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86" r:id="rId21"/>
    <p:sldId id="275" r:id="rId22"/>
    <p:sldId id="287" r:id="rId23"/>
    <p:sldId id="283" r:id="rId24"/>
    <p:sldId id="284" r:id="rId25"/>
    <p:sldId id="285" r:id="rId26"/>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94658"/>
  </p:normalViewPr>
  <p:slideViewPr>
    <p:cSldViewPr snapToGrid="0">
      <p:cViewPr varScale="1">
        <p:scale>
          <a:sx n="111" d="100"/>
          <a:sy n="111" d="100"/>
        </p:scale>
        <p:origin x="640" y="192"/>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C9D474-D13F-4B01-B1EE-3A23495E0C15}" type="doc">
      <dgm:prSet loTypeId="urn:microsoft.com/office/officeart/2008/layout/VerticalCurvedList" loCatId="list" qsTypeId="urn:microsoft.com/office/officeart/2005/8/quickstyle/simple1" qsCatId="simple" csTypeId="urn:microsoft.com/office/officeart/2005/8/colors/accent1_1" csCatId="accent1" phldr="1"/>
      <dgm:spPr bwMode="auto"/>
      <dgm:t>
        <a:bodyPr/>
        <a:lstStyle/>
        <a:p>
          <a:pPr>
            <a:defRPr/>
          </a:pPr>
          <a:endParaRPr lang="de-DE"/>
        </a:p>
      </dgm:t>
    </dgm:pt>
    <dgm:pt modelId="{0C3262A4-8C27-4084-85EE-DA3317BACDD6}">
      <dgm:prSet phldrT="[Text]"/>
      <dgm:spPr bwMode="auto"/>
      <dgm:t>
        <a:bodyPr/>
        <a:lstStyle/>
        <a:p>
          <a:pPr>
            <a:defRPr/>
          </a:pPr>
          <a:r>
            <a:rPr lang="de-DE" dirty="0"/>
            <a:t>Möglichkeit für zeitsparende und einfache Absprachen und Organisation</a:t>
          </a:r>
          <a:endParaRPr dirty="0"/>
        </a:p>
      </dgm:t>
    </dgm:pt>
    <dgm:pt modelId="{CCBF1168-90E6-4021-A556-8C769493E80B}" type="parTrans" cxnId="{438FE500-B3C3-4626-9949-9E8BEC980105}">
      <dgm:prSet/>
      <dgm:spPr bwMode="auto"/>
      <dgm:t>
        <a:bodyPr/>
        <a:lstStyle/>
        <a:p>
          <a:pPr>
            <a:defRPr/>
          </a:pPr>
          <a:endParaRPr lang="de-DE"/>
        </a:p>
      </dgm:t>
    </dgm:pt>
    <dgm:pt modelId="{92CDC00A-5C89-42A3-AE1A-94F1FA44FF47}" type="sibTrans" cxnId="{438FE500-B3C3-4626-9949-9E8BEC980105}">
      <dgm:prSet/>
      <dgm:spPr bwMode="auto"/>
      <dgm:t>
        <a:bodyPr/>
        <a:lstStyle/>
        <a:p>
          <a:pPr>
            <a:defRPr/>
          </a:pPr>
          <a:endParaRPr lang="de-DE"/>
        </a:p>
      </dgm:t>
    </dgm:pt>
    <dgm:pt modelId="{FE891ACE-99ED-473B-8F26-46C74FA3BAC0}">
      <dgm:prSet phldrT="[Text]"/>
      <dgm:spPr bwMode="auto"/>
      <dgm:t>
        <a:bodyPr/>
        <a:lstStyle/>
        <a:p>
          <a:pPr>
            <a:defRPr/>
          </a:pPr>
          <a:r>
            <a:rPr lang="de-DE"/>
            <a:t>schnelle und einfache Kommunikation mit Lernenden und Erziehungsberechtigten</a:t>
          </a:r>
          <a:endParaRPr/>
        </a:p>
      </dgm:t>
    </dgm:pt>
    <dgm:pt modelId="{90BB309E-1F71-4543-ADAC-4E45BA11FE1E}" type="parTrans" cxnId="{CF0DF050-0143-40C9-BA47-0188064F9EA1}">
      <dgm:prSet/>
      <dgm:spPr bwMode="auto"/>
      <dgm:t>
        <a:bodyPr/>
        <a:lstStyle/>
        <a:p>
          <a:pPr>
            <a:defRPr/>
          </a:pPr>
          <a:endParaRPr lang="de-DE"/>
        </a:p>
      </dgm:t>
    </dgm:pt>
    <dgm:pt modelId="{5CD2726F-F5B0-432A-B6AD-45173BBDD8F2}" type="sibTrans" cxnId="{CF0DF050-0143-40C9-BA47-0188064F9EA1}">
      <dgm:prSet/>
      <dgm:spPr bwMode="auto"/>
      <dgm:t>
        <a:bodyPr/>
        <a:lstStyle/>
        <a:p>
          <a:pPr>
            <a:defRPr/>
          </a:pPr>
          <a:endParaRPr lang="de-DE"/>
        </a:p>
      </dgm:t>
    </dgm:pt>
    <dgm:pt modelId="{D1CF7223-5643-4C00-9C61-B8E8ED836845}">
      <dgm:prSet phldrT=""/>
      <dgm:spPr bwMode="auto"/>
      <dgm:t>
        <a:bodyPr/>
        <a:lstStyle/>
        <a:p>
          <a:pPr>
            <a:buFont typeface="Arial"/>
            <a:buChar char="•"/>
            <a:defRPr/>
          </a:pPr>
          <a:r>
            <a:rPr lang="de-DE"/>
            <a:t>Möglichkeit zum direkten und offenen Austausch mit Kolleginnen und Kollegen</a:t>
          </a:r>
        </a:p>
      </dgm:t>
    </dgm:pt>
    <dgm:pt modelId="{DF56EC0D-58DC-46DF-A7DA-92BE8E3BFAB8}" type="parTrans" cxnId="{73D52FC1-429F-420C-8D77-6EB005D4BF41}">
      <dgm:prSet/>
      <dgm:spPr bwMode="auto"/>
      <dgm:t>
        <a:bodyPr/>
        <a:lstStyle/>
        <a:p>
          <a:pPr>
            <a:defRPr/>
          </a:pPr>
          <a:endParaRPr lang="de-DE"/>
        </a:p>
      </dgm:t>
    </dgm:pt>
    <dgm:pt modelId="{EA37DD33-48A1-4A71-8B0E-05E1A5F5C240}" type="sibTrans" cxnId="{73D52FC1-429F-420C-8D77-6EB005D4BF41}">
      <dgm:prSet/>
      <dgm:spPr bwMode="auto"/>
      <dgm:t>
        <a:bodyPr/>
        <a:lstStyle/>
        <a:p>
          <a:pPr>
            <a:defRPr/>
          </a:pPr>
          <a:endParaRPr lang="de-DE"/>
        </a:p>
      </dgm:t>
    </dgm:pt>
    <dgm:pt modelId="{B6FE1871-89B3-7F40-9475-5F59396A3A7C}">
      <dgm:prSet phldrT="[Text]"/>
      <dgm:spPr bwMode="auto"/>
      <dgm:t>
        <a:bodyPr/>
        <a:lstStyle/>
        <a:p>
          <a:pPr>
            <a:defRPr/>
          </a:pPr>
          <a:r>
            <a:rPr lang="de-DE"/>
            <a:t>Unterstützung der Lernenden in der häuslichen Vorbereitung</a:t>
          </a:r>
          <a:endParaRPr/>
        </a:p>
      </dgm:t>
    </dgm:pt>
    <dgm:pt modelId="{79476DD4-3508-C747-A56E-28533A1B17BB}" type="parTrans" cxnId="{58AA2839-7597-9641-9DA2-76A843FC8733}">
      <dgm:prSet/>
      <dgm:spPr bwMode="auto"/>
      <dgm:t>
        <a:bodyPr/>
        <a:lstStyle/>
        <a:p>
          <a:pPr>
            <a:defRPr/>
          </a:pPr>
          <a:endParaRPr lang="de-DE"/>
        </a:p>
      </dgm:t>
    </dgm:pt>
    <dgm:pt modelId="{AD0C4885-66C1-184A-978A-1AF8E805BC88}" type="sibTrans" cxnId="{58AA2839-7597-9641-9DA2-76A843FC8733}">
      <dgm:prSet/>
      <dgm:spPr bwMode="auto"/>
      <dgm:t>
        <a:bodyPr/>
        <a:lstStyle/>
        <a:p>
          <a:pPr>
            <a:defRPr/>
          </a:pPr>
          <a:endParaRPr lang="de-DE"/>
        </a:p>
      </dgm:t>
    </dgm:pt>
    <dgm:pt modelId="{DD17102E-DCF8-D048-8A54-61B230D03DBF}">
      <dgm:prSet phldrT="[Text]"/>
      <dgm:spPr bwMode="auto"/>
      <dgm:t>
        <a:bodyPr/>
        <a:lstStyle/>
        <a:p>
          <a:pPr>
            <a:defRPr/>
          </a:pPr>
          <a:r>
            <a:rPr lang="de-DE"/>
            <a:t>....</a:t>
          </a:r>
          <a:endParaRPr/>
        </a:p>
      </dgm:t>
    </dgm:pt>
    <dgm:pt modelId="{F109894B-CF8E-DB42-A885-DB350603CD0B}" type="parTrans" cxnId="{9A0C3E78-99B1-0041-A737-FD5950B457A7}">
      <dgm:prSet/>
      <dgm:spPr bwMode="auto"/>
      <dgm:t>
        <a:bodyPr/>
        <a:lstStyle/>
        <a:p>
          <a:pPr>
            <a:defRPr/>
          </a:pPr>
          <a:endParaRPr lang="de-DE"/>
        </a:p>
      </dgm:t>
    </dgm:pt>
    <dgm:pt modelId="{435EF0AB-3A13-CC44-9943-22E51B103A07}" type="sibTrans" cxnId="{9A0C3E78-99B1-0041-A737-FD5950B457A7}">
      <dgm:prSet/>
      <dgm:spPr bwMode="auto"/>
      <dgm:t>
        <a:bodyPr/>
        <a:lstStyle/>
        <a:p>
          <a:pPr>
            <a:defRPr/>
          </a:pPr>
          <a:endParaRPr lang="de-DE"/>
        </a:p>
      </dgm:t>
    </dgm:pt>
    <dgm:pt modelId="{907FF2F2-AEE3-481A-A7E5-0DC32E68F510}" type="pres">
      <dgm:prSet presAssocID="{5DC9D474-D13F-4B01-B1EE-3A23495E0C15}" presName="Name0" presStyleCnt="0">
        <dgm:presLayoutVars>
          <dgm:chMax val="7"/>
          <dgm:chPref val="7"/>
          <dgm:dir/>
        </dgm:presLayoutVars>
      </dgm:prSet>
      <dgm:spPr bwMode="auto"/>
    </dgm:pt>
    <dgm:pt modelId="{F4175899-AE18-45A1-BA9E-6F83243A211F}" type="pres">
      <dgm:prSet presAssocID="{5DC9D474-D13F-4B01-B1EE-3A23495E0C15}" presName="Name1" presStyleCnt="0"/>
      <dgm:spPr bwMode="auto"/>
    </dgm:pt>
    <dgm:pt modelId="{8A216A54-3225-4F93-ADD9-2DEECAAA1AF3}" type="pres">
      <dgm:prSet presAssocID="{5DC9D474-D13F-4B01-B1EE-3A23495E0C15}" presName="cycle" presStyleCnt="0"/>
      <dgm:spPr bwMode="auto"/>
    </dgm:pt>
    <dgm:pt modelId="{E4881BF2-F494-48FC-8EC9-7611A27D2116}" type="pres">
      <dgm:prSet presAssocID="{5DC9D474-D13F-4B01-B1EE-3A23495E0C15}" presName="srcNode" presStyleLbl="node1" presStyleIdx="0" presStyleCnt="5"/>
      <dgm:spPr bwMode="auto"/>
    </dgm:pt>
    <dgm:pt modelId="{6774C224-DB61-4313-A9F1-6CCB23130CC4}" type="pres">
      <dgm:prSet presAssocID="{5DC9D474-D13F-4B01-B1EE-3A23495E0C15}" presName="conn" presStyleLbl="parChTrans1D2" presStyleIdx="0" presStyleCnt="1"/>
      <dgm:spPr bwMode="auto"/>
    </dgm:pt>
    <dgm:pt modelId="{426A2B09-20D6-410C-A7CB-719E55B1E0CA}" type="pres">
      <dgm:prSet presAssocID="{5DC9D474-D13F-4B01-B1EE-3A23495E0C15}" presName="extraNode" presStyleLbl="node1" presStyleIdx="0" presStyleCnt="5"/>
      <dgm:spPr bwMode="auto"/>
    </dgm:pt>
    <dgm:pt modelId="{6CAFDAC9-B5FD-40EA-82CD-54C1DBF6AFCB}" type="pres">
      <dgm:prSet presAssocID="{5DC9D474-D13F-4B01-B1EE-3A23495E0C15}" presName="dstNode" presStyleLbl="node1" presStyleIdx="0" presStyleCnt="5"/>
      <dgm:spPr bwMode="auto"/>
    </dgm:pt>
    <dgm:pt modelId="{BE3EA73E-A939-4AA0-8F0A-9FE4389643A9}" type="pres">
      <dgm:prSet presAssocID="{0C3262A4-8C27-4084-85EE-DA3317BACDD6}" presName="text_1" presStyleLbl="node1" presStyleIdx="0" presStyleCnt="5">
        <dgm:presLayoutVars>
          <dgm:bulletEnabled val="1"/>
        </dgm:presLayoutVars>
      </dgm:prSet>
      <dgm:spPr bwMode="auto"/>
    </dgm:pt>
    <dgm:pt modelId="{F0847F5D-26AF-4BAF-9453-11199C0903B5}" type="pres">
      <dgm:prSet presAssocID="{0C3262A4-8C27-4084-85EE-DA3317BACDD6}" presName="accent_1" presStyleCnt="0"/>
      <dgm:spPr bwMode="auto"/>
    </dgm:pt>
    <dgm:pt modelId="{AFC71E72-6AF3-4923-81F6-AFC06443764A}" type="pres">
      <dgm:prSet presAssocID="{0C3262A4-8C27-4084-85EE-DA3317BACDD6}" presName="accentRepeatNode" presStyleLbl="solidFgAcc1" presStyleIdx="0" presStyleCnt="5"/>
      <dgm:spPr bwMode="auto"/>
    </dgm:pt>
    <dgm:pt modelId="{E40DD6B1-D921-4DD0-8104-D02CB9B26CA2}" type="pres">
      <dgm:prSet presAssocID="{D1CF7223-5643-4C00-9C61-B8E8ED836845}" presName="text_2" presStyleLbl="node1" presStyleIdx="1" presStyleCnt="5">
        <dgm:presLayoutVars>
          <dgm:bulletEnabled val="1"/>
        </dgm:presLayoutVars>
      </dgm:prSet>
      <dgm:spPr bwMode="auto"/>
    </dgm:pt>
    <dgm:pt modelId="{408B3C16-E8C8-4503-B3D5-89B41B114A72}" type="pres">
      <dgm:prSet presAssocID="{D1CF7223-5643-4C00-9C61-B8E8ED836845}" presName="accent_2" presStyleCnt="0"/>
      <dgm:spPr bwMode="auto"/>
    </dgm:pt>
    <dgm:pt modelId="{74D41C7E-302D-4D07-AB15-2A31679A23F2}" type="pres">
      <dgm:prSet presAssocID="{D1CF7223-5643-4C00-9C61-B8E8ED836845}" presName="accentRepeatNode" presStyleLbl="solidFgAcc1" presStyleIdx="1" presStyleCnt="5"/>
      <dgm:spPr bwMode="auto"/>
    </dgm:pt>
    <dgm:pt modelId="{574B40C2-3313-4FDE-9CB5-40DEC54077DB}" type="pres">
      <dgm:prSet presAssocID="{FE891ACE-99ED-473B-8F26-46C74FA3BAC0}" presName="text_3" presStyleLbl="node1" presStyleIdx="2" presStyleCnt="5">
        <dgm:presLayoutVars>
          <dgm:bulletEnabled val="1"/>
        </dgm:presLayoutVars>
      </dgm:prSet>
      <dgm:spPr bwMode="auto"/>
    </dgm:pt>
    <dgm:pt modelId="{F1C67DA4-F9C9-41CC-B363-519FBE7FEC97}" type="pres">
      <dgm:prSet presAssocID="{FE891ACE-99ED-473B-8F26-46C74FA3BAC0}" presName="accent_3" presStyleCnt="0"/>
      <dgm:spPr bwMode="auto"/>
    </dgm:pt>
    <dgm:pt modelId="{99BD1423-1FAC-43E4-89BB-96DB865A547D}" type="pres">
      <dgm:prSet presAssocID="{FE891ACE-99ED-473B-8F26-46C74FA3BAC0}" presName="accentRepeatNode" presStyleLbl="solidFgAcc1" presStyleIdx="2" presStyleCnt="5"/>
      <dgm:spPr bwMode="auto"/>
    </dgm:pt>
    <dgm:pt modelId="{8E840658-3D72-CC43-8C27-20AA090A935B}" type="pres">
      <dgm:prSet presAssocID="{B6FE1871-89B3-7F40-9475-5F59396A3A7C}" presName="text_4" presStyleLbl="node1" presStyleIdx="3" presStyleCnt="5">
        <dgm:presLayoutVars>
          <dgm:bulletEnabled val="1"/>
        </dgm:presLayoutVars>
      </dgm:prSet>
      <dgm:spPr bwMode="auto"/>
    </dgm:pt>
    <dgm:pt modelId="{12090298-C250-2D44-B4FD-FD2FB4607C30}" type="pres">
      <dgm:prSet presAssocID="{B6FE1871-89B3-7F40-9475-5F59396A3A7C}" presName="accent_4" presStyleCnt="0"/>
      <dgm:spPr bwMode="auto"/>
    </dgm:pt>
    <dgm:pt modelId="{D82F61B7-D81E-C443-AED7-31363E062822}" type="pres">
      <dgm:prSet presAssocID="{B6FE1871-89B3-7F40-9475-5F59396A3A7C}" presName="accentRepeatNode" presStyleLbl="solidFgAcc1" presStyleIdx="3" presStyleCnt="5"/>
      <dgm:spPr bwMode="auto"/>
    </dgm:pt>
    <dgm:pt modelId="{AC743CB8-D244-8843-AC4F-DB66E6A25885}" type="pres">
      <dgm:prSet presAssocID="{DD17102E-DCF8-D048-8A54-61B230D03DBF}" presName="text_5" presStyleLbl="node1" presStyleIdx="4" presStyleCnt="5">
        <dgm:presLayoutVars>
          <dgm:bulletEnabled val="1"/>
        </dgm:presLayoutVars>
      </dgm:prSet>
      <dgm:spPr bwMode="auto"/>
    </dgm:pt>
    <dgm:pt modelId="{D5F0D1C5-0ABF-CE4E-9909-48AE83CA6F75}" type="pres">
      <dgm:prSet presAssocID="{DD17102E-DCF8-D048-8A54-61B230D03DBF}" presName="accent_5" presStyleCnt="0"/>
      <dgm:spPr bwMode="auto"/>
    </dgm:pt>
    <dgm:pt modelId="{28DDEDA1-0080-4642-9D31-44B24AA330A6}" type="pres">
      <dgm:prSet presAssocID="{DD17102E-DCF8-D048-8A54-61B230D03DBF}" presName="accentRepeatNode" presStyleLbl="solidFgAcc1" presStyleIdx="4" presStyleCnt="5"/>
      <dgm:spPr bwMode="auto"/>
    </dgm:pt>
  </dgm:ptLst>
  <dgm:cxnLst>
    <dgm:cxn modelId="{438FE500-B3C3-4626-9949-9E8BEC980105}" srcId="{5DC9D474-D13F-4B01-B1EE-3A23495E0C15}" destId="{0C3262A4-8C27-4084-85EE-DA3317BACDD6}" srcOrd="0" destOrd="0" parTransId="{CCBF1168-90E6-4021-A556-8C769493E80B}" sibTransId="{92CDC00A-5C89-42A3-AE1A-94F1FA44FF47}"/>
    <dgm:cxn modelId="{B3A90007-CF5F-48AA-B71E-F3E54A1C44B3}" type="presOf" srcId="{D1CF7223-5643-4C00-9C61-B8E8ED836845}" destId="{E40DD6B1-D921-4DD0-8104-D02CB9B26CA2}" srcOrd="0" destOrd="0" presId="urn:microsoft.com/office/officeart/2008/layout/VerticalCurvedList"/>
    <dgm:cxn modelId="{51C88B1A-D590-415F-9CE7-E325503FBEDE}" type="presOf" srcId="{0C3262A4-8C27-4084-85EE-DA3317BACDD6}" destId="{BE3EA73E-A939-4AA0-8F0A-9FE4389643A9}" srcOrd="0" destOrd="0" presId="urn:microsoft.com/office/officeart/2008/layout/VerticalCurvedList"/>
    <dgm:cxn modelId="{A4D2992F-DA72-D244-862E-A6CC6D9059DA}" type="presOf" srcId="{DD17102E-DCF8-D048-8A54-61B230D03DBF}" destId="{AC743CB8-D244-8843-AC4F-DB66E6A25885}" srcOrd="0" destOrd="0" presId="urn:microsoft.com/office/officeart/2008/layout/VerticalCurvedList"/>
    <dgm:cxn modelId="{58AA2839-7597-9641-9DA2-76A843FC8733}" srcId="{5DC9D474-D13F-4B01-B1EE-3A23495E0C15}" destId="{B6FE1871-89B3-7F40-9475-5F59396A3A7C}" srcOrd="3" destOrd="0" parTransId="{79476DD4-3508-C747-A56E-28533A1B17BB}" sibTransId="{AD0C4885-66C1-184A-978A-1AF8E805BC88}"/>
    <dgm:cxn modelId="{C4054F3E-E248-334C-ABEA-1C5257465DCD}" type="presOf" srcId="{B6FE1871-89B3-7F40-9475-5F59396A3A7C}" destId="{8E840658-3D72-CC43-8C27-20AA090A935B}" srcOrd="0" destOrd="0" presId="urn:microsoft.com/office/officeart/2008/layout/VerticalCurvedList"/>
    <dgm:cxn modelId="{B814CB41-D971-4F73-96FC-3A3CE0F63CD8}" type="presOf" srcId="{FE891ACE-99ED-473B-8F26-46C74FA3BAC0}" destId="{574B40C2-3313-4FDE-9CB5-40DEC54077DB}" srcOrd="0" destOrd="0" presId="urn:microsoft.com/office/officeart/2008/layout/VerticalCurvedList"/>
    <dgm:cxn modelId="{CF0DF050-0143-40C9-BA47-0188064F9EA1}" srcId="{5DC9D474-D13F-4B01-B1EE-3A23495E0C15}" destId="{FE891ACE-99ED-473B-8F26-46C74FA3BAC0}" srcOrd="2" destOrd="0" parTransId="{90BB309E-1F71-4543-ADAC-4E45BA11FE1E}" sibTransId="{5CD2726F-F5B0-432A-B6AD-45173BBDD8F2}"/>
    <dgm:cxn modelId="{8D02C254-D31A-4F37-B8F7-5B9B4875A987}" type="presOf" srcId="{5DC9D474-D13F-4B01-B1EE-3A23495E0C15}" destId="{907FF2F2-AEE3-481A-A7E5-0DC32E68F510}" srcOrd="0" destOrd="0" presId="urn:microsoft.com/office/officeart/2008/layout/VerticalCurvedList"/>
    <dgm:cxn modelId="{9A0C3E78-99B1-0041-A737-FD5950B457A7}" srcId="{5DC9D474-D13F-4B01-B1EE-3A23495E0C15}" destId="{DD17102E-DCF8-D048-8A54-61B230D03DBF}" srcOrd="4" destOrd="0" parTransId="{F109894B-CF8E-DB42-A885-DB350603CD0B}" sibTransId="{435EF0AB-3A13-CC44-9943-22E51B103A07}"/>
    <dgm:cxn modelId="{73D52FC1-429F-420C-8D77-6EB005D4BF41}" srcId="{5DC9D474-D13F-4B01-B1EE-3A23495E0C15}" destId="{D1CF7223-5643-4C00-9C61-B8E8ED836845}" srcOrd="1" destOrd="0" parTransId="{DF56EC0D-58DC-46DF-A7DA-92BE8E3BFAB8}" sibTransId="{EA37DD33-48A1-4A71-8B0E-05E1A5F5C240}"/>
    <dgm:cxn modelId="{65C93BC7-A501-42C5-B302-9D2E860F9E24}" type="presOf" srcId="{92CDC00A-5C89-42A3-AE1A-94F1FA44FF47}" destId="{6774C224-DB61-4313-A9F1-6CCB23130CC4}" srcOrd="0" destOrd="0" presId="urn:microsoft.com/office/officeart/2008/layout/VerticalCurvedList"/>
    <dgm:cxn modelId="{12EC799C-3D4B-42AD-888A-7BD99234C43E}" type="presParOf" srcId="{907FF2F2-AEE3-481A-A7E5-0DC32E68F510}" destId="{F4175899-AE18-45A1-BA9E-6F83243A211F}" srcOrd="0" destOrd="0" presId="urn:microsoft.com/office/officeart/2008/layout/VerticalCurvedList"/>
    <dgm:cxn modelId="{EAA47553-A2CB-489E-912C-2E02F050765C}" type="presParOf" srcId="{F4175899-AE18-45A1-BA9E-6F83243A211F}" destId="{8A216A54-3225-4F93-ADD9-2DEECAAA1AF3}" srcOrd="0" destOrd="0" presId="urn:microsoft.com/office/officeart/2008/layout/VerticalCurvedList"/>
    <dgm:cxn modelId="{F772A3E8-264D-44AA-A683-F1CF9FDC1203}" type="presParOf" srcId="{8A216A54-3225-4F93-ADD9-2DEECAAA1AF3}" destId="{E4881BF2-F494-48FC-8EC9-7611A27D2116}" srcOrd="0" destOrd="0" presId="urn:microsoft.com/office/officeart/2008/layout/VerticalCurvedList"/>
    <dgm:cxn modelId="{DB56E48E-D888-4CED-AAD1-C0084AB62825}" type="presParOf" srcId="{8A216A54-3225-4F93-ADD9-2DEECAAA1AF3}" destId="{6774C224-DB61-4313-A9F1-6CCB23130CC4}" srcOrd="1" destOrd="0" presId="urn:microsoft.com/office/officeart/2008/layout/VerticalCurvedList"/>
    <dgm:cxn modelId="{AB991CEC-B5BD-4C8A-ADD4-B0BACE4793EF}" type="presParOf" srcId="{8A216A54-3225-4F93-ADD9-2DEECAAA1AF3}" destId="{426A2B09-20D6-410C-A7CB-719E55B1E0CA}" srcOrd="2" destOrd="0" presId="urn:microsoft.com/office/officeart/2008/layout/VerticalCurvedList"/>
    <dgm:cxn modelId="{1B5DF2B6-3E8C-4791-91A1-B43020825895}" type="presParOf" srcId="{8A216A54-3225-4F93-ADD9-2DEECAAA1AF3}" destId="{6CAFDAC9-B5FD-40EA-82CD-54C1DBF6AFCB}" srcOrd="3" destOrd="0" presId="urn:microsoft.com/office/officeart/2008/layout/VerticalCurvedList"/>
    <dgm:cxn modelId="{3A208A83-7A32-4295-B6D6-5928DA11D30B}" type="presParOf" srcId="{F4175899-AE18-45A1-BA9E-6F83243A211F}" destId="{BE3EA73E-A939-4AA0-8F0A-9FE4389643A9}" srcOrd="1" destOrd="0" presId="urn:microsoft.com/office/officeart/2008/layout/VerticalCurvedList"/>
    <dgm:cxn modelId="{A3BF9762-BA3E-4F06-86E6-B0DC9F891B66}" type="presParOf" srcId="{F4175899-AE18-45A1-BA9E-6F83243A211F}" destId="{F0847F5D-26AF-4BAF-9453-11199C0903B5}" srcOrd="2" destOrd="0" presId="urn:microsoft.com/office/officeart/2008/layout/VerticalCurvedList"/>
    <dgm:cxn modelId="{57D2B1E1-F87D-41D6-A592-B84FB14B6451}" type="presParOf" srcId="{F0847F5D-26AF-4BAF-9453-11199C0903B5}" destId="{AFC71E72-6AF3-4923-81F6-AFC06443764A}" srcOrd="0" destOrd="0" presId="urn:microsoft.com/office/officeart/2008/layout/VerticalCurvedList"/>
    <dgm:cxn modelId="{4C781D31-999C-4169-BDAD-FEE7B4BAB6BA}" type="presParOf" srcId="{F4175899-AE18-45A1-BA9E-6F83243A211F}" destId="{E40DD6B1-D921-4DD0-8104-D02CB9B26CA2}" srcOrd="3" destOrd="0" presId="urn:microsoft.com/office/officeart/2008/layout/VerticalCurvedList"/>
    <dgm:cxn modelId="{F6D8B96D-B7D9-4CED-8FDA-58605E273E24}" type="presParOf" srcId="{F4175899-AE18-45A1-BA9E-6F83243A211F}" destId="{408B3C16-E8C8-4503-B3D5-89B41B114A72}" srcOrd="4" destOrd="0" presId="urn:microsoft.com/office/officeart/2008/layout/VerticalCurvedList"/>
    <dgm:cxn modelId="{7CABCAF4-4992-4BDA-BF66-54077781BEA5}" type="presParOf" srcId="{408B3C16-E8C8-4503-B3D5-89B41B114A72}" destId="{74D41C7E-302D-4D07-AB15-2A31679A23F2}" srcOrd="0" destOrd="0" presId="urn:microsoft.com/office/officeart/2008/layout/VerticalCurvedList"/>
    <dgm:cxn modelId="{CFD53B74-96FE-4F35-B0D5-173A86777E75}" type="presParOf" srcId="{F4175899-AE18-45A1-BA9E-6F83243A211F}" destId="{574B40C2-3313-4FDE-9CB5-40DEC54077DB}" srcOrd="5" destOrd="0" presId="urn:microsoft.com/office/officeart/2008/layout/VerticalCurvedList"/>
    <dgm:cxn modelId="{1D518346-6D5F-4041-917F-F688C8FB90FA}" type="presParOf" srcId="{F4175899-AE18-45A1-BA9E-6F83243A211F}" destId="{F1C67DA4-F9C9-41CC-B363-519FBE7FEC97}" srcOrd="6" destOrd="0" presId="urn:microsoft.com/office/officeart/2008/layout/VerticalCurvedList"/>
    <dgm:cxn modelId="{128ECED1-2E6D-4672-BB5A-CEBFEFF5CD04}" type="presParOf" srcId="{F1C67DA4-F9C9-41CC-B363-519FBE7FEC97}" destId="{99BD1423-1FAC-43E4-89BB-96DB865A547D}" srcOrd="0" destOrd="0" presId="urn:microsoft.com/office/officeart/2008/layout/VerticalCurvedList"/>
    <dgm:cxn modelId="{20D9A05C-1B68-954B-A4DA-0971CB1AB198}" type="presParOf" srcId="{F4175899-AE18-45A1-BA9E-6F83243A211F}" destId="{8E840658-3D72-CC43-8C27-20AA090A935B}" srcOrd="7" destOrd="0" presId="urn:microsoft.com/office/officeart/2008/layout/VerticalCurvedList"/>
    <dgm:cxn modelId="{641D965C-1C39-B24B-896C-B774F3A3F0BE}" type="presParOf" srcId="{F4175899-AE18-45A1-BA9E-6F83243A211F}" destId="{12090298-C250-2D44-B4FD-FD2FB4607C30}" srcOrd="8" destOrd="0" presId="urn:microsoft.com/office/officeart/2008/layout/VerticalCurvedList"/>
    <dgm:cxn modelId="{E51DE626-0CEE-6D4C-9C88-A40CB635F608}" type="presParOf" srcId="{12090298-C250-2D44-B4FD-FD2FB4607C30}" destId="{D82F61B7-D81E-C443-AED7-31363E062822}" srcOrd="0" destOrd="0" presId="urn:microsoft.com/office/officeart/2008/layout/VerticalCurvedList"/>
    <dgm:cxn modelId="{629D15E0-6AFA-4149-B590-61953F8B69C4}" type="presParOf" srcId="{F4175899-AE18-45A1-BA9E-6F83243A211F}" destId="{AC743CB8-D244-8843-AC4F-DB66E6A25885}" srcOrd="9" destOrd="0" presId="urn:microsoft.com/office/officeart/2008/layout/VerticalCurvedList"/>
    <dgm:cxn modelId="{D447395C-2E59-FF42-ADC9-839E1A6343F5}" type="presParOf" srcId="{F4175899-AE18-45A1-BA9E-6F83243A211F}" destId="{D5F0D1C5-0ABF-CE4E-9909-48AE83CA6F75}" srcOrd="10" destOrd="0" presId="urn:microsoft.com/office/officeart/2008/layout/VerticalCurvedList"/>
    <dgm:cxn modelId="{5F2F23E2-E16B-2D48-B5E8-09AE37B6C55C}" type="presParOf" srcId="{D5F0D1C5-0ABF-CE4E-9909-48AE83CA6F75}" destId="{28DDEDA1-0080-4642-9D31-44B24AA330A6}"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DC9D474-D13F-4B01-B1EE-3A23495E0C15}" type="doc">
      <dgm:prSet loTypeId="urn:microsoft.com/office/officeart/2008/layout/VerticalCurvedList" loCatId="list" qsTypeId="urn:microsoft.com/office/officeart/2005/8/quickstyle/simple1" qsCatId="simple" csTypeId="urn:microsoft.com/office/officeart/2005/8/colors/accent1_1" csCatId="accent1" phldr="1"/>
      <dgm:spPr bwMode="auto"/>
      <dgm:t>
        <a:bodyPr/>
        <a:lstStyle/>
        <a:p>
          <a:pPr>
            <a:defRPr/>
          </a:pPr>
          <a:endParaRPr lang="de-DE"/>
        </a:p>
      </dgm:t>
    </dgm:pt>
    <dgm:pt modelId="{0C3262A4-8C27-4084-85EE-DA3317BACDD6}">
      <dgm:prSet phldrT="[Text]"/>
      <dgm:spPr bwMode="auto"/>
      <dgm:t>
        <a:bodyPr/>
        <a:lstStyle/>
        <a:p>
          <a:pPr>
            <a:defRPr/>
          </a:pPr>
          <a:r>
            <a:rPr lang="de-DE"/>
            <a:t>leichter Zugang zu wichtigen Informationen</a:t>
          </a:r>
          <a:endParaRPr/>
        </a:p>
      </dgm:t>
    </dgm:pt>
    <dgm:pt modelId="{CCBF1168-90E6-4021-A556-8C769493E80B}" type="parTrans" cxnId="{438FE500-B3C3-4626-9949-9E8BEC980105}">
      <dgm:prSet/>
      <dgm:spPr bwMode="auto"/>
      <dgm:t>
        <a:bodyPr/>
        <a:lstStyle/>
        <a:p>
          <a:pPr>
            <a:defRPr/>
          </a:pPr>
          <a:endParaRPr lang="de-DE"/>
        </a:p>
      </dgm:t>
    </dgm:pt>
    <dgm:pt modelId="{92CDC00A-5C89-42A3-AE1A-94F1FA44FF47}" type="sibTrans" cxnId="{438FE500-B3C3-4626-9949-9E8BEC980105}">
      <dgm:prSet/>
      <dgm:spPr bwMode="auto"/>
      <dgm:t>
        <a:bodyPr/>
        <a:lstStyle/>
        <a:p>
          <a:pPr>
            <a:defRPr/>
          </a:pPr>
          <a:endParaRPr lang="de-DE"/>
        </a:p>
      </dgm:t>
    </dgm:pt>
    <dgm:pt modelId="{7CCEA8B7-6B5D-40FE-AB79-FFA8D55CA81D}">
      <dgm:prSet phldrT="[Text]"/>
      <dgm:spPr bwMode="auto"/>
      <dgm:t>
        <a:bodyPr/>
        <a:lstStyle/>
        <a:p>
          <a:pPr>
            <a:defRPr/>
          </a:pPr>
          <a:r>
            <a:rPr lang="de-DE"/>
            <a:t>gezielte Nachfragen sind unkompliziert möglich</a:t>
          </a:r>
          <a:endParaRPr/>
        </a:p>
      </dgm:t>
    </dgm:pt>
    <dgm:pt modelId="{FB14B92D-90A2-4BC3-A0EB-53A25B58A396}" type="parTrans" cxnId="{338E4573-62E9-4A76-8C5E-85BE907C8A70}">
      <dgm:prSet/>
      <dgm:spPr bwMode="auto"/>
    </dgm:pt>
    <dgm:pt modelId="{6F2156E4-A8F2-4AE9-A742-60A6520BC3E8}" type="sibTrans" cxnId="{338E4573-62E9-4A76-8C5E-85BE907C8A70}">
      <dgm:prSet/>
      <dgm:spPr bwMode="auto"/>
    </dgm:pt>
    <dgm:pt modelId="{7829C435-0495-42B5-A499-4872A3B06856}">
      <dgm:prSet phldrT="[Text]"/>
      <dgm:spPr bwMode="auto"/>
      <dgm:t>
        <a:bodyPr/>
        <a:lstStyle/>
        <a:p>
          <a:pPr>
            <a:defRPr/>
          </a:pPr>
          <a:r>
            <a:rPr lang="de-DE"/>
            <a:t>Etablierung von verlässlichen Kommunikationswegen</a:t>
          </a:r>
          <a:endParaRPr/>
        </a:p>
      </dgm:t>
    </dgm:pt>
    <dgm:pt modelId="{1013BA5C-3D71-4C41-8AFD-079CD4876AB6}" type="parTrans" cxnId="{5EB2854E-2CCF-4FAB-AD03-E86938DF604A}">
      <dgm:prSet/>
      <dgm:spPr bwMode="auto"/>
    </dgm:pt>
    <dgm:pt modelId="{BA4DB3E7-B169-4178-AC3F-EAB3261A55DA}" type="sibTrans" cxnId="{5EB2854E-2CCF-4FAB-AD03-E86938DF604A}">
      <dgm:prSet/>
      <dgm:spPr bwMode="auto"/>
    </dgm:pt>
    <dgm:pt modelId="{511E3754-C74B-40F8-AB05-772DBC4DC45F}">
      <dgm:prSet phldrT="[Text]"/>
      <dgm:spPr bwMode="auto"/>
      <dgm:t>
        <a:bodyPr/>
        <a:lstStyle/>
        <a:p>
          <a:pPr>
            <a:defRPr/>
          </a:pPr>
          <a:r>
            <a:rPr lang="de-DE"/>
            <a:t>weniger Störungen in Zeiten, in denen das Familienleben hohe Priorität hat</a:t>
          </a:r>
          <a:endParaRPr/>
        </a:p>
      </dgm:t>
    </dgm:pt>
    <dgm:pt modelId="{00261FDE-AA18-444A-9892-F3714950B89C}" type="parTrans" cxnId="{C640ADE5-CE9E-4AB8-A96D-8DC934E3C8BE}">
      <dgm:prSet/>
      <dgm:spPr bwMode="auto"/>
    </dgm:pt>
    <dgm:pt modelId="{47A134A0-6757-40CC-889B-91BDFB7B2BB9}" type="sibTrans" cxnId="{C640ADE5-CE9E-4AB8-A96D-8DC934E3C8BE}">
      <dgm:prSet/>
      <dgm:spPr bwMode="auto"/>
    </dgm:pt>
    <dgm:pt modelId="{B83B3548-53C5-6446-88C9-A3556AF6706F}">
      <dgm:prSet phldrT="[Text]"/>
      <dgm:spPr bwMode="auto"/>
      <dgm:t>
        <a:bodyPr/>
        <a:lstStyle/>
        <a:p>
          <a:pPr>
            <a:defRPr/>
          </a:pPr>
          <a:r>
            <a:rPr lang="de-DE"/>
            <a:t>...</a:t>
          </a:r>
          <a:endParaRPr/>
        </a:p>
      </dgm:t>
    </dgm:pt>
    <dgm:pt modelId="{EA3B8037-8148-DB48-BA35-77B921DD6E48}" type="parTrans" cxnId="{BBECC40F-BDCA-CA4A-833A-A8E69B9D1261}">
      <dgm:prSet/>
      <dgm:spPr bwMode="auto"/>
    </dgm:pt>
    <dgm:pt modelId="{5A11EE40-8EF8-6E46-B288-D72C162435A7}" type="sibTrans" cxnId="{BBECC40F-BDCA-CA4A-833A-A8E69B9D1261}">
      <dgm:prSet/>
      <dgm:spPr bwMode="auto"/>
    </dgm:pt>
    <dgm:pt modelId="{907FF2F2-AEE3-481A-A7E5-0DC32E68F510}" type="pres">
      <dgm:prSet presAssocID="{5DC9D474-D13F-4B01-B1EE-3A23495E0C15}" presName="Name0" presStyleCnt="0">
        <dgm:presLayoutVars>
          <dgm:chMax val="7"/>
          <dgm:chPref val="7"/>
          <dgm:dir/>
        </dgm:presLayoutVars>
      </dgm:prSet>
      <dgm:spPr bwMode="auto"/>
    </dgm:pt>
    <dgm:pt modelId="{F4175899-AE18-45A1-BA9E-6F83243A211F}" type="pres">
      <dgm:prSet presAssocID="{5DC9D474-D13F-4B01-B1EE-3A23495E0C15}" presName="Name1" presStyleCnt="0"/>
      <dgm:spPr bwMode="auto"/>
    </dgm:pt>
    <dgm:pt modelId="{8A216A54-3225-4F93-ADD9-2DEECAAA1AF3}" type="pres">
      <dgm:prSet presAssocID="{5DC9D474-D13F-4B01-B1EE-3A23495E0C15}" presName="cycle" presStyleCnt="0"/>
      <dgm:spPr bwMode="auto"/>
    </dgm:pt>
    <dgm:pt modelId="{E4881BF2-F494-48FC-8EC9-7611A27D2116}" type="pres">
      <dgm:prSet presAssocID="{5DC9D474-D13F-4B01-B1EE-3A23495E0C15}" presName="srcNode" presStyleLbl="node1" presStyleIdx="0" presStyleCnt="5"/>
      <dgm:spPr bwMode="auto"/>
    </dgm:pt>
    <dgm:pt modelId="{6774C224-DB61-4313-A9F1-6CCB23130CC4}" type="pres">
      <dgm:prSet presAssocID="{5DC9D474-D13F-4B01-B1EE-3A23495E0C15}" presName="conn" presStyleLbl="parChTrans1D2" presStyleIdx="0" presStyleCnt="1"/>
      <dgm:spPr bwMode="auto"/>
    </dgm:pt>
    <dgm:pt modelId="{426A2B09-20D6-410C-A7CB-719E55B1E0CA}" type="pres">
      <dgm:prSet presAssocID="{5DC9D474-D13F-4B01-B1EE-3A23495E0C15}" presName="extraNode" presStyleLbl="node1" presStyleIdx="0" presStyleCnt="5"/>
      <dgm:spPr bwMode="auto"/>
    </dgm:pt>
    <dgm:pt modelId="{6CAFDAC9-B5FD-40EA-82CD-54C1DBF6AFCB}" type="pres">
      <dgm:prSet presAssocID="{5DC9D474-D13F-4B01-B1EE-3A23495E0C15}" presName="dstNode" presStyleLbl="node1" presStyleIdx="0" presStyleCnt="5"/>
      <dgm:spPr bwMode="auto"/>
    </dgm:pt>
    <dgm:pt modelId="{BE3EA73E-A939-4AA0-8F0A-9FE4389643A9}" type="pres">
      <dgm:prSet presAssocID="{0C3262A4-8C27-4084-85EE-DA3317BACDD6}" presName="text_1" presStyleLbl="node1" presStyleIdx="0" presStyleCnt="5">
        <dgm:presLayoutVars>
          <dgm:bulletEnabled val="1"/>
        </dgm:presLayoutVars>
      </dgm:prSet>
      <dgm:spPr bwMode="auto"/>
    </dgm:pt>
    <dgm:pt modelId="{F0847F5D-26AF-4BAF-9453-11199C0903B5}" type="pres">
      <dgm:prSet presAssocID="{0C3262A4-8C27-4084-85EE-DA3317BACDD6}" presName="accent_1" presStyleCnt="0"/>
      <dgm:spPr bwMode="auto"/>
    </dgm:pt>
    <dgm:pt modelId="{AFC71E72-6AF3-4923-81F6-AFC06443764A}" type="pres">
      <dgm:prSet presAssocID="{0C3262A4-8C27-4084-85EE-DA3317BACDD6}" presName="accentRepeatNode" presStyleLbl="solidFgAcc1" presStyleIdx="0" presStyleCnt="5"/>
      <dgm:spPr bwMode="auto"/>
    </dgm:pt>
    <dgm:pt modelId="{3DBE23D3-7CCC-4616-849B-8BB86BEDA960}" type="pres">
      <dgm:prSet presAssocID="{7CCEA8B7-6B5D-40FE-AB79-FFA8D55CA81D}" presName="text_2" presStyleLbl="node1" presStyleIdx="1" presStyleCnt="5">
        <dgm:presLayoutVars>
          <dgm:bulletEnabled val="1"/>
        </dgm:presLayoutVars>
      </dgm:prSet>
      <dgm:spPr bwMode="auto"/>
    </dgm:pt>
    <dgm:pt modelId="{C68E5214-EDF2-440B-8DC9-73566749AF60}" type="pres">
      <dgm:prSet presAssocID="{7CCEA8B7-6B5D-40FE-AB79-FFA8D55CA81D}" presName="accent_2" presStyleCnt="0"/>
      <dgm:spPr bwMode="auto"/>
    </dgm:pt>
    <dgm:pt modelId="{B4811E06-2361-430D-985B-84640271F019}" type="pres">
      <dgm:prSet presAssocID="{7CCEA8B7-6B5D-40FE-AB79-FFA8D55CA81D}" presName="accentRepeatNode" presStyleLbl="solidFgAcc1" presStyleIdx="1" presStyleCnt="5"/>
      <dgm:spPr bwMode="auto"/>
    </dgm:pt>
    <dgm:pt modelId="{4E8AA395-A9CF-4ECD-AEF4-468A8D3FD129}" type="pres">
      <dgm:prSet presAssocID="{7829C435-0495-42B5-A499-4872A3B06856}" presName="text_3" presStyleLbl="node1" presStyleIdx="2" presStyleCnt="5">
        <dgm:presLayoutVars>
          <dgm:bulletEnabled val="1"/>
        </dgm:presLayoutVars>
      </dgm:prSet>
      <dgm:spPr bwMode="auto"/>
    </dgm:pt>
    <dgm:pt modelId="{07481473-21AC-4292-87E0-626B48BDCA30}" type="pres">
      <dgm:prSet presAssocID="{7829C435-0495-42B5-A499-4872A3B06856}" presName="accent_3" presStyleCnt="0"/>
      <dgm:spPr bwMode="auto"/>
    </dgm:pt>
    <dgm:pt modelId="{F84CA791-B0A0-4968-91CE-D96F6E0A3CCA}" type="pres">
      <dgm:prSet presAssocID="{7829C435-0495-42B5-A499-4872A3B06856}" presName="accentRepeatNode" presStyleLbl="solidFgAcc1" presStyleIdx="2" presStyleCnt="5"/>
      <dgm:spPr bwMode="auto"/>
    </dgm:pt>
    <dgm:pt modelId="{B6FB00FE-74C5-401B-B986-B0619A2A8BD7}" type="pres">
      <dgm:prSet presAssocID="{511E3754-C74B-40F8-AB05-772DBC4DC45F}" presName="text_4" presStyleLbl="node1" presStyleIdx="3" presStyleCnt="5">
        <dgm:presLayoutVars>
          <dgm:bulletEnabled val="1"/>
        </dgm:presLayoutVars>
      </dgm:prSet>
      <dgm:spPr bwMode="auto"/>
    </dgm:pt>
    <dgm:pt modelId="{A68F2448-FF68-4CDF-BB1E-0372CEA4826B}" type="pres">
      <dgm:prSet presAssocID="{511E3754-C74B-40F8-AB05-772DBC4DC45F}" presName="accent_4" presStyleCnt="0"/>
      <dgm:spPr bwMode="auto"/>
    </dgm:pt>
    <dgm:pt modelId="{6C72B864-EBF8-4926-86E5-0678917CD159}" type="pres">
      <dgm:prSet presAssocID="{511E3754-C74B-40F8-AB05-772DBC4DC45F}" presName="accentRepeatNode" presStyleLbl="solidFgAcc1" presStyleIdx="3" presStyleCnt="5"/>
      <dgm:spPr bwMode="auto"/>
    </dgm:pt>
    <dgm:pt modelId="{80F69733-9209-5C4C-87BB-2DD8639DAF1B}" type="pres">
      <dgm:prSet presAssocID="{B83B3548-53C5-6446-88C9-A3556AF6706F}" presName="text_5" presStyleLbl="node1" presStyleIdx="4" presStyleCnt="5">
        <dgm:presLayoutVars>
          <dgm:bulletEnabled val="1"/>
        </dgm:presLayoutVars>
      </dgm:prSet>
      <dgm:spPr bwMode="auto"/>
    </dgm:pt>
    <dgm:pt modelId="{EF977385-331B-AF4D-AFBA-E42DC0512BCC}" type="pres">
      <dgm:prSet presAssocID="{B83B3548-53C5-6446-88C9-A3556AF6706F}" presName="accent_5" presStyleCnt="0"/>
      <dgm:spPr bwMode="auto"/>
    </dgm:pt>
    <dgm:pt modelId="{56A8F41B-3591-9F45-B22F-D334B3795035}" type="pres">
      <dgm:prSet presAssocID="{B83B3548-53C5-6446-88C9-A3556AF6706F}" presName="accentRepeatNode" presStyleLbl="solidFgAcc1" presStyleIdx="4" presStyleCnt="5"/>
      <dgm:spPr bwMode="auto"/>
    </dgm:pt>
  </dgm:ptLst>
  <dgm:cxnLst>
    <dgm:cxn modelId="{438FE500-B3C3-4626-9949-9E8BEC980105}" srcId="{5DC9D474-D13F-4B01-B1EE-3A23495E0C15}" destId="{0C3262A4-8C27-4084-85EE-DA3317BACDD6}" srcOrd="0" destOrd="0" parTransId="{CCBF1168-90E6-4021-A556-8C769493E80B}" sibTransId="{92CDC00A-5C89-42A3-AE1A-94F1FA44FF47}"/>
    <dgm:cxn modelId="{BBECC40F-BDCA-CA4A-833A-A8E69B9D1261}" srcId="{5DC9D474-D13F-4B01-B1EE-3A23495E0C15}" destId="{B83B3548-53C5-6446-88C9-A3556AF6706F}" srcOrd="4" destOrd="0" parTransId="{EA3B8037-8148-DB48-BA35-77B921DD6E48}" sibTransId="{5A11EE40-8EF8-6E46-B288-D72C162435A7}"/>
    <dgm:cxn modelId="{51C88B1A-D590-415F-9CE7-E325503FBEDE}" type="presOf" srcId="{0C3262A4-8C27-4084-85EE-DA3317BACDD6}" destId="{BE3EA73E-A939-4AA0-8F0A-9FE4389643A9}" srcOrd="0" destOrd="0" presId="urn:microsoft.com/office/officeart/2008/layout/VerticalCurvedList"/>
    <dgm:cxn modelId="{5EB2854E-2CCF-4FAB-AD03-E86938DF604A}" srcId="{5DC9D474-D13F-4B01-B1EE-3A23495E0C15}" destId="{7829C435-0495-42B5-A499-4872A3B06856}" srcOrd="2" destOrd="0" parTransId="{1013BA5C-3D71-4C41-8AFD-079CD4876AB6}" sibTransId="{BA4DB3E7-B169-4178-AC3F-EAB3261A55DA}"/>
    <dgm:cxn modelId="{8D02C254-D31A-4F37-B8F7-5B9B4875A987}" type="presOf" srcId="{5DC9D474-D13F-4B01-B1EE-3A23495E0C15}" destId="{907FF2F2-AEE3-481A-A7E5-0DC32E68F510}" srcOrd="0" destOrd="0" presId="urn:microsoft.com/office/officeart/2008/layout/VerticalCurvedList"/>
    <dgm:cxn modelId="{338E4573-62E9-4A76-8C5E-85BE907C8A70}" srcId="{5DC9D474-D13F-4B01-B1EE-3A23495E0C15}" destId="{7CCEA8B7-6B5D-40FE-AB79-FFA8D55CA81D}" srcOrd="1" destOrd="0" parTransId="{FB14B92D-90A2-4BC3-A0EB-53A25B58A396}" sibTransId="{6F2156E4-A8F2-4AE9-A742-60A6520BC3E8}"/>
    <dgm:cxn modelId="{02C75E82-9B11-484C-A14B-C30C3C4457CB}" type="presOf" srcId="{B83B3548-53C5-6446-88C9-A3556AF6706F}" destId="{80F69733-9209-5C4C-87BB-2DD8639DAF1B}" srcOrd="0" destOrd="0" presId="urn:microsoft.com/office/officeart/2008/layout/VerticalCurvedList"/>
    <dgm:cxn modelId="{4A4177A2-B33D-4CAF-A75C-4574C47EEBFA}" type="presOf" srcId="{7CCEA8B7-6B5D-40FE-AB79-FFA8D55CA81D}" destId="{3DBE23D3-7CCC-4616-849B-8BB86BEDA960}" srcOrd="0" destOrd="0" presId="urn:microsoft.com/office/officeart/2008/layout/VerticalCurvedList"/>
    <dgm:cxn modelId="{97D211BC-8236-4415-878F-34C193D1A8D8}" type="presOf" srcId="{7829C435-0495-42B5-A499-4872A3B06856}" destId="{4E8AA395-A9CF-4ECD-AEF4-468A8D3FD129}" srcOrd="0" destOrd="0" presId="urn:microsoft.com/office/officeart/2008/layout/VerticalCurvedList"/>
    <dgm:cxn modelId="{58C266C2-E564-4BC4-9A06-8F9FABD7AC7A}" type="presOf" srcId="{511E3754-C74B-40F8-AB05-772DBC4DC45F}" destId="{B6FB00FE-74C5-401B-B986-B0619A2A8BD7}" srcOrd="0" destOrd="0" presId="urn:microsoft.com/office/officeart/2008/layout/VerticalCurvedList"/>
    <dgm:cxn modelId="{65C93BC7-A501-42C5-B302-9D2E860F9E24}" type="presOf" srcId="{92CDC00A-5C89-42A3-AE1A-94F1FA44FF47}" destId="{6774C224-DB61-4313-A9F1-6CCB23130CC4}" srcOrd="0" destOrd="0" presId="urn:microsoft.com/office/officeart/2008/layout/VerticalCurvedList"/>
    <dgm:cxn modelId="{C640ADE5-CE9E-4AB8-A96D-8DC934E3C8BE}" srcId="{5DC9D474-D13F-4B01-B1EE-3A23495E0C15}" destId="{511E3754-C74B-40F8-AB05-772DBC4DC45F}" srcOrd="3" destOrd="0" parTransId="{00261FDE-AA18-444A-9892-F3714950B89C}" sibTransId="{47A134A0-6757-40CC-889B-91BDFB7B2BB9}"/>
    <dgm:cxn modelId="{12EC799C-3D4B-42AD-888A-7BD99234C43E}" type="presParOf" srcId="{907FF2F2-AEE3-481A-A7E5-0DC32E68F510}" destId="{F4175899-AE18-45A1-BA9E-6F83243A211F}" srcOrd="0" destOrd="0" presId="urn:microsoft.com/office/officeart/2008/layout/VerticalCurvedList"/>
    <dgm:cxn modelId="{EAA47553-A2CB-489E-912C-2E02F050765C}" type="presParOf" srcId="{F4175899-AE18-45A1-BA9E-6F83243A211F}" destId="{8A216A54-3225-4F93-ADD9-2DEECAAA1AF3}" srcOrd="0" destOrd="0" presId="urn:microsoft.com/office/officeart/2008/layout/VerticalCurvedList"/>
    <dgm:cxn modelId="{F772A3E8-264D-44AA-A683-F1CF9FDC1203}" type="presParOf" srcId="{8A216A54-3225-4F93-ADD9-2DEECAAA1AF3}" destId="{E4881BF2-F494-48FC-8EC9-7611A27D2116}" srcOrd="0" destOrd="0" presId="urn:microsoft.com/office/officeart/2008/layout/VerticalCurvedList"/>
    <dgm:cxn modelId="{DB56E48E-D888-4CED-AAD1-C0084AB62825}" type="presParOf" srcId="{8A216A54-3225-4F93-ADD9-2DEECAAA1AF3}" destId="{6774C224-DB61-4313-A9F1-6CCB23130CC4}" srcOrd="1" destOrd="0" presId="urn:microsoft.com/office/officeart/2008/layout/VerticalCurvedList"/>
    <dgm:cxn modelId="{AB991CEC-B5BD-4C8A-ADD4-B0BACE4793EF}" type="presParOf" srcId="{8A216A54-3225-4F93-ADD9-2DEECAAA1AF3}" destId="{426A2B09-20D6-410C-A7CB-719E55B1E0CA}" srcOrd="2" destOrd="0" presId="urn:microsoft.com/office/officeart/2008/layout/VerticalCurvedList"/>
    <dgm:cxn modelId="{1B5DF2B6-3E8C-4791-91A1-B43020825895}" type="presParOf" srcId="{8A216A54-3225-4F93-ADD9-2DEECAAA1AF3}" destId="{6CAFDAC9-B5FD-40EA-82CD-54C1DBF6AFCB}" srcOrd="3" destOrd="0" presId="urn:microsoft.com/office/officeart/2008/layout/VerticalCurvedList"/>
    <dgm:cxn modelId="{3A208A83-7A32-4295-B6D6-5928DA11D30B}" type="presParOf" srcId="{F4175899-AE18-45A1-BA9E-6F83243A211F}" destId="{BE3EA73E-A939-4AA0-8F0A-9FE4389643A9}" srcOrd="1" destOrd="0" presId="urn:microsoft.com/office/officeart/2008/layout/VerticalCurvedList"/>
    <dgm:cxn modelId="{A3BF9762-BA3E-4F06-86E6-B0DC9F891B66}" type="presParOf" srcId="{F4175899-AE18-45A1-BA9E-6F83243A211F}" destId="{F0847F5D-26AF-4BAF-9453-11199C0903B5}" srcOrd="2" destOrd="0" presId="urn:microsoft.com/office/officeart/2008/layout/VerticalCurvedList"/>
    <dgm:cxn modelId="{57D2B1E1-F87D-41D6-A592-B84FB14B6451}" type="presParOf" srcId="{F0847F5D-26AF-4BAF-9453-11199C0903B5}" destId="{AFC71E72-6AF3-4923-81F6-AFC06443764A}" srcOrd="0" destOrd="0" presId="urn:microsoft.com/office/officeart/2008/layout/VerticalCurvedList"/>
    <dgm:cxn modelId="{13982419-B640-4770-B0AF-B2A9728CDDFC}" type="presParOf" srcId="{F4175899-AE18-45A1-BA9E-6F83243A211F}" destId="{3DBE23D3-7CCC-4616-849B-8BB86BEDA960}" srcOrd="3" destOrd="0" presId="urn:microsoft.com/office/officeart/2008/layout/VerticalCurvedList"/>
    <dgm:cxn modelId="{C82E5952-00C7-4D8F-A29B-A798254B5E8B}" type="presParOf" srcId="{F4175899-AE18-45A1-BA9E-6F83243A211F}" destId="{C68E5214-EDF2-440B-8DC9-73566749AF60}" srcOrd="4" destOrd="0" presId="urn:microsoft.com/office/officeart/2008/layout/VerticalCurvedList"/>
    <dgm:cxn modelId="{C9B0164A-AD97-4EFE-A6AE-EAB60FDE46BA}" type="presParOf" srcId="{C68E5214-EDF2-440B-8DC9-73566749AF60}" destId="{B4811E06-2361-430D-985B-84640271F019}" srcOrd="0" destOrd="0" presId="urn:microsoft.com/office/officeart/2008/layout/VerticalCurvedList"/>
    <dgm:cxn modelId="{E53423B2-085F-45D0-B360-1342318776C9}" type="presParOf" srcId="{F4175899-AE18-45A1-BA9E-6F83243A211F}" destId="{4E8AA395-A9CF-4ECD-AEF4-468A8D3FD129}" srcOrd="5" destOrd="0" presId="urn:microsoft.com/office/officeart/2008/layout/VerticalCurvedList"/>
    <dgm:cxn modelId="{6420986A-631E-41E6-9D14-F7BE956A04CA}" type="presParOf" srcId="{F4175899-AE18-45A1-BA9E-6F83243A211F}" destId="{07481473-21AC-4292-87E0-626B48BDCA30}" srcOrd="6" destOrd="0" presId="urn:microsoft.com/office/officeart/2008/layout/VerticalCurvedList"/>
    <dgm:cxn modelId="{0EFA2499-1726-4B63-9A75-5CC315728561}" type="presParOf" srcId="{07481473-21AC-4292-87E0-626B48BDCA30}" destId="{F84CA791-B0A0-4968-91CE-D96F6E0A3CCA}" srcOrd="0" destOrd="0" presId="urn:microsoft.com/office/officeart/2008/layout/VerticalCurvedList"/>
    <dgm:cxn modelId="{656EE300-4A79-4FAA-8EF3-DDE7A5B28A27}" type="presParOf" srcId="{F4175899-AE18-45A1-BA9E-6F83243A211F}" destId="{B6FB00FE-74C5-401B-B986-B0619A2A8BD7}" srcOrd="7" destOrd="0" presId="urn:microsoft.com/office/officeart/2008/layout/VerticalCurvedList"/>
    <dgm:cxn modelId="{DB2888CB-6A3E-47CA-9157-1D873A5C7C9B}" type="presParOf" srcId="{F4175899-AE18-45A1-BA9E-6F83243A211F}" destId="{A68F2448-FF68-4CDF-BB1E-0372CEA4826B}" srcOrd="8" destOrd="0" presId="urn:microsoft.com/office/officeart/2008/layout/VerticalCurvedList"/>
    <dgm:cxn modelId="{B88872E7-11F1-462B-8A16-3C2263D230BF}" type="presParOf" srcId="{A68F2448-FF68-4CDF-BB1E-0372CEA4826B}" destId="{6C72B864-EBF8-4926-86E5-0678917CD159}" srcOrd="0" destOrd="0" presId="urn:microsoft.com/office/officeart/2008/layout/VerticalCurvedList"/>
    <dgm:cxn modelId="{F2DC9CDA-C758-CF42-AD77-108AB176E02C}" type="presParOf" srcId="{F4175899-AE18-45A1-BA9E-6F83243A211F}" destId="{80F69733-9209-5C4C-87BB-2DD8639DAF1B}" srcOrd="9" destOrd="0" presId="urn:microsoft.com/office/officeart/2008/layout/VerticalCurvedList"/>
    <dgm:cxn modelId="{7AEE7208-8BA8-B741-B6C4-27FD372009A1}" type="presParOf" srcId="{F4175899-AE18-45A1-BA9E-6F83243A211F}" destId="{EF977385-331B-AF4D-AFBA-E42DC0512BCC}" srcOrd="10" destOrd="0" presId="urn:microsoft.com/office/officeart/2008/layout/VerticalCurvedList"/>
    <dgm:cxn modelId="{82DBEAB3-5D79-EB47-92AC-BBB0416132C4}" type="presParOf" srcId="{EF977385-331B-AF4D-AFBA-E42DC0512BCC}" destId="{56A8F41B-3591-9F45-B22F-D334B3795035}"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27FAECE-DDCD-4D53-B57E-654B2480C154}" type="doc">
      <dgm:prSet loTypeId="urn:microsoft.com/office/officeart/2005/8/layout/hProcess10" loCatId="process" qsTypeId="urn:microsoft.com/office/officeart/2005/8/quickstyle/simple1" qsCatId="simple" csTypeId="urn:microsoft.com/office/officeart/2005/8/colors/colorful5" csCatId="colorful" phldr="1"/>
      <dgm:spPr/>
      <dgm:t>
        <a:bodyPr/>
        <a:lstStyle/>
        <a:p>
          <a:endParaRPr lang="de-DE"/>
        </a:p>
      </dgm:t>
    </dgm:pt>
    <dgm:pt modelId="{2B684DE4-A7C0-46DB-AAF5-02945299ACE6}">
      <dgm:prSet phldrT="[Text]" custT="1"/>
      <dgm:spPr/>
      <dgm:t>
        <a:bodyPr/>
        <a:lstStyle/>
        <a:p>
          <a:r>
            <a:rPr lang="de-DE" sz="1800" b="1" dirty="0"/>
            <a:t>Implementierung</a:t>
          </a:r>
        </a:p>
      </dgm:t>
    </dgm:pt>
    <dgm:pt modelId="{C2E066B9-72C9-4974-BCEB-116F4313F85C}" type="parTrans" cxnId="{46FE5A0D-C359-4536-9D86-305848304E3E}">
      <dgm:prSet/>
      <dgm:spPr/>
      <dgm:t>
        <a:bodyPr/>
        <a:lstStyle/>
        <a:p>
          <a:endParaRPr lang="de-DE"/>
        </a:p>
      </dgm:t>
    </dgm:pt>
    <dgm:pt modelId="{6768CC24-6069-416F-9322-C01556EE62B8}" type="sibTrans" cxnId="{46FE5A0D-C359-4536-9D86-305848304E3E}">
      <dgm:prSet/>
      <dgm:spPr/>
      <dgm:t>
        <a:bodyPr/>
        <a:lstStyle/>
        <a:p>
          <a:endParaRPr lang="de-DE"/>
        </a:p>
      </dgm:t>
    </dgm:pt>
    <dgm:pt modelId="{CFD91BC3-1896-4CB7-8DF8-050834F447D1}">
      <dgm:prSet phldrT="[Text]" custT="1"/>
      <dgm:spPr/>
      <dgm:t>
        <a:bodyPr/>
        <a:lstStyle/>
        <a:p>
          <a:r>
            <a:rPr lang="de-DE" sz="1300" dirty="0"/>
            <a:t>Vorstellung der Kommunikationswege und –regeln </a:t>
          </a:r>
        </a:p>
      </dgm:t>
    </dgm:pt>
    <dgm:pt modelId="{0862A849-E940-4493-9E70-9562026458A3}" type="parTrans" cxnId="{0E5BFBA0-B5EC-4608-BAA6-82912114D2D7}">
      <dgm:prSet/>
      <dgm:spPr/>
      <dgm:t>
        <a:bodyPr/>
        <a:lstStyle/>
        <a:p>
          <a:endParaRPr lang="de-DE"/>
        </a:p>
      </dgm:t>
    </dgm:pt>
    <dgm:pt modelId="{76045555-F88A-472B-A7F7-D612DE73C04A}" type="sibTrans" cxnId="{0E5BFBA0-B5EC-4608-BAA6-82912114D2D7}">
      <dgm:prSet/>
      <dgm:spPr/>
      <dgm:t>
        <a:bodyPr/>
        <a:lstStyle/>
        <a:p>
          <a:endParaRPr lang="de-DE"/>
        </a:p>
      </dgm:t>
    </dgm:pt>
    <dgm:pt modelId="{4C665FB1-ECEC-4ECD-BB7F-613301BA4102}">
      <dgm:prSet phldrT="[Text]" custT="1"/>
      <dgm:spPr/>
      <dgm:t>
        <a:bodyPr/>
        <a:lstStyle/>
        <a:p>
          <a:r>
            <a:rPr lang="de-DE" sz="1300" dirty="0"/>
            <a:t>Bereitstellung eines Leitfadens zur Kommunikation</a:t>
          </a:r>
        </a:p>
      </dgm:t>
    </dgm:pt>
    <dgm:pt modelId="{CAB3388D-2E65-41D5-A15B-362F3912C323}" type="parTrans" cxnId="{01BA23FF-8CB4-432E-B784-495BD6D045DE}">
      <dgm:prSet/>
      <dgm:spPr/>
      <dgm:t>
        <a:bodyPr/>
        <a:lstStyle/>
        <a:p>
          <a:endParaRPr lang="de-DE"/>
        </a:p>
      </dgm:t>
    </dgm:pt>
    <dgm:pt modelId="{2B2A7A1A-3E0D-4A7C-B5D9-44DA81542D6B}" type="sibTrans" cxnId="{01BA23FF-8CB4-432E-B784-495BD6D045DE}">
      <dgm:prSet/>
      <dgm:spPr/>
      <dgm:t>
        <a:bodyPr/>
        <a:lstStyle/>
        <a:p>
          <a:endParaRPr lang="de-DE"/>
        </a:p>
      </dgm:t>
    </dgm:pt>
    <dgm:pt modelId="{FC684F9B-A985-4070-B309-BB7D65C53248}">
      <dgm:prSet phldrT="[Text]" custT="1"/>
      <dgm:spPr/>
      <dgm:t>
        <a:bodyPr/>
        <a:lstStyle/>
        <a:p>
          <a:pPr marL="0" lvl="0" algn="l" defTabSz="800100">
            <a:lnSpc>
              <a:spcPct val="90000"/>
            </a:lnSpc>
            <a:spcBef>
              <a:spcPct val="0"/>
            </a:spcBef>
            <a:spcAft>
              <a:spcPct val="35000"/>
            </a:spcAft>
            <a:buNone/>
          </a:pPr>
          <a:r>
            <a:rPr lang="de-DE" sz="1800" b="1" kern="1200" dirty="0">
              <a:solidFill>
                <a:prstClr val="white"/>
              </a:solidFill>
              <a:latin typeface="Calibri"/>
              <a:ea typeface="Arial"/>
              <a:cs typeface="Arial"/>
            </a:rPr>
            <a:t>Evaluation und Reflexion</a:t>
          </a:r>
        </a:p>
      </dgm:t>
    </dgm:pt>
    <dgm:pt modelId="{F29355B7-AC28-4AAB-812F-365EE9F67A57}" type="parTrans" cxnId="{FE10E0C3-4E39-4301-BB2D-DAD86B05C14E}">
      <dgm:prSet/>
      <dgm:spPr/>
      <dgm:t>
        <a:bodyPr/>
        <a:lstStyle/>
        <a:p>
          <a:endParaRPr lang="de-DE"/>
        </a:p>
      </dgm:t>
    </dgm:pt>
    <dgm:pt modelId="{94C8F6F3-AE92-4AB2-B67C-0C5C79D0DBCA}" type="sibTrans" cxnId="{FE10E0C3-4E39-4301-BB2D-DAD86B05C14E}">
      <dgm:prSet/>
      <dgm:spPr/>
      <dgm:t>
        <a:bodyPr/>
        <a:lstStyle/>
        <a:p>
          <a:endParaRPr lang="de-DE"/>
        </a:p>
      </dgm:t>
    </dgm:pt>
    <dgm:pt modelId="{A67499F6-265A-4000-A48B-6CBCDC2C8DAF}">
      <dgm:prSet phldrT="[Text]" custT="1"/>
      <dgm:spPr/>
      <dgm:t>
        <a:bodyPr/>
        <a:lstStyle/>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Evaluation</a:t>
          </a:r>
        </a:p>
      </dgm:t>
    </dgm:pt>
    <dgm:pt modelId="{B17314F8-6B9A-4AA3-A85F-506014B1EB2F}" type="parTrans" cxnId="{042BAC0F-10A3-4094-AE7A-05AAD8A3929F}">
      <dgm:prSet/>
      <dgm:spPr/>
      <dgm:t>
        <a:bodyPr/>
        <a:lstStyle/>
        <a:p>
          <a:endParaRPr lang="de-DE"/>
        </a:p>
      </dgm:t>
    </dgm:pt>
    <dgm:pt modelId="{B93D2153-579E-4EC8-B29E-B87A30F9B1FF}" type="sibTrans" cxnId="{042BAC0F-10A3-4094-AE7A-05AAD8A3929F}">
      <dgm:prSet/>
      <dgm:spPr/>
      <dgm:t>
        <a:bodyPr/>
        <a:lstStyle/>
        <a:p>
          <a:endParaRPr lang="de-DE"/>
        </a:p>
      </dgm:t>
    </dgm:pt>
    <dgm:pt modelId="{21F9A0FD-B296-4B79-92AC-B4AC8536728D}">
      <dgm:prSet phldrT="[Text]" custT="1"/>
      <dgm:spPr/>
      <dgm:t>
        <a:bodyPr/>
        <a:lstStyle/>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Einholen von Feedback</a:t>
          </a:r>
        </a:p>
      </dgm:t>
    </dgm:pt>
    <dgm:pt modelId="{290EA723-9596-42B9-8301-14A57CB0BBF9}" type="parTrans" cxnId="{17F1CC16-6B73-4155-876A-D58364754CB4}">
      <dgm:prSet/>
      <dgm:spPr/>
      <dgm:t>
        <a:bodyPr/>
        <a:lstStyle/>
        <a:p>
          <a:endParaRPr lang="de-DE"/>
        </a:p>
      </dgm:t>
    </dgm:pt>
    <dgm:pt modelId="{3D630F88-6C19-4418-9342-E7B653DB76C2}" type="sibTrans" cxnId="{17F1CC16-6B73-4155-876A-D58364754CB4}">
      <dgm:prSet/>
      <dgm:spPr/>
      <dgm:t>
        <a:bodyPr/>
        <a:lstStyle/>
        <a:p>
          <a:endParaRPr lang="de-DE"/>
        </a:p>
      </dgm:t>
    </dgm:pt>
    <dgm:pt modelId="{CB77BFEC-1418-4370-927B-A631A8F36AB0}">
      <dgm:prSet phldrT="[Text]" custT="1"/>
      <dgm:spPr/>
      <dgm:t>
        <a:bodyPr/>
        <a:lstStyle/>
        <a:p>
          <a:pPr marL="0" lvl="0" algn="l" defTabSz="800100">
            <a:lnSpc>
              <a:spcPct val="90000"/>
            </a:lnSpc>
            <a:spcBef>
              <a:spcPct val="0"/>
            </a:spcBef>
            <a:spcAft>
              <a:spcPct val="35000"/>
            </a:spcAft>
            <a:buNone/>
          </a:pPr>
          <a:r>
            <a:rPr lang="de-DE" sz="1800" b="1" kern="1200" dirty="0">
              <a:solidFill>
                <a:prstClr val="white"/>
              </a:solidFill>
              <a:latin typeface="Calibri"/>
              <a:ea typeface="Arial"/>
              <a:cs typeface="Arial"/>
            </a:rPr>
            <a:t>Anpassung </a:t>
          </a:r>
        </a:p>
      </dgm:t>
    </dgm:pt>
    <dgm:pt modelId="{4BA76D9E-EDC4-4B2B-9A22-5AA343FDE79B}" type="parTrans" cxnId="{2D17B2C5-8EE7-439C-9F44-6532DB95132C}">
      <dgm:prSet/>
      <dgm:spPr/>
      <dgm:t>
        <a:bodyPr/>
        <a:lstStyle/>
        <a:p>
          <a:endParaRPr lang="de-DE"/>
        </a:p>
      </dgm:t>
    </dgm:pt>
    <dgm:pt modelId="{E42AE14E-5B99-478E-B412-3D684428AA71}" type="sibTrans" cxnId="{2D17B2C5-8EE7-439C-9F44-6532DB95132C}">
      <dgm:prSet/>
      <dgm:spPr/>
      <dgm:t>
        <a:bodyPr/>
        <a:lstStyle/>
        <a:p>
          <a:endParaRPr lang="de-DE"/>
        </a:p>
      </dgm:t>
    </dgm:pt>
    <dgm:pt modelId="{C6E9A491-1F7A-436E-A89F-8115C0C69D65}">
      <dgm:prSet phldrT="[Text]" custT="1"/>
      <dgm:spPr/>
      <dgm:t>
        <a:bodyPr/>
        <a:lstStyle/>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Anpassung der Kommunikationsprozesse und –Richtlinien bei Bedarf</a:t>
          </a:r>
        </a:p>
      </dgm:t>
    </dgm:pt>
    <dgm:pt modelId="{F6D3CBDD-2F9D-453C-B868-23FBF47F65A7}" type="parTrans" cxnId="{7B00337B-26AC-4340-BD26-75C446016748}">
      <dgm:prSet/>
      <dgm:spPr/>
      <dgm:t>
        <a:bodyPr/>
        <a:lstStyle/>
        <a:p>
          <a:endParaRPr lang="de-DE"/>
        </a:p>
      </dgm:t>
    </dgm:pt>
    <dgm:pt modelId="{3329F29F-EA06-4122-B0D2-713A058E7EA5}" type="sibTrans" cxnId="{7B00337B-26AC-4340-BD26-75C446016748}">
      <dgm:prSet/>
      <dgm:spPr/>
      <dgm:t>
        <a:bodyPr/>
        <a:lstStyle/>
        <a:p>
          <a:endParaRPr lang="de-DE"/>
        </a:p>
      </dgm:t>
    </dgm:pt>
    <dgm:pt modelId="{81F11610-8DAB-4130-A584-AB165BEF8B35}">
      <dgm:prSet phldrT="[Text]" custT="1"/>
      <dgm:spPr/>
      <dgm:t>
        <a:bodyPr/>
        <a:lstStyle/>
        <a:p>
          <a:r>
            <a:rPr lang="de-DE" sz="1300" dirty="0"/>
            <a:t>Benennung von Ansprechpersonen</a:t>
          </a:r>
        </a:p>
      </dgm:t>
    </dgm:pt>
    <dgm:pt modelId="{F4D934EB-742C-4EDB-AAE3-B63DAF8FA239}" type="parTrans" cxnId="{B5B4B936-03D3-4226-B206-9D844ADD7ABE}">
      <dgm:prSet/>
      <dgm:spPr/>
      <dgm:t>
        <a:bodyPr/>
        <a:lstStyle/>
        <a:p>
          <a:endParaRPr lang="de-DE"/>
        </a:p>
      </dgm:t>
    </dgm:pt>
    <dgm:pt modelId="{37F495AE-4C72-49B8-AACD-8C971D70A8AD}" type="sibTrans" cxnId="{B5B4B936-03D3-4226-B206-9D844ADD7ABE}">
      <dgm:prSet/>
      <dgm:spPr/>
      <dgm:t>
        <a:bodyPr/>
        <a:lstStyle/>
        <a:p>
          <a:endParaRPr lang="de-DE"/>
        </a:p>
      </dgm:t>
    </dgm:pt>
    <dgm:pt modelId="{258C9E29-27ED-4AAD-A4FF-491D1C159A0E}">
      <dgm:prSet phldrT="[Text]" custT="1"/>
      <dgm:spPr/>
      <dgm:t>
        <a:bodyPr/>
        <a:lstStyle/>
        <a:p>
          <a:pPr marL="0" lvl="0" algn="l" defTabSz="800100">
            <a:lnSpc>
              <a:spcPct val="90000"/>
            </a:lnSpc>
            <a:spcBef>
              <a:spcPct val="0"/>
            </a:spcBef>
            <a:spcAft>
              <a:spcPct val="35000"/>
            </a:spcAft>
            <a:buNone/>
          </a:pPr>
          <a:r>
            <a:rPr lang="de-DE" sz="1800" b="1" kern="1200" dirty="0">
              <a:solidFill>
                <a:prstClr val="white"/>
              </a:solidFill>
              <a:latin typeface="Calibri"/>
              <a:ea typeface="Arial"/>
              <a:cs typeface="Arial"/>
            </a:rPr>
            <a:t>Nachhaltige Integration</a:t>
          </a:r>
        </a:p>
      </dgm:t>
    </dgm:pt>
    <dgm:pt modelId="{9671807B-F285-4BE4-8AC0-662E9F4885DB}" type="parTrans" cxnId="{B1E0C276-5D91-433B-B153-F0CB3971DBD7}">
      <dgm:prSet/>
      <dgm:spPr/>
      <dgm:t>
        <a:bodyPr/>
        <a:lstStyle/>
        <a:p>
          <a:endParaRPr lang="de-DE"/>
        </a:p>
      </dgm:t>
    </dgm:pt>
    <dgm:pt modelId="{6018DE21-335E-4CAC-86EC-95986B61FBEA}" type="sibTrans" cxnId="{B1E0C276-5D91-433B-B153-F0CB3971DBD7}">
      <dgm:prSet/>
      <dgm:spPr/>
      <dgm:t>
        <a:bodyPr/>
        <a:lstStyle/>
        <a:p>
          <a:endParaRPr lang="de-DE"/>
        </a:p>
      </dgm:t>
    </dgm:pt>
    <dgm:pt modelId="{2C13394F-EBE2-49D0-8F9E-E5F585D0044A}">
      <dgm:prSet phldrT="[Text]" custT="1"/>
      <dgm:spPr/>
      <dgm:t>
        <a:bodyPr/>
        <a:lstStyle/>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feste Verankerung der für alle verbindlichen Kommunikationsrichtlinien</a:t>
          </a:r>
        </a:p>
      </dgm:t>
    </dgm:pt>
    <dgm:pt modelId="{0F352DB9-3F0C-48E0-A949-751B7540B92A}" type="parTrans" cxnId="{F3CB4D8A-A1D9-40B3-896A-558C27790D63}">
      <dgm:prSet/>
      <dgm:spPr/>
      <dgm:t>
        <a:bodyPr/>
        <a:lstStyle/>
        <a:p>
          <a:endParaRPr lang="de-DE"/>
        </a:p>
      </dgm:t>
    </dgm:pt>
    <dgm:pt modelId="{EA1FC403-C45E-4F3D-93D3-BF100A862947}" type="sibTrans" cxnId="{F3CB4D8A-A1D9-40B3-896A-558C27790D63}">
      <dgm:prSet/>
      <dgm:spPr/>
      <dgm:t>
        <a:bodyPr/>
        <a:lstStyle/>
        <a:p>
          <a:endParaRPr lang="de-DE"/>
        </a:p>
      </dgm:t>
    </dgm:pt>
    <dgm:pt modelId="{BE629F84-C905-4068-9150-D271BBF6B007}">
      <dgm:prSet phldrT="[Text]" custT="1"/>
      <dgm:spPr/>
      <dgm:t>
        <a:bodyPr/>
        <a:lstStyle/>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regelmäßige Überprüfung</a:t>
          </a:r>
        </a:p>
      </dgm:t>
    </dgm:pt>
    <dgm:pt modelId="{88A70484-A642-4BAC-BF40-3CD44928F418}" type="parTrans" cxnId="{A12203E5-500E-4F65-87EC-DEC824C60BEC}">
      <dgm:prSet/>
      <dgm:spPr/>
      <dgm:t>
        <a:bodyPr/>
        <a:lstStyle/>
        <a:p>
          <a:endParaRPr lang="de-DE"/>
        </a:p>
      </dgm:t>
    </dgm:pt>
    <dgm:pt modelId="{DA256C24-7F83-45BC-912F-BD550B89F772}" type="sibTrans" cxnId="{A12203E5-500E-4F65-87EC-DEC824C60BEC}">
      <dgm:prSet/>
      <dgm:spPr/>
      <dgm:t>
        <a:bodyPr/>
        <a:lstStyle/>
        <a:p>
          <a:endParaRPr lang="de-DE"/>
        </a:p>
      </dgm:t>
    </dgm:pt>
    <dgm:pt modelId="{567F1CDC-D264-4915-9329-3C7CD9828874}">
      <dgm:prSet phldrT="[Text]" custT="1"/>
      <dgm:spPr/>
      <dgm:t>
        <a:bodyPr/>
        <a:lstStyle/>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regelmäßige Auffrischung</a:t>
          </a:r>
        </a:p>
      </dgm:t>
    </dgm:pt>
    <dgm:pt modelId="{EC51F554-8596-4F1D-9E1C-2B21863B8C4D}" type="parTrans" cxnId="{BBC8DC84-728A-4A97-B921-8382BAE76E1F}">
      <dgm:prSet/>
      <dgm:spPr/>
      <dgm:t>
        <a:bodyPr/>
        <a:lstStyle/>
        <a:p>
          <a:endParaRPr lang="de-DE"/>
        </a:p>
      </dgm:t>
    </dgm:pt>
    <dgm:pt modelId="{72F16265-2DC5-4559-8484-30AB249F0318}" type="sibTrans" cxnId="{BBC8DC84-728A-4A97-B921-8382BAE76E1F}">
      <dgm:prSet/>
      <dgm:spPr/>
      <dgm:t>
        <a:bodyPr/>
        <a:lstStyle/>
        <a:p>
          <a:endParaRPr lang="de-DE"/>
        </a:p>
      </dgm:t>
    </dgm:pt>
    <dgm:pt modelId="{2A54A295-AA03-4661-A57E-117CF429B4FD}" type="pres">
      <dgm:prSet presAssocID="{027FAECE-DDCD-4D53-B57E-654B2480C154}" presName="Name0" presStyleCnt="0">
        <dgm:presLayoutVars>
          <dgm:dir/>
          <dgm:resizeHandles val="exact"/>
        </dgm:presLayoutVars>
      </dgm:prSet>
      <dgm:spPr/>
    </dgm:pt>
    <dgm:pt modelId="{7822EE08-03A5-4F30-B437-C7DD1440B38A}" type="pres">
      <dgm:prSet presAssocID="{2B684DE4-A7C0-46DB-AAF5-02945299ACE6}" presName="composite" presStyleCnt="0"/>
      <dgm:spPr/>
    </dgm:pt>
    <dgm:pt modelId="{AD9AC2D0-732A-47F1-8DD2-FD62D987C450}" type="pres">
      <dgm:prSet presAssocID="{2B684DE4-A7C0-46DB-AAF5-02945299ACE6}" presName="imagSh" presStyleLbl="bgImgPlace1" presStyleIdx="0" presStyleCnt="4" custLinFactNeighborX="-77" custLinFactNeighborY="35232"/>
      <dgm:spPr/>
    </dgm:pt>
    <dgm:pt modelId="{9E86D600-5481-4815-A42E-3ECF14B27CBE}" type="pres">
      <dgm:prSet presAssocID="{2B684DE4-A7C0-46DB-AAF5-02945299ACE6}" presName="txNode" presStyleLbl="node1" presStyleIdx="0" presStyleCnt="4" custScaleX="105458" custScaleY="113578">
        <dgm:presLayoutVars>
          <dgm:bulletEnabled val="1"/>
        </dgm:presLayoutVars>
      </dgm:prSet>
      <dgm:spPr/>
    </dgm:pt>
    <dgm:pt modelId="{F40905F4-A5B6-4445-905C-DE6B3FA502E4}" type="pres">
      <dgm:prSet presAssocID="{6768CC24-6069-416F-9322-C01556EE62B8}" presName="sibTrans" presStyleLbl="sibTrans2D1" presStyleIdx="0" presStyleCnt="3"/>
      <dgm:spPr/>
    </dgm:pt>
    <dgm:pt modelId="{6100539A-3824-4D37-840A-176306FE4D78}" type="pres">
      <dgm:prSet presAssocID="{6768CC24-6069-416F-9322-C01556EE62B8}" presName="connTx" presStyleLbl="sibTrans2D1" presStyleIdx="0" presStyleCnt="3"/>
      <dgm:spPr/>
    </dgm:pt>
    <dgm:pt modelId="{89CDD795-3D16-47DB-BA13-E990D538CD37}" type="pres">
      <dgm:prSet presAssocID="{FC684F9B-A985-4070-B309-BB7D65C53248}" presName="composite" presStyleCnt="0"/>
      <dgm:spPr/>
    </dgm:pt>
    <dgm:pt modelId="{59BF8E20-85D6-473C-BADE-89432263351E}" type="pres">
      <dgm:prSet presAssocID="{FC684F9B-A985-4070-B309-BB7D65C53248}" presName="imagSh" presStyleLbl="bgImgPlace1" presStyleIdx="1" presStyleCnt="4" custLinFactNeighborY="35192"/>
      <dgm:spPr/>
    </dgm:pt>
    <dgm:pt modelId="{0B01419F-C6D0-478E-89A6-F28E015F8A74}" type="pres">
      <dgm:prSet presAssocID="{FC684F9B-A985-4070-B309-BB7D65C53248}" presName="txNode" presStyleLbl="node1" presStyleIdx="1" presStyleCnt="4" custScaleX="113401" custScaleY="110563" custLinFactNeighborX="1145" custLinFactNeighborY="-1476">
        <dgm:presLayoutVars>
          <dgm:bulletEnabled val="1"/>
        </dgm:presLayoutVars>
      </dgm:prSet>
      <dgm:spPr/>
    </dgm:pt>
    <dgm:pt modelId="{EA59C18C-CAFD-4335-86D4-7F0E22CFF0BC}" type="pres">
      <dgm:prSet presAssocID="{94C8F6F3-AE92-4AB2-B67C-0C5C79D0DBCA}" presName="sibTrans" presStyleLbl="sibTrans2D1" presStyleIdx="1" presStyleCnt="3"/>
      <dgm:spPr/>
    </dgm:pt>
    <dgm:pt modelId="{D42C6C71-D0BB-444A-A018-E0212AC21790}" type="pres">
      <dgm:prSet presAssocID="{94C8F6F3-AE92-4AB2-B67C-0C5C79D0DBCA}" presName="connTx" presStyleLbl="sibTrans2D1" presStyleIdx="1" presStyleCnt="3"/>
      <dgm:spPr/>
    </dgm:pt>
    <dgm:pt modelId="{E248BC75-C284-4FFF-A14F-1695D09C81D9}" type="pres">
      <dgm:prSet presAssocID="{CB77BFEC-1418-4370-927B-A631A8F36AB0}" presName="composite" presStyleCnt="0"/>
      <dgm:spPr/>
    </dgm:pt>
    <dgm:pt modelId="{648A6E2A-4DB4-4536-9660-BFF2A26BA766}" type="pres">
      <dgm:prSet presAssocID="{CB77BFEC-1418-4370-927B-A631A8F36AB0}" presName="imagSh" presStyleLbl="bgImgPlace1" presStyleIdx="2" presStyleCnt="4" custLinFactNeighborX="-4055" custLinFactNeighborY="34613"/>
      <dgm:spPr/>
    </dgm:pt>
    <dgm:pt modelId="{477EBBC6-B600-4591-BB68-29CFB68BA43B}" type="pres">
      <dgm:prSet presAssocID="{CB77BFEC-1418-4370-927B-A631A8F36AB0}" presName="txNode" presStyleLbl="node1" presStyleIdx="2" presStyleCnt="4" custScaleX="109896" custScaleY="112207">
        <dgm:presLayoutVars>
          <dgm:bulletEnabled val="1"/>
        </dgm:presLayoutVars>
      </dgm:prSet>
      <dgm:spPr/>
    </dgm:pt>
    <dgm:pt modelId="{91BDE99C-824E-4412-8C88-EE06EECE2378}" type="pres">
      <dgm:prSet presAssocID="{E42AE14E-5B99-478E-B412-3D684428AA71}" presName="sibTrans" presStyleLbl="sibTrans2D1" presStyleIdx="2" presStyleCnt="3"/>
      <dgm:spPr/>
    </dgm:pt>
    <dgm:pt modelId="{0C1F6C85-749B-468D-B21D-ACEB1A0DB46E}" type="pres">
      <dgm:prSet presAssocID="{E42AE14E-5B99-478E-B412-3D684428AA71}" presName="connTx" presStyleLbl="sibTrans2D1" presStyleIdx="2" presStyleCnt="3"/>
      <dgm:spPr/>
    </dgm:pt>
    <dgm:pt modelId="{E29BCD49-050E-49D3-A0FD-9E5D560764CD}" type="pres">
      <dgm:prSet presAssocID="{258C9E29-27ED-4AAD-A4FF-491D1C159A0E}" presName="composite" presStyleCnt="0"/>
      <dgm:spPr/>
    </dgm:pt>
    <dgm:pt modelId="{E7C012CD-81B1-4B50-B4B6-2E2A46B40E5C}" type="pres">
      <dgm:prSet presAssocID="{258C9E29-27ED-4AAD-A4FF-491D1C159A0E}" presName="imagSh" presStyleLbl="bgImgPlace1" presStyleIdx="3" presStyleCnt="4" custLinFactNeighborX="-2809" custLinFactNeighborY="36032"/>
      <dgm:spPr/>
    </dgm:pt>
    <dgm:pt modelId="{F011A820-DD89-44E7-9D1B-47D7EAD6FD30}" type="pres">
      <dgm:prSet presAssocID="{258C9E29-27ED-4AAD-A4FF-491D1C159A0E}" presName="txNode" presStyleLbl="node1" presStyleIdx="3" presStyleCnt="4" custScaleX="117712" custScaleY="115974">
        <dgm:presLayoutVars>
          <dgm:bulletEnabled val="1"/>
        </dgm:presLayoutVars>
      </dgm:prSet>
      <dgm:spPr/>
    </dgm:pt>
  </dgm:ptLst>
  <dgm:cxnLst>
    <dgm:cxn modelId="{E2959906-3E40-406F-8596-5B908D181D6D}" type="presOf" srcId="{CB77BFEC-1418-4370-927B-A631A8F36AB0}" destId="{477EBBC6-B600-4591-BB68-29CFB68BA43B}" srcOrd="0" destOrd="0" presId="urn:microsoft.com/office/officeart/2005/8/layout/hProcess10"/>
    <dgm:cxn modelId="{46FE5A0D-C359-4536-9D86-305848304E3E}" srcId="{027FAECE-DDCD-4D53-B57E-654B2480C154}" destId="{2B684DE4-A7C0-46DB-AAF5-02945299ACE6}" srcOrd="0" destOrd="0" parTransId="{C2E066B9-72C9-4974-BCEB-116F4313F85C}" sibTransId="{6768CC24-6069-416F-9322-C01556EE62B8}"/>
    <dgm:cxn modelId="{042BAC0F-10A3-4094-AE7A-05AAD8A3929F}" srcId="{FC684F9B-A985-4070-B309-BB7D65C53248}" destId="{A67499F6-265A-4000-A48B-6CBCDC2C8DAF}" srcOrd="0" destOrd="0" parTransId="{B17314F8-6B9A-4AA3-A85F-506014B1EB2F}" sibTransId="{B93D2153-579E-4EC8-B29E-B87A30F9B1FF}"/>
    <dgm:cxn modelId="{17F1CC16-6B73-4155-876A-D58364754CB4}" srcId="{FC684F9B-A985-4070-B309-BB7D65C53248}" destId="{21F9A0FD-B296-4B79-92AC-B4AC8536728D}" srcOrd="1" destOrd="0" parTransId="{290EA723-9596-42B9-8301-14A57CB0BBF9}" sibTransId="{3D630F88-6C19-4418-9342-E7B653DB76C2}"/>
    <dgm:cxn modelId="{297FE118-9BE9-4AF1-AB8F-612F343861F4}" type="presOf" srcId="{94C8F6F3-AE92-4AB2-B67C-0C5C79D0DBCA}" destId="{D42C6C71-D0BB-444A-A018-E0212AC21790}" srcOrd="1" destOrd="0" presId="urn:microsoft.com/office/officeart/2005/8/layout/hProcess10"/>
    <dgm:cxn modelId="{48E4311F-F35C-4C19-8D0A-FC1913D52C20}" type="presOf" srcId="{4C665FB1-ECEC-4ECD-BB7F-613301BA4102}" destId="{9E86D600-5481-4815-A42E-3ECF14B27CBE}" srcOrd="0" destOrd="2" presId="urn:microsoft.com/office/officeart/2005/8/layout/hProcess10"/>
    <dgm:cxn modelId="{5A8CCF20-3AC6-41F1-8F0B-DFF5486EFBE8}" type="presOf" srcId="{FC684F9B-A985-4070-B309-BB7D65C53248}" destId="{0B01419F-C6D0-478E-89A6-F28E015F8A74}" srcOrd="0" destOrd="0" presId="urn:microsoft.com/office/officeart/2005/8/layout/hProcess10"/>
    <dgm:cxn modelId="{4CA4BF21-2A8F-4212-9349-8DC664DFE7CE}" type="presOf" srcId="{BE629F84-C905-4068-9150-D271BBF6B007}" destId="{F011A820-DD89-44E7-9D1B-47D7EAD6FD30}" srcOrd="0" destOrd="2" presId="urn:microsoft.com/office/officeart/2005/8/layout/hProcess10"/>
    <dgm:cxn modelId="{C211B628-E9ED-4ABD-882F-A7BEFA5A8C35}" type="presOf" srcId="{2C13394F-EBE2-49D0-8F9E-E5F585D0044A}" destId="{F011A820-DD89-44E7-9D1B-47D7EAD6FD30}" srcOrd="0" destOrd="1" presId="urn:microsoft.com/office/officeart/2005/8/layout/hProcess10"/>
    <dgm:cxn modelId="{4A2C9333-11BB-46F3-820C-DA3A4D5F6E6F}" type="presOf" srcId="{CFD91BC3-1896-4CB7-8DF8-050834F447D1}" destId="{9E86D600-5481-4815-A42E-3ECF14B27CBE}" srcOrd="0" destOrd="1" presId="urn:microsoft.com/office/officeart/2005/8/layout/hProcess10"/>
    <dgm:cxn modelId="{B5B4B936-03D3-4226-B206-9D844ADD7ABE}" srcId="{2B684DE4-A7C0-46DB-AAF5-02945299ACE6}" destId="{81F11610-8DAB-4130-A584-AB165BEF8B35}" srcOrd="2" destOrd="0" parTransId="{F4D934EB-742C-4EDB-AAE3-B63DAF8FA239}" sibTransId="{37F495AE-4C72-49B8-AACD-8C971D70A8AD}"/>
    <dgm:cxn modelId="{86F63E45-BA99-4B4F-90ED-3EDEBBE1F892}" type="presOf" srcId="{A67499F6-265A-4000-A48B-6CBCDC2C8DAF}" destId="{0B01419F-C6D0-478E-89A6-F28E015F8A74}" srcOrd="0" destOrd="1" presId="urn:microsoft.com/office/officeart/2005/8/layout/hProcess10"/>
    <dgm:cxn modelId="{CCA1B855-4751-416C-A009-2BDE7706466E}" type="presOf" srcId="{E42AE14E-5B99-478E-B412-3D684428AA71}" destId="{91BDE99C-824E-4412-8C88-EE06EECE2378}" srcOrd="0" destOrd="0" presId="urn:microsoft.com/office/officeart/2005/8/layout/hProcess10"/>
    <dgm:cxn modelId="{D419EB5D-A457-4069-AA6A-316C9757AB62}" type="presOf" srcId="{6768CC24-6069-416F-9322-C01556EE62B8}" destId="{F40905F4-A5B6-4445-905C-DE6B3FA502E4}" srcOrd="0" destOrd="0" presId="urn:microsoft.com/office/officeart/2005/8/layout/hProcess10"/>
    <dgm:cxn modelId="{76519664-7DCD-4B0B-9132-BF5E1943B3C2}" type="presOf" srcId="{94C8F6F3-AE92-4AB2-B67C-0C5C79D0DBCA}" destId="{EA59C18C-CAFD-4335-86D4-7F0E22CFF0BC}" srcOrd="0" destOrd="0" presId="urn:microsoft.com/office/officeart/2005/8/layout/hProcess10"/>
    <dgm:cxn modelId="{62CE1666-2039-4DDE-A308-682B36B8C9EA}" type="presOf" srcId="{E42AE14E-5B99-478E-B412-3D684428AA71}" destId="{0C1F6C85-749B-468D-B21D-ACEB1A0DB46E}" srcOrd="1" destOrd="0" presId="urn:microsoft.com/office/officeart/2005/8/layout/hProcess10"/>
    <dgm:cxn modelId="{B1E0C276-5D91-433B-B153-F0CB3971DBD7}" srcId="{027FAECE-DDCD-4D53-B57E-654B2480C154}" destId="{258C9E29-27ED-4AAD-A4FF-491D1C159A0E}" srcOrd="3" destOrd="0" parTransId="{9671807B-F285-4BE4-8AC0-662E9F4885DB}" sibTransId="{6018DE21-335E-4CAC-86EC-95986B61FBEA}"/>
    <dgm:cxn modelId="{7B00337B-26AC-4340-BD26-75C446016748}" srcId="{CB77BFEC-1418-4370-927B-A631A8F36AB0}" destId="{C6E9A491-1F7A-436E-A89F-8115C0C69D65}" srcOrd="0" destOrd="0" parTransId="{F6D3CBDD-2F9D-453C-B868-23FBF47F65A7}" sibTransId="{3329F29F-EA06-4122-B0D2-713A058E7EA5}"/>
    <dgm:cxn modelId="{0B82EA83-590B-432E-A62E-D843F52818E5}" type="presOf" srcId="{567F1CDC-D264-4915-9329-3C7CD9828874}" destId="{F011A820-DD89-44E7-9D1B-47D7EAD6FD30}" srcOrd="0" destOrd="3" presId="urn:microsoft.com/office/officeart/2005/8/layout/hProcess10"/>
    <dgm:cxn modelId="{BBC8DC84-728A-4A97-B921-8382BAE76E1F}" srcId="{258C9E29-27ED-4AAD-A4FF-491D1C159A0E}" destId="{567F1CDC-D264-4915-9329-3C7CD9828874}" srcOrd="2" destOrd="0" parTransId="{EC51F554-8596-4F1D-9E1C-2B21863B8C4D}" sibTransId="{72F16265-2DC5-4559-8484-30AB249F0318}"/>
    <dgm:cxn modelId="{F3CB4D8A-A1D9-40B3-896A-558C27790D63}" srcId="{258C9E29-27ED-4AAD-A4FF-491D1C159A0E}" destId="{2C13394F-EBE2-49D0-8F9E-E5F585D0044A}" srcOrd="0" destOrd="0" parTransId="{0F352DB9-3F0C-48E0-A949-751B7540B92A}" sibTransId="{EA1FC403-C45E-4F3D-93D3-BF100A862947}"/>
    <dgm:cxn modelId="{2A38E894-B977-49AF-80EF-3E575D70F222}" type="presOf" srcId="{6768CC24-6069-416F-9322-C01556EE62B8}" destId="{6100539A-3824-4D37-840A-176306FE4D78}" srcOrd="1" destOrd="0" presId="urn:microsoft.com/office/officeart/2005/8/layout/hProcess10"/>
    <dgm:cxn modelId="{B3209896-6F50-44F2-8DBA-7398C94EDB40}" type="presOf" srcId="{258C9E29-27ED-4AAD-A4FF-491D1C159A0E}" destId="{F011A820-DD89-44E7-9D1B-47D7EAD6FD30}" srcOrd="0" destOrd="0" presId="urn:microsoft.com/office/officeart/2005/8/layout/hProcess10"/>
    <dgm:cxn modelId="{3F4B1F9B-1F2D-4B55-9571-F3733120133C}" type="presOf" srcId="{81F11610-8DAB-4130-A584-AB165BEF8B35}" destId="{9E86D600-5481-4815-A42E-3ECF14B27CBE}" srcOrd="0" destOrd="3" presId="urn:microsoft.com/office/officeart/2005/8/layout/hProcess10"/>
    <dgm:cxn modelId="{0E5BFBA0-B5EC-4608-BAA6-82912114D2D7}" srcId="{2B684DE4-A7C0-46DB-AAF5-02945299ACE6}" destId="{CFD91BC3-1896-4CB7-8DF8-050834F447D1}" srcOrd="0" destOrd="0" parTransId="{0862A849-E940-4493-9E70-9562026458A3}" sibTransId="{76045555-F88A-472B-A7F7-D612DE73C04A}"/>
    <dgm:cxn modelId="{FE10E0C3-4E39-4301-BB2D-DAD86B05C14E}" srcId="{027FAECE-DDCD-4D53-B57E-654B2480C154}" destId="{FC684F9B-A985-4070-B309-BB7D65C53248}" srcOrd="1" destOrd="0" parTransId="{F29355B7-AC28-4AAB-812F-365EE9F67A57}" sibTransId="{94C8F6F3-AE92-4AB2-B67C-0C5C79D0DBCA}"/>
    <dgm:cxn modelId="{2D17B2C5-8EE7-439C-9F44-6532DB95132C}" srcId="{027FAECE-DDCD-4D53-B57E-654B2480C154}" destId="{CB77BFEC-1418-4370-927B-A631A8F36AB0}" srcOrd="2" destOrd="0" parTransId="{4BA76D9E-EDC4-4B2B-9A22-5AA343FDE79B}" sibTransId="{E42AE14E-5B99-478E-B412-3D684428AA71}"/>
    <dgm:cxn modelId="{1D9913C7-8314-4FBD-BB7A-3CE73704F19A}" type="presOf" srcId="{027FAECE-DDCD-4D53-B57E-654B2480C154}" destId="{2A54A295-AA03-4661-A57E-117CF429B4FD}" srcOrd="0" destOrd="0" presId="urn:microsoft.com/office/officeart/2005/8/layout/hProcess10"/>
    <dgm:cxn modelId="{74E8E1CC-B11F-4C20-98A8-20B643A57E6F}" type="presOf" srcId="{C6E9A491-1F7A-436E-A89F-8115C0C69D65}" destId="{477EBBC6-B600-4591-BB68-29CFB68BA43B}" srcOrd="0" destOrd="1" presId="urn:microsoft.com/office/officeart/2005/8/layout/hProcess10"/>
    <dgm:cxn modelId="{7BD480DC-97FA-4B73-A037-9D611DA8304B}" type="presOf" srcId="{21F9A0FD-B296-4B79-92AC-B4AC8536728D}" destId="{0B01419F-C6D0-478E-89A6-F28E015F8A74}" srcOrd="0" destOrd="2" presId="urn:microsoft.com/office/officeart/2005/8/layout/hProcess10"/>
    <dgm:cxn modelId="{A12203E5-500E-4F65-87EC-DEC824C60BEC}" srcId="{258C9E29-27ED-4AAD-A4FF-491D1C159A0E}" destId="{BE629F84-C905-4068-9150-D271BBF6B007}" srcOrd="1" destOrd="0" parTransId="{88A70484-A642-4BAC-BF40-3CD44928F418}" sibTransId="{DA256C24-7F83-45BC-912F-BD550B89F772}"/>
    <dgm:cxn modelId="{B4D85EE5-2896-4AC1-A739-E24B2503D503}" type="presOf" srcId="{2B684DE4-A7C0-46DB-AAF5-02945299ACE6}" destId="{9E86D600-5481-4815-A42E-3ECF14B27CBE}" srcOrd="0" destOrd="0" presId="urn:microsoft.com/office/officeart/2005/8/layout/hProcess10"/>
    <dgm:cxn modelId="{01BA23FF-8CB4-432E-B784-495BD6D045DE}" srcId="{2B684DE4-A7C0-46DB-AAF5-02945299ACE6}" destId="{4C665FB1-ECEC-4ECD-BB7F-613301BA4102}" srcOrd="1" destOrd="0" parTransId="{CAB3388D-2E65-41D5-A15B-362F3912C323}" sibTransId="{2B2A7A1A-3E0D-4A7C-B5D9-44DA81542D6B}"/>
    <dgm:cxn modelId="{3C7E84C5-D3B5-40F2-A203-AF8FBA8A6730}" type="presParOf" srcId="{2A54A295-AA03-4661-A57E-117CF429B4FD}" destId="{7822EE08-03A5-4F30-B437-C7DD1440B38A}" srcOrd="0" destOrd="0" presId="urn:microsoft.com/office/officeart/2005/8/layout/hProcess10"/>
    <dgm:cxn modelId="{6612227D-F7C7-49BD-BBB9-975051C3E886}" type="presParOf" srcId="{7822EE08-03A5-4F30-B437-C7DD1440B38A}" destId="{AD9AC2D0-732A-47F1-8DD2-FD62D987C450}" srcOrd="0" destOrd="0" presId="urn:microsoft.com/office/officeart/2005/8/layout/hProcess10"/>
    <dgm:cxn modelId="{3AC57C3A-9232-46BD-AF66-D8A5963B9325}" type="presParOf" srcId="{7822EE08-03A5-4F30-B437-C7DD1440B38A}" destId="{9E86D600-5481-4815-A42E-3ECF14B27CBE}" srcOrd="1" destOrd="0" presId="urn:microsoft.com/office/officeart/2005/8/layout/hProcess10"/>
    <dgm:cxn modelId="{DEAC671E-1F54-4DE8-A39F-50BCDBA42D7D}" type="presParOf" srcId="{2A54A295-AA03-4661-A57E-117CF429B4FD}" destId="{F40905F4-A5B6-4445-905C-DE6B3FA502E4}" srcOrd="1" destOrd="0" presId="urn:microsoft.com/office/officeart/2005/8/layout/hProcess10"/>
    <dgm:cxn modelId="{A9379B85-1AC6-4FDC-B154-54C790D09943}" type="presParOf" srcId="{F40905F4-A5B6-4445-905C-DE6B3FA502E4}" destId="{6100539A-3824-4D37-840A-176306FE4D78}" srcOrd="0" destOrd="0" presId="urn:microsoft.com/office/officeart/2005/8/layout/hProcess10"/>
    <dgm:cxn modelId="{E8D661CA-22F3-454B-9C12-8C651EC0A5B4}" type="presParOf" srcId="{2A54A295-AA03-4661-A57E-117CF429B4FD}" destId="{89CDD795-3D16-47DB-BA13-E990D538CD37}" srcOrd="2" destOrd="0" presId="urn:microsoft.com/office/officeart/2005/8/layout/hProcess10"/>
    <dgm:cxn modelId="{87E0FBE3-F50C-4AB2-AEDC-3F071272DDAD}" type="presParOf" srcId="{89CDD795-3D16-47DB-BA13-E990D538CD37}" destId="{59BF8E20-85D6-473C-BADE-89432263351E}" srcOrd="0" destOrd="0" presId="urn:microsoft.com/office/officeart/2005/8/layout/hProcess10"/>
    <dgm:cxn modelId="{E6628FC8-96A6-42A0-B412-3A103405C849}" type="presParOf" srcId="{89CDD795-3D16-47DB-BA13-E990D538CD37}" destId="{0B01419F-C6D0-478E-89A6-F28E015F8A74}" srcOrd="1" destOrd="0" presId="urn:microsoft.com/office/officeart/2005/8/layout/hProcess10"/>
    <dgm:cxn modelId="{681CCEF4-95A1-41BB-90C6-5635DDFC18F2}" type="presParOf" srcId="{2A54A295-AA03-4661-A57E-117CF429B4FD}" destId="{EA59C18C-CAFD-4335-86D4-7F0E22CFF0BC}" srcOrd="3" destOrd="0" presId="urn:microsoft.com/office/officeart/2005/8/layout/hProcess10"/>
    <dgm:cxn modelId="{5BC79943-32A9-4B74-A5FA-232B38B0B972}" type="presParOf" srcId="{EA59C18C-CAFD-4335-86D4-7F0E22CFF0BC}" destId="{D42C6C71-D0BB-444A-A018-E0212AC21790}" srcOrd="0" destOrd="0" presId="urn:microsoft.com/office/officeart/2005/8/layout/hProcess10"/>
    <dgm:cxn modelId="{6DF2414C-8B1F-4A6D-8A9E-5CEB0DA55C00}" type="presParOf" srcId="{2A54A295-AA03-4661-A57E-117CF429B4FD}" destId="{E248BC75-C284-4FFF-A14F-1695D09C81D9}" srcOrd="4" destOrd="0" presId="urn:microsoft.com/office/officeart/2005/8/layout/hProcess10"/>
    <dgm:cxn modelId="{09DAF1C7-2800-4B59-87BB-46DE27893195}" type="presParOf" srcId="{E248BC75-C284-4FFF-A14F-1695D09C81D9}" destId="{648A6E2A-4DB4-4536-9660-BFF2A26BA766}" srcOrd="0" destOrd="0" presId="urn:microsoft.com/office/officeart/2005/8/layout/hProcess10"/>
    <dgm:cxn modelId="{F50B4480-C0B9-4B36-826F-F6D480D2031A}" type="presParOf" srcId="{E248BC75-C284-4FFF-A14F-1695D09C81D9}" destId="{477EBBC6-B600-4591-BB68-29CFB68BA43B}" srcOrd="1" destOrd="0" presId="urn:microsoft.com/office/officeart/2005/8/layout/hProcess10"/>
    <dgm:cxn modelId="{560C16FC-8C50-4A44-B29F-032B4E716392}" type="presParOf" srcId="{2A54A295-AA03-4661-A57E-117CF429B4FD}" destId="{91BDE99C-824E-4412-8C88-EE06EECE2378}" srcOrd="5" destOrd="0" presId="urn:microsoft.com/office/officeart/2005/8/layout/hProcess10"/>
    <dgm:cxn modelId="{A9ECB710-58DB-44D9-9604-A7C54ED9D673}" type="presParOf" srcId="{91BDE99C-824E-4412-8C88-EE06EECE2378}" destId="{0C1F6C85-749B-468D-B21D-ACEB1A0DB46E}" srcOrd="0" destOrd="0" presId="urn:microsoft.com/office/officeart/2005/8/layout/hProcess10"/>
    <dgm:cxn modelId="{8A9A14E7-08C4-40F5-8389-70BA73338A7F}" type="presParOf" srcId="{2A54A295-AA03-4661-A57E-117CF429B4FD}" destId="{E29BCD49-050E-49D3-A0FD-9E5D560764CD}" srcOrd="6" destOrd="0" presId="urn:microsoft.com/office/officeart/2005/8/layout/hProcess10"/>
    <dgm:cxn modelId="{8D6A67CA-D11B-480B-874B-B049D8D3B08A}" type="presParOf" srcId="{E29BCD49-050E-49D3-A0FD-9E5D560764CD}" destId="{E7C012CD-81B1-4B50-B4B6-2E2A46B40E5C}" srcOrd="0" destOrd="0" presId="urn:microsoft.com/office/officeart/2005/8/layout/hProcess10"/>
    <dgm:cxn modelId="{6B7DF55E-A598-4BDC-BEC0-FC2DCA0883EF}" type="presParOf" srcId="{E29BCD49-050E-49D3-A0FD-9E5D560764CD}" destId="{F011A820-DD89-44E7-9D1B-47D7EAD6FD30}" srcOrd="1" destOrd="0" presId="urn:microsoft.com/office/officeart/2005/8/layout/hProcess10"/>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149902-B3E1-8148-A67B-9903E5B3B052}" type="doc">
      <dgm:prSet loTypeId="urn:microsoft.com/office/officeart/2009/layout/ReverseList" loCatId="" qsTypeId="urn:microsoft.com/office/officeart/2005/8/quickstyle/simple1" qsCatId="simple" csTypeId="urn:microsoft.com/office/officeart/2005/8/colors/colorful5" csCatId="colorful" phldr="1"/>
      <dgm:spPr bwMode="auto"/>
      <dgm:t>
        <a:bodyPr/>
        <a:lstStyle/>
        <a:p>
          <a:pPr>
            <a:defRPr/>
          </a:pPr>
          <a:endParaRPr lang="de-DE"/>
        </a:p>
      </dgm:t>
    </dgm:pt>
    <dgm:pt modelId="{1D79B0D2-2863-5E44-B161-2F58B37033FE}">
      <dgm:prSet phldrT="[Text]"/>
      <dgm:spPr bwMode="auto"/>
      <dgm:t>
        <a:bodyPr/>
        <a:lstStyle/>
        <a:p>
          <a:pPr>
            <a:defRPr/>
          </a:pPr>
          <a:r>
            <a:rPr lang="de-DE"/>
            <a:t>Selbstregulation (Kompetenz)</a:t>
          </a:r>
          <a:endParaRPr/>
        </a:p>
      </dgm:t>
    </dgm:pt>
    <dgm:pt modelId="{A25149DE-FF91-E247-B63E-92101CBE809C}" type="parTrans" cxnId="{A017A8F5-F043-8240-A45D-C841BE73C7DF}">
      <dgm:prSet/>
      <dgm:spPr bwMode="auto"/>
      <dgm:t>
        <a:bodyPr/>
        <a:lstStyle/>
        <a:p>
          <a:pPr>
            <a:defRPr/>
          </a:pPr>
          <a:endParaRPr lang="de-DE"/>
        </a:p>
      </dgm:t>
    </dgm:pt>
    <dgm:pt modelId="{B44AD20D-EC18-1640-A7E3-912F8F7E0E4E}" type="sibTrans" cxnId="{A017A8F5-F043-8240-A45D-C841BE73C7DF}">
      <dgm:prSet/>
      <dgm:spPr bwMode="auto"/>
      <dgm:t>
        <a:bodyPr/>
        <a:lstStyle/>
        <a:p>
          <a:pPr>
            <a:defRPr/>
          </a:pPr>
          <a:endParaRPr lang="de-DE"/>
        </a:p>
      </dgm:t>
    </dgm:pt>
    <dgm:pt modelId="{07658A83-164A-DA4C-AB9E-D5941FB0F572}">
      <dgm:prSet phldrT="[Text]"/>
      <dgm:spPr bwMode="auto"/>
      <dgm:t>
        <a:bodyPr/>
        <a:lstStyle/>
        <a:p>
          <a:pPr>
            <a:defRPr/>
          </a:pPr>
          <a:r>
            <a:rPr lang="de-DE" dirty="0"/>
            <a:t>Well-</a:t>
          </a:r>
          <a:r>
            <a:rPr lang="de-DE" dirty="0" err="1"/>
            <a:t>Being</a:t>
          </a:r>
          <a:r>
            <a:rPr lang="de-DE" dirty="0"/>
            <a:t> </a:t>
          </a:r>
          <a:br>
            <a:rPr lang="de-DE" dirty="0"/>
          </a:br>
          <a:r>
            <a:rPr lang="de-DE" dirty="0"/>
            <a:t>(Resultat ausgeprägter selbstregulatorischer Kompetenzen) </a:t>
          </a:r>
          <a:endParaRPr dirty="0"/>
        </a:p>
      </dgm:t>
    </dgm:pt>
    <dgm:pt modelId="{8612F3C1-AB55-E44D-8CE1-07CC243A1616}" type="parTrans" cxnId="{FF1C5DA4-9844-BA47-BA01-F161361CEC23}">
      <dgm:prSet/>
      <dgm:spPr bwMode="auto"/>
      <dgm:t>
        <a:bodyPr/>
        <a:lstStyle/>
        <a:p>
          <a:pPr>
            <a:defRPr/>
          </a:pPr>
          <a:endParaRPr lang="de-DE"/>
        </a:p>
      </dgm:t>
    </dgm:pt>
    <dgm:pt modelId="{B7937D1D-6CE6-AA4A-B7AB-3346FCC1C743}" type="sibTrans" cxnId="{FF1C5DA4-9844-BA47-BA01-F161361CEC23}">
      <dgm:prSet/>
      <dgm:spPr bwMode="auto"/>
      <dgm:t>
        <a:bodyPr/>
        <a:lstStyle/>
        <a:p>
          <a:pPr>
            <a:defRPr/>
          </a:pPr>
          <a:endParaRPr lang="de-DE"/>
        </a:p>
      </dgm:t>
    </dgm:pt>
    <dgm:pt modelId="{BED11BA0-6EA2-D045-8EEB-A5376E001996}" type="pres">
      <dgm:prSet presAssocID="{67149902-B3E1-8148-A67B-9903E5B3B052}" presName="Name0" presStyleCnt="0">
        <dgm:presLayoutVars>
          <dgm:chMax val="2"/>
          <dgm:chPref val="2"/>
          <dgm:animLvl val="lvl"/>
        </dgm:presLayoutVars>
      </dgm:prSet>
      <dgm:spPr bwMode="auto"/>
    </dgm:pt>
    <dgm:pt modelId="{8348F590-4534-9840-AAEF-9B6BEA0BA562}" type="pres">
      <dgm:prSet presAssocID="{67149902-B3E1-8148-A67B-9903E5B3B052}" presName="LeftText" presStyleLbl="revTx" presStyleIdx="0" presStyleCnt="0">
        <dgm:presLayoutVars>
          <dgm:bulletEnabled val="1"/>
        </dgm:presLayoutVars>
      </dgm:prSet>
      <dgm:spPr bwMode="auto"/>
    </dgm:pt>
    <dgm:pt modelId="{7AEE65D3-2584-284D-AB81-BA2FE44FCCAF}" type="pres">
      <dgm:prSet presAssocID="{67149902-B3E1-8148-A67B-9903E5B3B052}" presName="LeftNode" presStyleLbl="bgImgPlace1" presStyleIdx="0" presStyleCnt="2" custScaleY="53266">
        <dgm:presLayoutVars>
          <dgm:chMax val="2"/>
          <dgm:chPref val="2"/>
        </dgm:presLayoutVars>
      </dgm:prSet>
      <dgm:spPr bwMode="auto"/>
    </dgm:pt>
    <dgm:pt modelId="{41EF7DFC-3A7B-674C-BC32-96D7F1E1F178}" type="pres">
      <dgm:prSet presAssocID="{67149902-B3E1-8148-A67B-9903E5B3B052}" presName="RightText" presStyleLbl="revTx" presStyleIdx="0" presStyleCnt="0">
        <dgm:presLayoutVars>
          <dgm:bulletEnabled val="1"/>
        </dgm:presLayoutVars>
      </dgm:prSet>
      <dgm:spPr bwMode="auto"/>
    </dgm:pt>
    <dgm:pt modelId="{58848170-6B05-2448-B84B-E0E1EA4312F7}" type="pres">
      <dgm:prSet presAssocID="{67149902-B3E1-8148-A67B-9903E5B3B052}" presName="RightNode" presStyleLbl="bgImgPlace1" presStyleIdx="1" presStyleCnt="2" custScaleY="52059">
        <dgm:presLayoutVars>
          <dgm:chMax val="0"/>
          <dgm:chPref val="0"/>
        </dgm:presLayoutVars>
      </dgm:prSet>
      <dgm:spPr bwMode="auto"/>
    </dgm:pt>
    <dgm:pt modelId="{7F5984D8-B1B5-CE45-9F33-169DD8D56976}" type="pres">
      <dgm:prSet presAssocID="{67149902-B3E1-8148-A67B-9903E5B3B052}" presName="TopArrow" presStyleLbl="node1" presStyleIdx="0" presStyleCnt="2" custLinFactNeighborX="10" custLinFactNeighborY="21743"/>
      <dgm:spPr bwMode="auto"/>
    </dgm:pt>
    <dgm:pt modelId="{718C5A9D-CD74-954A-90B1-F8EA46C40192}" type="pres">
      <dgm:prSet presAssocID="{67149902-B3E1-8148-A67B-9903E5B3B052}" presName="BottomArrow" presStyleLbl="node1" presStyleIdx="1" presStyleCnt="2" custLinFactNeighborX="10" custLinFactNeighborY="-26448"/>
      <dgm:spPr bwMode="auto"/>
    </dgm:pt>
  </dgm:ptLst>
  <dgm:cxnLst>
    <dgm:cxn modelId="{5F51E005-7957-474A-A806-6B73BCB67381}" type="presOf" srcId="{1D79B0D2-2863-5E44-B161-2F58B37033FE}" destId="{7AEE65D3-2584-284D-AB81-BA2FE44FCCAF}" srcOrd="1" destOrd="0" presId="urn:microsoft.com/office/officeart/2009/layout/ReverseList"/>
    <dgm:cxn modelId="{CDEB8309-8A12-4A43-AD52-4B036E7E7157}" type="presOf" srcId="{1D79B0D2-2863-5E44-B161-2F58B37033FE}" destId="{8348F590-4534-9840-AAEF-9B6BEA0BA562}" srcOrd="0" destOrd="0" presId="urn:microsoft.com/office/officeart/2009/layout/ReverseList"/>
    <dgm:cxn modelId="{F7277234-F5D7-384B-9D8A-53507037BABD}" type="presOf" srcId="{07658A83-164A-DA4C-AB9E-D5941FB0F572}" destId="{58848170-6B05-2448-B84B-E0E1EA4312F7}" srcOrd="1" destOrd="0" presId="urn:microsoft.com/office/officeart/2009/layout/ReverseList"/>
    <dgm:cxn modelId="{FF1C5DA4-9844-BA47-BA01-F161361CEC23}" srcId="{67149902-B3E1-8148-A67B-9903E5B3B052}" destId="{07658A83-164A-DA4C-AB9E-D5941FB0F572}" srcOrd="1" destOrd="0" parTransId="{8612F3C1-AB55-E44D-8CE1-07CC243A1616}" sibTransId="{B7937D1D-6CE6-AA4A-B7AB-3346FCC1C743}"/>
    <dgm:cxn modelId="{3FFB03C1-24A3-E84C-AAB4-A6FADD32204F}" type="presOf" srcId="{67149902-B3E1-8148-A67B-9903E5B3B052}" destId="{BED11BA0-6EA2-D045-8EEB-A5376E001996}" srcOrd="0" destOrd="0" presId="urn:microsoft.com/office/officeart/2009/layout/ReverseList"/>
    <dgm:cxn modelId="{A9141FC2-BB92-FA48-A5E2-87C6DE2D3EC6}" type="presOf" srcId="{07658A83-164A-DA4C-AB9E-D5941FB0F572}" destId="{41EF7DFC-3A7B-674C-BC32-96D7F1E1F178}" srcOrd="0" destOrd="0" presId="urn:microsoft.com/office/officeart/2009/layout/ReverseList"/>
    <dgm:cxn modelId="{A017A8F5-F043-8240-A45D-C841BE73C7DF}" srcId="{67149902-B3E1-8148-A67B-9903E5B3B052}" destId="{1D79B0D2-2863-5E44-B161-2F58B37033FE}" srcOrd="0" destOrd="0" parTransId="{A25149DE-FF91-E247-B63E-92101CBE809C}" sibTransId="{B44AD20D-EC18-1640-A7E3-912F8F7E0E4E}"/>
    <dgm:cxn modelId="{02D83E96-4F4B-E048-9E81-2EDE6C1FA3D1}" type="presParOf" srcId="{BED11BA0-6EA2-D045-8EEB-A5376E001996}" destId="{8348F590-4534-9840-AAEF-9B6BEA0BA562}" srcOrd="0" destOrd="0" presId="urn:microsoft.com/office/officeart/2009/layout/ReverseList"/>
    <dgm:cxn modelId="{076F80E9-1DA7-584B-BE25-D43306D339FF}" type="presParOf" srcId="{BED11BA0-6EA2-D045-8EEB-A5376E001996}" destId="{7AEE65D3-2584-284D-AB81-BA2FE44FCCAF}" srcOrd="1" destOrd="0" presId="urn:microsoft.com/office/officeart/2009/layout/ReverseList"/>
    <dgm:cxn modelId="{34C49D91-6427-8944-BC88-C0AA89B07B24}" type="presParOf" srcId="{BED11BA0-6EA2-D045-8EEB-A5376E001996}" destId="{41EF7DFC-3A7B-674C-BC32-96D7F1E1F178}" srcOrd="2" destOrd="0" presId="urn:microsoft.com/office/officeart/2009/layout/ReverseList"/>
    <dgm:cxn modelId="{13CC962A-189D-554D-B791-1B5F1D5FDF33}" type="presParOf" srcId="{BED11BA0-6EA2-D045-8EEB-A5376E001996}" destId="{58848170-6B05-2448-B84B-E0E1EA4312F7}" srcOrd="3" destOrd="0" presId="urn:microsoft.com/office/officeart/2009/layout/ReverseList"/>
    <dgm:cxn modelId="{70C38C2E-F535-534D-B7C2-697B6F97F49B}" type="presParOf" srcId="{BED11BA0-6EA2-D045-8EEB-A5376E001996}" destId="{7F5984D8-B1B5-CE45-9F33-169DD8D56976}" srcOrd="4" destOrd="0" presId="urn:microsoft.com/office/officeart/2009/layout/ReverseList"/>
    <dgm:cxn modelId="{BE288928-0ABA-BD44-801E-20C1810F38B2}" type="presParOf" srcId="{BED11BA0-6EA2-D045-8EEB-A5376E001996}" destId="{718C5A9D-CD74-954A-90B1-F8EA46C40192}"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149902-B3E1-8148-A67B-9903E5B3B052}" type="doc">
      <dgm:prSet loTypeId="urn:microsoft.com/office/officeart/2005/8/layout/cycle3" loCatId="" qsTypeId="urn:microsoft.com/office/officeart/2005/8/quickstyle/simple1" qsCatId="simple" csTypeId="urn:microsoft.com/office/officeart/2005/8/colors/colorful5" csCatId="colorful" phldr="1"/>
      <dgm:spPr bwMode="auto"/>
      <dgm:t>
        <a:bodyPr/>
        <a:lstStyle/>
        <a:p>
          <a:pPr>
            <a:defRPr/>
          </a:pPr>
          <a:endParaRPr lang="de-DE"/>
        </a:p>
      </dgm:t>
    </dgm:pt>
    <dgm:pt modelId="{1D79B0D2-2863-5E44-B161-2F58B37033FE}">
      <dgm:prSet phldrT="[Text]" custT="1"/>
      <dgm:spPr bwMode="auto"/>
      <dgm:t>
        <a:bodyPr/>
        <a:lstStyle/>
        <a:p>
          <a:pPr>
            <a:defRPr/>
          </a:pPr>
          <a:r>
            <a:rPr lang="de-DE" sz="1800"/>
            <a:t>Reflexionsphase</a:t>
          </a:r>
          <a:endParaRPr/>
        </a:p>
      </dgm:t>
    </dgm:pt>
    <dgm:pt modelId="{A25149DE-FF91-E247-B63E-92101CBE809C}" type="parTrans" cxnId="{A017A8F5-F043-8240-A45D-C841BE73C7DF}">
      <dgm:prSet/>
      <dgm:spPr bwMode="auto"/>
      <dgm:t>
        <a:bodyPr/>
        <a:lstStyle/>
        <a:p>
          <a:pPr>
            <a:defRPr/>
          </a:pPr>
          <a:endParaRPr lang="de-DE"/>
        </a:p>
      </dgm:t>
    </dgm:pt>
    <dgm:pt modelId="{B44AD20D-EC18-1640-A7E3-912F8F7E0E4E}" type="sibTrans" cxnId="{A017A8F5-F043-8240-A45D-C841BE73C7DF}">
      <dgm:prSet/>
      <dgm:spPr bwMode="auto"/>
      <dgm:t>
        <a:bodyPr/>
        <a:lstStyle/>
        <a:p>
          <a:pPr>
            <a:defRPr/>
          </a:pPr>
          <a:endParaRPr lang="de-DE"/>
        </a:p>
      </dgm:t>
    </dgm:pt>
    <dgm:pt modelId="{07658A83-164A-DA4C-AB9E-D5941FB0F572}">
      <dgm:prSet phldrT="[Text]" custT="1"/>
      <dgm:spPr bwMode="auto"/>
      <dgm:t>
        <a:bodyPr/>
        <a:lstStyle/>
        <a:p>
          <a:pPr>
            <a:defRPr/>
          </a:pPr>
          <a:r>
            <a:rPr lang="de-DE" sz="1800"/>
            <a:t>Planungsphase</a:t>
          </a:r>
          <a:endParaRPr/>
        </a:p>
      </dgm:t>
    </dgm:pt>
    <dgm:pt modelId="{8612F3C1-AB55-E44D-8CE1-07CC243A1616}" type="parTrans" cxnId="{FF1C5DA4-9844-BA47-BA01-F161361CEC23}">
      <dgm:prSet/>
      <dgm:spPr bwMode="auto"/>
      <dgm:t>
        <a:bodyPr/>
        <a:lstStyle/>
        <a:p>
          <a:pPr>
            <a:defRPr/>
          </a:pPr>
          <a:endParaRPr lang="de-DE"/>
        </a:p>
      </dgm:t>
    </dgm:pt>
    <dgm:pt modelId="{B7937D1D-6CE6-AA4A-B7AB-3346FCC1C743}" type="sibTrans" cxnId="{FF1C5DA4-9844-BA47-BA01-F161361CEC23}">
      <dgm:prSet/>
      <dgm:spPr bwMode="auto"/>
      <dgm:t>
        <a:bodyPr/>
        <a:lstStyle/>
        <a:p>
          <a:pPr>
            <a:defRPr/>
          </a:pPr>
          <a:endParaRPr lang="de-DE"/>
        </a:p>
      </dgm:t>
    </dgm:pt>
    <dgm:pt modelId="{953AB7C5-6D52-5D46-8863-BA2E1C8BAF58}">
      <dgm:prSet phldrT="[Text]" custT="1"/>
      <dgm:spPr bwMode="auto"/>
      <dgm:t>
        <a:bodyPr/>
        <a:lstStyle/>
        <a:p>
          <a:pPr>
            <a:defRPr/>
          </a:pPr>
          <a:r>
            <a:rPr lang="de-DE" sz="1200"/>
            <a:t>Selbstüberwachung und -regulation</a:t>
          </a:r>
          <a:endParaRPr/>
        </a:p>
      </dgm:t>
    </dgm:pt>
    <dgm:pt modelId="{E81EA222-A76D-0D40-B916-23B46E82B954}" type="parTrans" cxnId="{679B5C14-8696-8843-BF8A-FEF69B398F03}">
      <dgm:prSet/>
      <dgm:spPr bwMode="auto"/>
      <dgm:t>
        <a:bodyPr/>
        <a:lstStyle/>
        <a:p>
          <a:pPr>
            <a:defRPr/>
          </a:pPr>
          <a:endParaRPr lang="de-DE"/>
        </a:p>
      </dgm:t>
    </dgm:pt>
    <dgm:pt modelId="{125BFBF6-FEA2-5949-B7E0-889D37574D8B}" type="sibTrans" cxnId="{679B5C14-8696-8843-BF8A-FEF69B398F03}">
      <dgm:prSet/>
      <dgm:spPr bwMode="auto"/>
      <dgm:t>
        <a:bodyPr/>
        <a:lstStyle/>
        <a:p>
          <a:pPr>
            <a:defRPr/>
          </a:pPr>
          <a:endParaRPr lang="de-DE"/>
        </a:p>
      </dgm:t>
    </dgm:pt>
    <dgm:pt modelId="{536CF900-D813-7047-8067-1951C672B797}">
      <dgm:prSet phldrT="[Text]" custT="1"/>
      <dgm:spPr bwMode="auto"/>
      <dgm:t>
        <a:bodyPr/>
        <a:lstStyle/>
        <a:p>
          <a:pPr>
            <a:defRPr/>
          </a:pPr>
          <a:r>
            <a:rPr lang="de-DE" sz="1200"/>
            <a:t>Aufgabenanalyse</a:t>
          </a:r>
          <a:endParaRPr/>
        </a:p>
      </dgm:t>
    </dgm:pt>
    <dgm:pt modelId="{6B8DAF7B-59D6-B84D-B4ED-EB6A4A5F7DC2}" type="parTrans" cxnId="{1383039A-AD0B-2E44-9DA8-B0BB764870E3}">
      <dgm:prSet/>
      <dgm:spPr bwMode="auto"/>
      <dgm:t>
        <a:bodyPr/>
        <a:lstStyle/>
        <a:p>
          <a:pPr>
            <a:defRPr/>
          </a:pPr>
          <a:endParaRPr lang="de-DE"/>
        </a:p>
      </dgm:t>
    </dgm:pt>
    <dgm:pt modelId="{FC143631-8BBE-4D41-8AEF-284D198AF553}" type="sibTrans" cxnId="{1383039A-AD0B-2E44-9DA8-B0BB764870E3}">
      <dgm:prSet/>
      <dgm:spPr bwMode="auto"/>
      <dgm:t>
        <a:bodyPr/>
        <a:lstStyle/>
        <a:p>
          <a:pPr>
            <a:defRPr/>
          </a:pPr>
          <a:endParaRPr lang="de-DE"/>
        </a:p>
      </dgm:t>
    </dgm:pt>
    <dgm:pt modelId="{92DDFDFD-AD86-4A48-9754-3825A1E94EC9}">
      <dgm:prSet phldrT="[Text]" custT="1"/>
      <dgm:spPr bwMode="auto"/>
      <dgm:t>
        <a:bodyPr/>
        <a:lstStyle/>
        <a:p>
          <a:pPr>
            <a:defRPr/>
          </a:pPr>
          <a:r>
            <a:rPr lang="de-DE" sz="1200"/>
            <a:t>Zielsetzung</a:t>
          </a:r>
          <a:endParaRPr/>
        </a:p>
      </dgm:t>
    </dgm:pt>
    <dgm:pt modelId="{136FF5C3-48EE-AC4E-A16C-BCC5882248BB}" type="parTrans" cxnId="{84FB5E23-5330-9E42-8A8C-8803898F84D8}">
      <dgm:prSet/>
      <dgm:spPr bwMode="auto"/>
      <dgm:t>
        <a:bodyPr/>
        <a:lstStyle/>
        <a:p>
          <a:pPr>
            <a:defRPr/>
          </a:pPr>
          <a:endParaRPr lang="de-DE"/>
        </a:p>
      </dgm:t>
    </dgm:pt>
    <dgm:pt modelId="{5D42AE9C-E61D-6940-9E21-866F63207F77}" type="sibTrans" cxnId="{84FB5E23-5330-9E42-8A8C-8803898F84D8}">
      <dgm:prSet/>
      <dgm:spPr bwMode="auto"/>
      <dgm:t>
        <a:bodyPr/>
        <a:lstStyle/>
        <a:p>
          <a:pPr>
            <a:defRPr/>
          </a:pPr>
          <a:endParaRPr lang="de-DE"/>
        </a:p>
      </dgm:t>
    </dgm:pt>
    <dgm:pt modelId="{3666429E-4D9E-DB45-8A4C-F35757791170}">
      <dgm:prSet phldrT="[Text]" custT="1"/>
      <dgm:spPr bwMode="auto"/>
      <dgm:t>
        <a:bodyPr/>
        <a:lstStyle/>
        <a:p>
          <a:pPr>
            <a:defRPr/>
          </a:pPr>
          <a:r>
            <a:rPr lang="de-DE" sz="1200"/>
            <a:t>Selbstmotivation</a:t>
          </a:r>
          <a:endParaRPr/>
        </a:p>
      </dgm:t>
    </dgm:pt>
    <dgm:pt modelId="{6F4E4972-0C6B-D644-9744-1AF101344725}" type="parTrans" cxnId="{E2D4F9D9-8B1F-914E-A718-CF4FBA315ED8}">
      <dgm:prSet/>
      <dgm:spPr bwMode="auto"/>
      <dgm:t>
        <a:bodyPr/>
        <a:lstStyle/>
        <a:p>
          <a:pPr>
            <a:defRPr/>
          </a:pPr>
          <a:endParaRPr lang="de-DE"/>
        </a:p>
      </dgm:t>
    </dgm:pt>
    <dgm:pt modelId="{A5AE45D3-E84A-4B4F-9D2B-77369BD42598}" type="sibTrans" cxnId="{E2D4F9D9-8B1F-914E-A718-CF4FBA315ED8}">
      <dgm:prSet/>
      <dgm:spPr bwMode="auto"/>
      <dgm:t>
        <a:bodyPr/>
        <a:lstStyle/>
        <a:p>
          <a:pPr>
            <a:defRPr/>
          </a:pPr>
          <a:endParaRPr lang="de-DE"/>
        </a:p>
      </dgm:t>
    </dgm:pt>
    <dgm:pt modelId="{6408FDF6-6C51-7244-B515-85B3D4C3D6E4}">
      <dgm:prSet phldrT="[Text]" custT="1"/>
      <dgm:spPr bwMode="auto"/>
      <dgm:t>
        <a:bodyPr/>
        <a:lstStyle/>
        <a:p>
          <a:pPr>
            <a:defRPr/>
          </a:pPr>
          <a:r>
            <a:rPr lang="de-DE" sz="1200"/>
            <a:t>Strategieplanung</a:t>
          </a:r>
          <a:endParaRPr/>
        </a:p>
      </dgm:t>
    </dgm:pt>
    <dgm:pt modelId="{BFDABE8E-D87F-A049-AB51-0E17CA423CEB}" type="parTrans" cxnId="{5237E3A8-41B4-E54E-B30E-38FE1CF83ED6}">
      <dgm:prSet/>
      <dgm:spPr bwMode="auto"/>
      <dgm:t>
        <a:bodyPr/>
        <a:lstStyle/>
        <a:p>
          <a:pPr>
            <a:defRPr/>
          </a:pPr>
          <a:endParaRPr lang="de-DE"/>
        </a:p>
      </dgm:t>
    </dgm:pt>
    <dgm:pt modelId="{0CCF600F-7F23-0048-9D51-D1F5EE3743C4}" type="sibTrans" cxnId="{5237E3A8-41B4-E54E-B30E-38FE1CF83ED6}">
      <dgm:prSet/>
      <dgm:spPr bwMode="auto"/>
      <dgm:t>
        <a:bodyPr/>
        <a:lstStyle/>
        <a:p>
          <a:pPr>
            <a:defRPr/>
          </a:pPr>
          <a:endParaRPr lang="de-DE"/>
        </a:p>
      </dgm:t>
    </dgm:pt>
    <dgm:pt modelId="{AC11220C-6716-074F-B5C7-ECF544CF55E9}">
      <dgm:prSet phldrT="[Text]" custT="1"/>
      <dgm:spPr bwMode="auto"/>
      <dgm:t>
        <a:bodyPr/>
        <a:lstStyle/>
        <a:p>
          <a:pPr>
            <a:defRPr/>
          </a:pPr>
          <a:r>
            <a:rPr lang="de-DE" sz="1200"/>
            <a:t>Überzeugungen</a:t>
          </a:r>
          <a:endParaRPr/>
        </a:p>
      </dgm:t>
    </dgm:pt>
    <dgm:pt modelId="{05577722-E142-924C-BA34-1B8315F8C4BE}" type="parTrans" cxnId="{D5B40BCD-E228-5045-A26A-A8A473D686E8}">
      <dgm:prSet/>
      <dgm:spPr bwMode="auto"/>
      <dgm:t>
        <a:bodyPr/>
        <a:lstStyle/>
        <a:p>
          <a:pPr>
            <a:defRPr/>
          </a:pPr>
          <a:endParaRPr lang="de-DE"/>
        </a:p>
      </dgm:t>
    </dgm:pt>
    <dgm:pt modelId="{68645DB3-1406-2E43-94A1-A3868FCABA0B}" type="sibTrans" cxnId="{D5B40BCD-E228-5045-A26A-A8A473D686E8}">
      <dgm:prSet/>
      <dgm:spPr bwMode="auto"/>
      <dgm:t>
        <a:bodyPr/>
        <a:lstStyle/>
        <a:p>
          <a:pPr>
            <a:defRPr/>
          </a:pPr>
          <a:endParaRPr lang="de-DE"/>
        </a:p>
      </dgm:t>
    </dgm:pt>
    <dgm:pt modelId="{504EBC45-DFE5-7C4E-A7B3-EDF2FEABFD08}">
      <dgm:prSet phldrT="[Text]" custT="1"/>
      <dgm:spPr bwMode="auto"/>
      <dgm:t>
        <a:bodyPr/>
        <a:lstStyle/>
        <a:p>
          <a:pPr>
            <a:defRPr/>
          </a:pPr>
          <a:r>
            <a:rPr lang="de-DE" sz="1200"/>
            <a:t>Selbstwirksamkeitsergebniserwartungen...</a:t>
          </a:r>
          <a:endParaRPr/>
        </a:p>
      </dgm:t>
    </dgm:pt>
    <dgm:pt modelId="{9C9950FB-E50A-8340-9257-10F40547EF31}" type="parTrans" cxnId="{B6CE1858-FE75-D247-8E42-556ED216D23F}">
      <dgm:prSet/>
      <dgm:spPr bwMode="auto"/>
      <dgm:t>
        <a:bodyPr/>
        <a:lstStyle/>
        <a:p>
          <a:pPr>
            <a:defRPr/>
          </a:pPr>
          <a:endParaRPr lang="de-DE"/>
        </a:p>
      </dgm:t>
    </dgm:pt>
    <dgm:pt modelId="{21BCB3DD-FC11-0E40-A265-F26A9E7C9496}" type="sibTrans" cxnId="{B6CE1858-FE75-D247-8E42-556ED216D23F}">
      <dgm:prSet/>
      <dgm:spPr bwMode="auto"/>
      <dgm:t>
        <a:bodyPr/>
        <a:lstStyle/>
        <a:p>
          <a:pPr>
            <a:defRPr/>
          </a:pPr>
          <a:endParaRPr lang="de-DE"/>
        </a:p>
      </dgm:t>
    </dgm:pt>
    <dgm:pt modelId="{BC965903-ABC6-7342-B574-FBFDEB5259F8}">
      <dgm:prSet phldrT="[Text]" custT="1"/>
      <dgm:spPr bwMode="auto"/>
      <dgm:t>
        <a:bodyPr/>
        <a:lstStyle/>
        <a:p>
          <a:pPr>
            <a:defRPr/>
          </a:pPr>
          <a:r>
            <a:rPr lang="de-DE" sz="1200"/>
            <a:t>Selbstbewertung</a:t>
          </a:r>
          <a:endParaRPr/>
        </a:p>
      </dgm:t>
    </dgm:pt>
    <dgm:pt modelId="{7283E82F-B320-D946-8CDA-8FD18F0FC88D}" type="parTrans" cxnId="{B78D2AAA-8069-2D46-A318-DB7F37039B41}">
      <dgm:prSet/>
      <dgm:spPr bwMode="auto"/>
      <dgm:t>
        <a:bodyPr/>
        <a:lstStyle/>
        <a:p>
          <a:pPr>
            <a:defRPr/>
          </a:pPr>
          <a:endParaRPr lang="de-DE"/>
        </a:p>
      </dgm:t>
    </dgm:pt>
    <dgm:pt modelId="{7A87631C-548D-874B-9E96-DDD403AD561B}" type="sibTrans" cxnId="{B78D2AAA-8069-2D46-A318-DB7F37039B41}">
      <dgm:prSet/>
      <dgm:spPr bwMode="auto"/>
      <dgm:t>
        <a:bodyPr/>
        <a:lstStyle/>
        <a:p>
          <a:pPr>
            <a:defRPr/>
          </a:pPr>
          <a:endParaRPr lang="de-DE"/>
        </a:p>
      </dgm:t>
    </dgm:pt>
    <dgm:pt modelId="{5759936C-86ED-894C-B077-7153D121F967}">
      <dgm:prSet phldrT="[Text]" custT="1"/>
      <dgm:spPr bwMode="auto"/>
      <dgm:t>
        <a:bodyPr/>
        <a:lstStyle/>
        <a:p>
          <a:pPr>
            <a:defRPr/>
          </a:pPr>
          <a:r>
            <a:rPr lang="de-DE" sz="1200"/>
            <a:t>Kausale Zuschreibung</a:t>
          </a:r>
          <a:endParaRPr/>
        </a:p>
      </dgm:t>
    </dgm:pt>
    <dgm:pt modelId="{117B12BC-601E-A44F-BB8A-15C8FFE1A427}" type="parTrans" cxnId="{E8E7797B-FBD2-DC4A-A7D8-523FA02941A3}">
      <dgm:prSet/>
      <dgm:spPr bwMode="auto"/>
      <dgm:t>
        <a:bodyPr/>
        <a:lstStyle/>
        <a:p>
          <a:pPr>
            <a:defRPr/>
          </a:pPr>
          <a:endParaRPr lang="de-DE"/>
        </a:p>
      </dgm:t>
    </dgm:pt>
    <dgm:pt modelId="{445AC025-C630-1E44-AE1D-A8897FDD50BF}" type="sibTrans" cxnId="{E8E7797B-FBD2-DC4A-A7D8-523FA02941A3}">
      <dgm:prSet/>
      <dgm:spPr bwMode="auto"/>
      <dgm:t>
        <a:bodyPr/>
        <a:lstStyle/>
        <a:p>
          <a:pPr>
            <a:defRPr/>
          </a:pPr>
          <a:endParaRPr lang="de-DE"/>
        </a:p>
      </dgm:t>
    </dgm:pt>
    <dgm:pt modelId="{E4F4FD25-7C3F-ED4E-8594-CB806D4E3D05}">
      <dgm:prSet phldrT="[Text]" custT="1"/>
      <dgm:spPr bwMode="auto"/>
      <dgm:t>
        <a:bodyPr/>
        <a:lstStyle/>
        <a:p>
          <a:pPr>
            <a:defRPr/>
          </a:pPr>
          <a:r>
            <a:rPr lang="de-DE" sz="1200"/>
            <a:t>Selbstzufriedenheit...</a:t>
          </a:r>
          <a:endParaRPr/>
        </a:p>
      </dgm:t>
    </dgm:pt>
    <dgm:pt modelId="{9BBB4166-8E01-9B4F-A3CD-18D761F4C539}" type="parTrans" cxnId="{A041A0B4-386A-E841-AEA4-BC21237C07F9}">
      <dgm:prSet/>
      <dgm:spPr bwMode="auto"/>
      <dgm:t>
        <a:bodyPr/>
        <a:lstStyle/>
        <a:p>
          <a:pPr>
            <a:defRPr/>
          </a:pPr>
          <a:endParaRPr lang="de-DE"/>
        </a:p>
      </dgm:t>
    </dgm:pt>
    <dgm:pt modelId="{36D06726-E944-224D-93F0-2CD002BF7346}" type="sibTrans" cxnId="{A041A0B4-386A-E841-AEA4-BC21237C07F9}">
      <dgm:prSet/>
      <dgm:spPr bwMode="auto"/>
      <dgm:t>
        <a:bodyPr/>
        <a:lstStyle/>
        <a:p>
          <a:pPr>
            <a:defRPr/>
          </a:pPr>
          <a:endParaRPr lang="de-DE"/>
        </a:p>
      </dgm:t>
    </dgm:pt>
    <dgm:pt modelId="{200745B8-ED87-694A-8329-8A8DFE21DBC6}">
      <dgm:prSet phldrT="" custT="1"/>
      <dgm:spPr bwMode="auto"/>
      <dgm:t>
        <a:bodyPr/>
        <a:lstStyle/>
        <a:p>
          <a:pPr>
            <a:defRPr/>
          </a:pPr>
          <a:r>
            <a:rPr lang="de-DE" sz="1200"/>
            <a:t>Selbstkontrollbilder</a:t>
          </a:r>
          <a:endParaRPr/>
        </a:p>
      </dgm:t>
    </dgm:pt>
    <dgm:pt modelId="{672BAC98-A7C8-1A44-AA23-48A3E67B7701}" type="parTrans" cxnId="{60795579-A26D-534A-90E4-BC4927054F94}">
      <dgm:prSet/>
      <dgm:spPr bwMode="auto"/>
      <dgm:t>
        <a:bodyPr/>
        <a:lstStyle/>
        <a:p>
          <a:pPr>
            <a:defRPr/>
          </a:pPr>
          <a:endParaRPr lang="de-DE"/>
        </a:p>
      </dgm:t>
    </dgm:pt>
    <dgm:pt modelId="{A972CDFE-B040-8540-A2C1-23B2784F093E}" type="sibTrans" cxnId="{60795579-A26D-534A-90E4-BC4927054F94}">
      <dgm:prSet/>
      <dgm:spPr bwMode="auto"/>
      <dgm:t>
        <a:bodyPr/>
        <a:lstStyle/>
        <a:p>
          <a:pPr>
            <a:defRPr/>
          </a:pPr>
          <a:endParaRPr lang="de-DE"/>
        </a:p>
      </dgm:t>
    </dgm:pt>
    <dgm:pt modelId="{3E519184-C4B7-434E-A38B-E5034D71E025}">
      <dgm:prSet phldrT="" custT="1"/>
      <dgm:spPr bwMode="auto"/>
      <dgm:t>
        <a:bodyPr/>
        <a:lstStyle/>
        <a:p>
          <a:pPr>
            <a:defRPr/>
          </a:pPr>
          <a:r>
            <a:rPr lang="de-DE" sz="1200"/>
            <a:t>Selbstanweisung</a:t>
          </a:r>
          <a:endParaRPr/>
        </a:p>
      </dgm:t>
    </dgm:pt>
    <dgm:pt modelId="{8EB8019A-6A82-2146-934F-EF345BD876B8}" type="parTrans" cxnId="{5130F157-6891-CE4E-842F-44FDC71A22D1}">
      <dgm:prSet/>
      <dgm:spPr bwMode="auto"/>
      <dgm:t>
        <a:bodyPr/>
        <a:lstStyle/>
        <a:p>
          <a:pPr>
            <a:defRPr/>
          </a:pPr>
          <a:endParaRPr lang="de-DE"/>
        </a:p>
      </dgm:t>
    </dgm:pt>
    <dgm:pt modelId="{16AC0E84-A92F-3945-9D53-355BDBBCC4AC}" type="sibTrans" cxnId="{5130F157-6891-CE4E-842F-44FDC71A22D1}">
      <dgm:prSet/>
      <dgm:spPr bwMode="auto"/>
      <dgm:t>
        <a:bodyPr/>
        <a:lstStyle/>
        <a:p>
          <a:pPr>
            <a:defRPr/>
          </a:pPr>
          <a:endParaRPr lang="de-DE"/>
        </a:p>
      </dgm:t>
    </dgm:pt>
    <dgm:pt modelId="{5FBF863F-5DFB-3643-93FB-6FF14AC17691}">
      <dgm:prSet phldrT="" custT="1"/>
      <dgm:spPr bwMode="auto"/>
      <dgm:t>
        <a:bodyPr/>
        <a:lstStyle/>
        <a:p>
          <a:pPr>
            <a:defRPr/>
          </a:pPr>
          <a:r>
            <a:rPr lang="de-DE" sz="1200"/>
            <a:t>Aufmerksamkeitsfokussierung</a:t>
          </a:r>
          <a:endParaRPr/>
        </a:p>
      </dgm:t>
    </dgm:pt>
    <dgm:pt modelId="{A19AEDBD-43DC-9F49-8938-08FFD350BC30}" type="parTrans" cxnId="{D3CEA4A5-EBF3-E94B-8683-E0A976D73DDB}">
      <dgm:prSet/>
      <dgm:spPr bwMode="auto"/>
      <dgm:t>
        <a:bodyPr/>
        <a:lstStyle/>
        <a:p>
          <a:pPr>
            <a:defRPr/>
          </a:pPr>
          <a:endParaRPr lang="de-DE"/>
        </a:p>
      </dgm:t>
    </dgm:pt>
    <dgm:pt modelId="{2BB47F86-30D1-7247-89C8-406E4A2EE51C}" type="sibTrans" cxnId="{D3CEA4A5-EBF3-E94B-8683-E0A976D73DDB}">
      <dgm:prSet/>
      <dgm:spPr bwMode="auto"/>
      <dgm:t>
        <a:bodyPr/>
        <a:lstStyle/>
        <a:p>
          <a:pPr>
            <a:defRPr/>
          </a:pPr>
          <a:endParaRPr lang="de-DE"/>
        </a:p>
      </dgm:t>
    </dgm:pt>
    <dgm:pt modelId="{113AB00A-39AC-3A41-8C70-8C81A2C02048}">
      <dgm:prSet phldrT="" custT="1"/>
      <dgm:spPr bwMode="auto"/>
      <dgm:t>
        <a:bodyPr/>
        <a:lstStyle/>
        <a:p>
          <a:pPr>
            <a:defRPr/>
          </a:pPr>
          <a:r>
            <a:rPr lang="de-DE" sz="1200"/>
            <a:t>Aufgabenstrategien</a:t>
          </a:r>
          <a:endParaRPr/>
        </a:p>
      </dgm:t>
    </dgm:pt>
    <dgm:pt modelId="{B97E374B-C66E-EC44-8A70-DB94B440036A}" type="parTrans" cxnId="{CBE57438-5FCC-FA49-8629-06C1FF0B359A}">
      <dgm:prSet/>
      <dgm:spPr bwMode="auto"/>
      <dgm:t>
        <a:bodyPr/>
        <a:lstStyle/>
        <a:p>
          <a:pPr>
            <a:defRPr/>
          </a:pPr>
          <a:endParaRPr lang="de-DE"/>
        </a:p>
      </dgm:t>
    </dgm:pt>
    <dgm:pt modelId="{36348D35-A89D-3542-857A-4F0DDBCF5965}" type="sibTrans" cxnId="{CBE57438-5FCC-FA49-8629-06C1FF0B359A}">
      <dgm:prSet/>
      <dgm:spPr bwMode="auto"/>
      <dgm:t>
        <a:bodyPr/>
        <a:lstStyle/>
        <a:p>
          <a:pPr>
            <a:defRPr/>
          </a:pPr>
          <a:endParaRPr lang="de-DE"/>
        </a:p>
      </dgm:t>
    </dgm:pt>
    <dgm:pt modelId="{506C4147-F329-F44B-917B-65B9C2E815A8}">
      <dgm:prSet phldrT="" custT="1"/>
      <dgm:spPr bwMode="auto"/>
      <dgm:t>
        <a:bodyPr/>
        <a:lstStyle/>
        <a:p>
          <a:pPr>
            <a:defRPr/>
          </a:pPr>
          <a:r>
            <a:rPr lang="de-DE" sz="1200"/>
            <a:t>Selbstbeobachtung...</a:t>
          </a:r>
          <a:endParaRPr/>
        </a:p>
      </dgm:t>
    </dgm:pt>
    <dgm:pt modelId="{0F0020E6-3CF0-CD4D-BE3E-E6AB0CFF8596}" type="parTrans" cxnId="{2EF3AFE0-265A-3E44-B7E1-DDC5072133E3}">
      <dgm:prSet/>
      <dgm:spPr bwMode="auto"/>
      <dgm:t>
        <a:bodyPr/>
        <a:lstStyle/>
        <a:p>
          <a:pPr>
            <a:defRPr/>
          </a:pPr>
          <a:endParaRPr lang="de-DE"/>
        </a:p>
      </dgm:t>
    </dgm:pt>
    <dgm:pt modelId="{87AF6844-E85A-624E-94E4-B2D94EB4C4EA}" type="sibTrans" cxnId="{2EF3AFE0-265A-3E44-B7E1-DDC5072133E3}">
      <dgm:prSet/>
      <dgm:spPr bwMode="auto"/>
      <dgm:t>
        <a:bodyPr/>
        <a:lstStyle/>
        <a:p>
          <a:pPr>
            <a:defRPr/>
          </a:pPr>
          <a:endParaRPr lang="de-DE"/>
        </a:p>
      </dgm:t>
    </dgm:pt>
    <dgm:pt modelId="{AD50A3CE-397F-E04B-8818-96BA05B1CC4D}">
      <dgm:prSet phldrT="[Text]" custT="1"/>
      <dgm:spPr bwMode="auto"/>
      <dgm:t>
        <a:bodyPr/>
        <a:lstStyle/>
        <a:p>
          <a:pPr>
            <a:defRPr/>
          </a:pPr>
          <a:r>
            <a:rPr lang="de-DE" sz="1200"/>
            <a:t>Selbstreaktion</a:t>
          </a:r>
          <a:endParaRPr/>
        </a:p>
      </dgm:t>
    </dgm:pt>
    <dgm:pt modelId="{0B852DBB-A958-8A40-ABC5-1ECDE849F31A}" type="parTrans" cxnId="{6EBEA351-F0A6-FD4E-81E4-081A439CD8F2}">
      <dgm:prSet/>
      <dgm:spPr bwMode="auto"/>
      <dgm:t>
        <a:bodyPr/>
        <a:lstStyle/>
        <a:p>
          <a:pPr>
            <a:defRPr/>
          </a:pPr>
          <a:endParaRPr lang="de-DE"/>
        </a:p>
      </dgm:t>
    </dgm:pt>
    <dgm:pt modelId="{A8C2145F-2B51-B44D-AE68-96F4FEA3D77A}" type="sibTrans" cxnId="{6EBEA351-F0A6-FD4E-81E4-081A439CD8F2}">
      <dgm:prSet/>
      <dgm:spPr bwMode="auto"/>
      <dgm:t>
        <a:bodyPr/>
        <a:lstStyle/>
        <a:p>
          <a:pPr>
            <a:defRPr/>
          </a:pPr>
          <a:endParaRPr lang="de-DE"/>
        </a:p>
      </dgm:t>
    </dgm:pt>
    <dgm:pt modelId="{5ABE73BC-76CE-6546-AB70-049EB1651405}">
      <dgm:prSet phldrT="[Text]" custT="1"/>
      <dgm:spPr bwMode="auto"/>
      <dgm:t>
        <a:bodyPr/>
        <a:lstStyle/>
        <a:p>
          <a:pPr>
            <a:defRPr/>
          </a:pPr>
          <a:r>
            <a:rPr lang="de-DE" sz="1800"/>
            <a:t>Handlungsphase</a:t>
          </a:r>
          <a:endParaRPr/>
        </a:p>
      </dgm:t>
    </dgm:pt>
    <dgm:pt modelId="{319C569B-67CE-C745-AE5F-B8ED7BE5B9AC}" type="parTrans" cxnId="{406D73FD-01C1-3145-9AAE-F032F6E58795}">
      <dgm:prSet/>
      <dgm:spPr bwMode="auto"/>
      <dgm:t>
        <a:bodyPr/>
        <a:lstStyle/>
        <a:p>
          <a:pPr>
            <a:defRPr/>
          </a:pPr>
          <a:endParaRPr lang="de-DE"/>
        </a:p>
      </dgm:t>
    </dgm:pt>
    <dgm:pt modelId="{5DA6CCF5-1C14-DD4E-9710-B74C18458D63}" type="sibTrans" cxnId="{406D73FD-01C1-3145-9AAE-F032F6E58795}">
      <dgm:prSet/>
      <dgm:spPr bwMode="auto"/>
      <dgm:t>
        <a:bodyPr/>
        <a:lstStyle/>
        <a:p>
          <a:pPr>
            <a:defRPr/>
          </a:pPr>
          <a:endParaRPr lang="de-DE"/>
        </a:p>
      </dgm:t>
    </dgm:pt>
    <dgm:pt modelId="{04CDB13C-50FC-3B44-A2DF-4D6B27D13EA1}">
      <dgm:prSet phldrT="[Text]" custT="1"/>
      <dgm:spPr bwMode="auto"/>
      <dgm:t>
        <a:bodyPr/>
        <a:lstStyle/>
        <a:p>
          <a:pPr>
            <a:defRPr/>
          </a:pPr>
          <a:r>
            <a:rPr lang="de-DE" sz="1200"/>
            <a:t>Selbsteinschätzung</a:t>
          </a:r>
          <a:endParaRPr/>
        </a:p>
      </dgm:t>
    </dgm:pt>
    <dgm:pt modelId="{F4C8C9B0-33BE-124E-B2F9-DF28069E1413}" type="parTrans" cxnId="{308EC95C-2CBD-254C-9BFB-14061E6628D6}">
      <dgm:prSet/>
      <dgm:spPr bwMode="auto"/>
      <dgm:t>
        <a:bodyPr/>
        <a:lstStyle/>
        <a:p>
          <a:pPr>
            <a:defRPr/>
          </a:pPr>
          <a:endParaRPr lang="de-DE"/>
        </a:p>
      </dgm:t>
    </dgm:pt>
    <dgm:pt modelId="{536B9CDA-2DDB-1740-9684-92A818491C93}" type="sibTrans" cxnId="{308EC95C-2CBD-254C-9BFB-14061E6628D6}">
      <dgm:prSet/>
      <dgm:spPr bwMode="auto"/>
      <dgm:t>
        <a:bodyPr/>
        <a:lstStyle/>
        <a:p>
          <a:pPr>
            <a:defRPr/>
          </a:pPr>
          <a:endParaRPr lang="de-DE"/>
        </a:p>
      </dgm:t>
    </dgm:pt>
    <dgm:pt modelId="{31316C9A-915A-9E44-AE63-07E0BEAF869C}" type="pres">
      <dgm:prSet presAssocID="{67149902-B3E1-8148-A67B-9903E5B3B052}" presName="Name0" presStyleCnt="0">
        <dgm:presLayoutVars>
          <dgm:dir/>
          <dgm:resizeHandles val="exact"/>
        </dgm:presLayoutVars>
      </dgm:prSet>
      <dgm:spPr bwMode="auto"/>
    </dgm:pt>
    <dgm:pt modelId="{EC62D535-C8A3-594B-AFB9-E6CBEBC852D9}" type="pres">
      <dgm:prSet presAssocID="{67149902-B3E1-8148-A67B-9903E5B3B052}" presName="cycle" presStyleCnt="0"/>
      <dgm:spPr bwMode="auto"/>
    </dgm:pt>
    <dgm:pt modelId="{2A73C68A-C590-304A-B942-565925408773}" type="pres">
      <dgm:prSet presAssocID="{5ABE73BC-76CE-6546-AB70-049EB1651405}" presName="nodeFirstNode" presStyleLbl="node1" presStyleIdx="0" presStyleCnt="3">
        <dgm:presLayoutVars>
          <dgm:bulletEnabled val="1"/>
        </dgm:presLayoutVars>
      </dgm:prSet>
      <dgm:spPr bwMode="auto"/>
    </dgm:pt>
    <dgm:pt modelId="{BA0C543B-4DE0-954A-B9CF-D2C163D5EA61}" type="pres">
      <dgm:prSet presAssocID="{5DA6CCF5-1C14-DD4E-9710-B74C18458D63}" presName="sibTransFirstNode" presStyleLbl="bgShp" presStyleIdx="0" presStyleCnt="1"/>
      <dgm:spPr bwMode="auto"/>
    </dgm:pt>
    <dgm:pt modelId="{F32CBADF-4BF5-234E-8C8F-A0E7BFE4F918}" type="pres">
      <dgm:prSet presAssocID="{1D79B0D2-2863-5E44-B161-2F58B37033FE}" presName="nodeFollowingNodes" presStyleLbl="node1" presStyleIdx="1" presStyleCnt="3" custRadScaleRad="91666" custRadScaleInc="-19480">
        <dgm:presLayoutVars>
          <dgm:bulletEnabled val="1"/>
        </dgm:presLayoutVars>
      </dgm:prSet>
      <dgm:spPr bwMode="auto"/>
    </dgm:pt>
    <dgm:pt modelId="{50F13B27-47D4-F64E-9F3B-40D035BAADF0}" type="pres">
      <dgm:prSet presAssocID="{07658A83-164A-DA4C-AB9E-D5941FB0F572}" presName="nodeFollowingNodes" presStyleLbl="node1" presStyleIdx="2" presStyleCnt="3" custRadScaleRad="88841" custRadScaleInc="19032">
        <dgm:presLayoutVars>
          <dgm:bulletEnabled val="1"/>
        </dgm:presLayoutVars>
      </dgm:prSet>
      <dgm:spPr bwMode="auto"/>
    </dgm:pt>
  </dgm:ptLst>
  <dgm:cxnLst>
    <dgm:cxn modelId="{1B81E500-DA36-5844-BB65-2ECFEAD661FC}" type="presOf" srcId="{6408FDF6-6C51-7244-B515-85B3D4C3D6E4}" destId="{50F13B27-47D4-F64E-9F3B-40D035BAADF0}" srcOrd="0" destOrd="4" presId="urn:microsoft.com/office/officeart/2005/8/layout/cycle3"/>
    <dgm:cxn modelId="{2EE00301-463B-3D44-896C-16827C816286}" type="presOf" srcId="{200745B8-ED87-694A-8329-8A8DFE21DBC6}" destId="{2A73C68A-C590-304A-B942-565925408773}" srcOrd="0" destOrd="2" presId="urn:microsoft.com/office/officeart/2005/8/layout/cycle3"/>
    <dgm:cxn modelId="{D7961809-E095-5743-AFB0-7E27A1FDFA60}" type="presOf" srcId="{67149902-B3E1-8148-A67B-9903E5B3B052}" destId="{31316C9A-915A-9E44-AE63-07E0BEAF869C}" srcOrd="0" destOrd="0" presId="urn:microsoft.com/office/officeart/2005/8/layout/cycle3"/>
    <dgm:cxn modelId="{FE40AE0B-FAB9-E741-83E1-FE4A6EB9FFF1}" type="presOf" srcId="{504EBC45-DFE5-7C4E-A7B3-EDF2FEABFD08}" destId="{50F13B27-47D4-F64E-9F3B-40D035BAADF0}" srcOrd="0" destOrd="6" presId="urn:microsoft.com/office/officeart/2005/8/layout/cycle3"/>
    <dgm:cxn modelId="{5C60E50E-28C5-0A48-87DF-ECE953221F03}" type="presOf" srcId="{AD50A3CE-397F-E04B-8818-96BA05B1CC4D}" destId="{F32CBADF-4BF5-234E-8C8F-A0E7BFE4F918}" srcOrd="0" destOrd="4" presId="urn:microsoft.com/office/officeart/2005/8/layout/cycle3"/>
    <dgm:cxn modelId="{679B5C14-8696-8843-BF8A-FEF69B398F03}" srcId="{5ABE73BC-76CE-6546-AB70-049EB1651405}" destId="{953AB7C5-6D52-5D46-8863-BA2E1C8BAF58}" srcOrd="0" destOrd="0" parTransId="{E81EA222-A76D-0D40-B916-23B46E82B954}" sibTransId="{125BFBF6-FEA2-5949-B7E0-889D37574D8B}"/>
    <dgm:cxn modelId="{5DD6491A-AADF-3E4F-AAC8-BC6DE342027D}" type="presOf" srcId="{3E519184-C4B7-434E-A38B-E5034D71E025}" destId="{2A73C68A-C590-304A-B942-565925408773}" srcOrd="0" destOrd="3" presId="urn:microsoft.com/office/officeart/2005/8/layout/cycle3"/>
    <dgm:cxn modelId="{84FB5E23-5330-9E42-8A8C-8803898F84D8}" srcId="{07658A83-164A-DA4C-AB9E-D5941FB0F572}" destId="{92DDFDFD-AD86-4A48-9754-3825A1E94EC9}" srcOrd="1" destOrd="0" parTransId="{136FF5C3-48EE-AC4E-A16C-BCC5882248BB}" sibTransId="{5D42AE9C-E61D-6940-9E21-866F63207F77}"/>
    <dgm:cxn modelId="{5587B32E-058C-3347-B201-A2EF6CB8DB0E}" type="presOf" srcId="{AC11220C-6716-074F-B5C7-ECF544CF55E9}" destId="{50F13B27-47D4-F64E-9F3B-40D035BAADF0}" srcOrd="0" destOrd="5" presId="urn:microsoft.com/office/officeart/2005/8/layout/cycle3"/>
    <dgm:cxn modelId="{CBE57438-5FCC-FA49-8629-06C1FF0B359A}" srcId="{5ABE73BC-76CE-6546-AB70-049EB1651405}" destId="{113AB00A-39AC-3A41-8C70-8C81A2C02048}" srcOrd="4" destOrd="0" parTransId="{B97E374B-C66E-EC44-8A70-DB94B440036A}" sibTransId="{36348D35-A89D-3542-857A-4F0DDBCF5965}"/>
    <dgm:cxn modelId="{6EBEA351-F0A6-FD4E-81E4-081A439CD8F2}" srcId="{1D79B0D2-2863-5E44-B161-2F58B37033FE}" destId="{AD50A3CE-397F-E04B-8818-96BA05B1CC4D}" srcOrd="3" destOrd="0" parTransId="{0B852DBB-A958-8A40-ABC5-1ECDE849F31A}" sibTransId="{A8C2145F-2B51-B44D-AE68-96F4FEA3D77A}"/>
    <dgm:cxn modelId="{5130F157-6891-CE4E-842F-44FDC71A22D1}" srcId="{5ABE73BC-76CE-6546-AB70-049EB1651405}" destId="{3E519184-C4B7-434E-A38B-E5034D71E025}" srcOrd="2" destOrd="0" parTransId="{8EB8019A-6A82-2146-934F-EF345BD876B8}" sibTransId="{16AC0E84-A92F-3945-9D53-355BDBBCC4AC}"/>
    <dgm:cxn modelId="{B6CE1858-FE75-D247-8E42-556ED216D23F}" srcId="{07658A83-164A-DA4C-AB9E-D5941FB0F572}" destId="{504EBC45-DFE5-7C4E-A7B3-EDF2FEABFD08}" srcOrd="5" destOrd="0" parTransId="{9C9950FB-E50A-8340-9257-10F40547EF31}" sibTransId="{21BCB3DD-FC11-0E40-A265-F26A9E7C9496}"/>
    <dgm:cxn modelId="{D717AD58-EA01-FB43-9D3D-9A853B7F2FFF}" type="presOf" srcId="{BC965903-ABC6-7342-B574-FBFDEB5259F8}" destId="{F32CBADF-4BF5-234E-8C8F-A0E7BFE4F918}" srcOrd="0" destOrd="1" presId="urn:microsoft.com/office/officeart/2005/8/layout/cycle3"/>
    <dgm:cxn modelId="{308EC95C-2CBD-254C-9BFB-14061E6628D6}" srcId="{1D79B0D2-2863-5E44-B161-2F58B37033FE}" destId="{04CDB13C-50FC-3B44-A2DF-4D6B27D13EA1}" srcOrd="1" destOrd="0" parTransId="{F4C8C9B0-33BE-124E-B2F9-DF28069E1413}" sibTransId="{536B9CDA-2DDB-1740-9684-92A818491C93}"/>
    <dgm:cxn modelId="{90D76178-0E3A-B440-B897-A12C2791510C}" type="presOf" srcId="{92DDFDFD-AD86-4A48-9754-3825A1E94EC9}" destId="{50F13B27-47D4-F64E-9F3B-40D035BAADF0}" srcOrd="0" destOrd="2" presId="urn:microsoft.com/office/officeart/2005/8/layout/cycle3"/>
    <dgm:cxn modelId="{60795579-A26D-534A-90E4-BC4927054F94}" srcId="{5ABE73BC-76CE-6546-AB70-049EB1651405}" destId="{200745B8-ED87-694A-8329-8A8DFE21DBC6}" srcOrd="1" destOrd="0" parTransId="{672BAC98-A7C8-1A44-AA23-48A3E67B7701}" sibTransId="{A972CDFE-B040-8540-A2C1-23B2784F093E}"/>
    <dgm:cxn modelId="{24D8387A-2769-5C4B-8004-995C6AB35528}" type="presOf" srcId="{1D79B0D2-2863-5E44-B161-2F58B37033FE}" destId="{F32CBADF-4BF5-234E-8C8F-A0E7BFE4F918}" srcOrd="0" destOrd="0" presId="urn:microsoft.com/office/officeart/2005/8/layout/cycle3"/>
    <dgm:cxn modelId="{E8E7797B-FBD2-DC4A-A7D8-523FA02941A3}" srcId="{1D79B0D2-2863-5E44-B161-2F58B37033FE}" destId="{5759936C-86ED-894C-B077-7153D121F967}" srcOrd="2" destOrd="0" parTransId="{117B12BC-601E-A44F-BB8A-15C8FFE1A427}" sibTransId="{445AC025-C630-1E44-AE1D-A8897FDD50BF}"/>
    <dgm:cxn modelId="{DA3FB680-42E4-FA4F-89D8-75CC0DAF2BC9}" type="presOf" srcId="{3666429E-4D9E-DB45-8A4C-F35757791170}" destId="{50F13B27-47D4-F64E-9F3B-40D035BAADF0}" srcOrd="0" destOrd="3" presId="urn:microsoft.com/office/officeart/2005/8/layout/cycle3"/>
    <dgm:cxn modelId="{55181E82-CAAB-E940-B170-51CAFA45EE61}" type="presOf" srcId="{5ABE73BC-76CE-6546-AB70-049EB1651405}" destId="{2A73C68A-C590-304A-B942-565925408773}" srcOrd="0" destOrd="0" presId="urn:microsoft.com/office/officeart/2005/8/layout/cycle3"/>
    <dgm:cxn modelId="{C3E94691-0729-A047-9C13-0A25D170A166}" type="presOf" srcId="{113AB00A-39AC-3A41-8C70-8C81A2C02048}" destId="{2A73C68A-C590-304A-B942-565925408773}" srcOrd="0" destOrd="5" presId="urn:microsoft.com/office/officeart/2005/8/layout/cycle3"/>
    <dgm:cxn modelId="{11AE0795-ECB0-214D-AB29-BA0D3407FC77}" type="presOf" srcId="{506C4147-F329-F44B-917B-65B9C2E815A8}" destId="{2A73C68A-C590-304A-B942-565925408773}" srcOrd="0" destOrd="6" presId="urn:microsoft.com/office/officeart/2005/8/layout/cycle3"/>
    <dgm:cxn modelId="{1383039A-AD0B-2E44-9DA8-B0BB764870E3}" srcId="{07658A83-164A-DA4C-AB9E-D5941FB0F572}" destId="{536CF900-D813-7047-8067-1951C672B797}" srcOrd="0" destOrd="0" parTransId="{6B8DAF7B-59D6-B84D-B4ED-EB6A4A5F7DC2}" sibTransId="{FC143631-8BBE-4D41-8AEF-284D198AF553}"/>
    <dgm:cxn modelId="{C5EA03A0-2C66-724D-B31B-635B6AAAE344}" type="presOf" srcId="{536CF900-D813-7047-8067-1951C672B797}" destId="{50F13B27-47D4-F64E-9F3B-40D035BAADF0}" srcOrd="0" destOrd="1" presId="urn:microsoft.com/office/officeart/2005/8/layout/cycle3"/>
    <dgm:cxn modelId="{8DE137A0-F4AE-C048-9FA3-496F469F0D84}" type="presOf" srcId="{E4F4FD25-7C3F-ED4E-8594-CB806D4E3D05}" destId="{F32CBADF-4BF5-234E-8C8F-A0E7BFE4F918}" srcOrd="0" destOrd="5" presId="urn:microsoft.com/office/officeart/2005/8/layout/cycle3"/>
    <dgm:cxn modelId="{FF1C5DA4-9844-BA47-BA01-F161361CEC23}" srcId="{67149902-B3E1-8148-A67B-9903E5B3B052}" destId="{07658A83-164A-DA4C-AB9E-D5941FB0F572}" srcOrd="2" destOrd="0" parTransId="{8612F3C1-AB55-E44D-8CE1-07CC243A1616}" sibTransId="{B7937D1D-6CE6-AA4A-B7AB-3346FCC1C743}"/>
    <dgm:cxn modelId="{D3CEA4A5-EBF3-E94B-8683-E0A976D73DDB}" srcId="{5ABE73BC-76CE-6546-AB70-049EB1651405}" destId="{5FBF863F-5DFB-3643-93FB-6FF14AC17691}" srcOrd="3" destOrd="0" parTransId="{A19AEDBD-43DC-9F49-8938-08FFD350BC30}" sibTransId="{2BB47F86-30D1-7247-89C8-406E4A2EE51C}"/>
    <dgm:cxn modelId="{5237E3A8-41B4-E54E-B30E-38FE1CF83ED6}" srcId="{07658A83-164A-DA4C-AB9E-D5941FB0F572}" destId="{6408FDF6-6C51-7244-B515-85B3D4C3D6E4}" srcOrd="3" destOrd="0" parTransId="{BFDABE8E-D87F-A049-AB51-0E17CA423CEB}" sibTransId="{0CCF600F-7F23-0048-9D51-D1F5EE3743C4}"/>
    <dgm:cxn modelId="{B78D2AAA-8069-2D46-A318-DB7F37039B41}" srcId="{1D79B0D2-2863-5E44-B161-2F58B37033FE}" destId="{BC965903-ABC6-7342-B574-FBFDEB5259F8}" srcOrd="0" destOrd="0" parTransId="{7283E82F-B320-D946-8CDA-8FD18F0FC88D}" sibTransId="{7A87631C-548D-874B-9E96-DDD403AD561B}"/>
    <dgm:cxn modelId="{07C19AAB-FA5E-F040-B70C-A66ACC01DD83}" type="presOf" srcId="{07658A83-164A-DA4C-AB9E-D5941FB0F572}" destId="{50F13B27-47D4-F64E-9F3B-40D035BAADF0}" srcOrd="0" destOrd="0" presId="urn:microsoft.com/office/officeart/2005/8/layout/cycle3"/>
    <dgm:cxn modelId="{A041A0B4-386A-E841-AEA4-BC21237C07F9}" srcId="{1D79B0D2-2863-5E44-B161-2F58B37033FE}" destId="{E4F4FD25-7C3F-ED4E-8594-CB806D4E3D05}" srcOrd="4" destOrd="0" parTransId="{9BBB4166-8E01-9B4F-A3CD-18D761F4C539}" sibTransId="{36D06726-E944-224D-93F0-2CD002BF7346}"/>
    <dgm:cxn modelId="{4CB2ACB7-4128-E644-AC72-1148E1B61035}" type="presOf" srcId="{5FBF863F-5DFB-3643-93FB-6FF14AC17691}" destId="{2A73C68A-C590-304A-B942-565925408773}" srcOrd="0" destOrd="4" presId="urn:microsoft.com/office/officeart/2005/8/layout/cycle3"/>
    <dgm:cxn modelId="{7CA6D0C1-14C8-4D4E-8435-DCCA14951C23}" type="presOf" srcId="{953AB7C5-6D52-5D46-8863-BA2E1C8BAF58}" destId="{2A73C68A-C590-304A-B942-565925408773}" srcOrd="0" destOrd="1" presId="urn:microsoft.com/office/officeart/2005/8/layout/cycle3"/>
    <dgm:cxn modelId="{D5B40BCD-E228-5045-A26A-A8A473D686E8}" srcId="{07658A83-164A-DA4C-AB9E-D5941FB0F572}" destId="{AC11220C-6716-074F-B5C7-ECF544CF55E9}" srcOrd="4" destOrd="0" parTransId="{05577722-E142-924C-BA34-1B8315F8C4BE}" sibTransId="{68645DB3-1406-2E43-94A1-A3868FCABA0B}"/>
    <dgm:cxn modelId="{7DF3DFCF-24CA-3C4A-B17E-D6729CBD1735}" type="presOf" srcId="{5759936C-86ED-894C-B077-7153D121F967}" destId="{F32CBADF-4BF5-234E-8C8F-A0E7BFE4F918}" srcOrd="0" destOrd="3" presId="urn:microsoft.com/office/officeart/2005/8/layout/cycle3"/>
    <dgm:cxn modelId="{6E7744D8-E7D4-A441-8BC3-77AA01246D78}" type="presOf" srcId="{5DA6CCF5-1C14-DD4E-9710-B74C18458D63}" destId="{BA0C543B-4DE0-954A-B9CF-D2C163D5EA61}" srcOrd="0" destOrd="0" presId="urn:microsoft.com/office/officeart/2005/8/layout/cycle3"/>
    <dgm:cxn modelId="{E2D4F9D9-8B1F-914E-A718-CF4FBA315ED8}" srcId="{07658A83-164A-DA4C-AB9E-D5941FB0F572}" destId="{3666429E-4D9E-DB45-8A4C-F35757791170}" srcOrd="2" destOrd="0" parTransId="{6F4E4972-0C6B-D644-9744-1AF101344725}" sibTransId="{A5AE45D3-E84A-4B4F-9D2B-77369BD42598}"/>
    <dgm:cxn modelId="{06ECA9DD-7B0E-F442-AEC2-D1DD90E70E1E}" type="presOf" srcId="{04CDB13C-50FC-3B44-A2DF-4D6B27D13EA1}" destId="{F32CBADF-4BF5-234E-8C8F-A0E7BFE4F918}" srcOrd="0" destOrd="2" presId="urn:microsoft.com/office/officeart/2005/8/layout/cycle3"/>
    <dgm:cxn modelId="{2EF3AFE0-265A-3E44-B7E1-DDC5072133E3}" srcId="{5ABE73BC-76CE-6546-AB70-049EB1651405}" destId="{506C4147-F329-F44B-917B-65B9C2E815A8}" srcOrd="5" destOrd="0" parTransId="{0F0020E6-3CF0-CD4D-BE3E-E6AB0CFF8596}" sibTransId="{87AF6844-E85A-624E-94E4-B2D94EB4C4EA}"/>
    <dgm:cxn modelId="{A017A8F5-F043-8240-A45D-C841BE73C7DF}" srcId="{67149902-B3E1-8148-A67B-9903E5B3B052}" destId="{1D79B0D2-2863-5E44-B161-2F58B37033FE}" srcOrd="1" destOrd="0" parTransId="{A25149DE-FF91-E247-B63E-92101CBE809C}" sibTransId="{B44AD20D-EC18-1640-A7E3-912F8F7E0E4E}"/>
    <dgm:cxn modelId="{406D73FD-01C1-3145-9AAE-F032F6E58795}" srcId="{67149902-B3E1-8148-A67B-9903E5B3B052}" destId="{5ABE73BC-76CE-6546-AB70-049EB1651405}" srcOrd="0" destOrd="0" parTransId="{319C569B-67CE-C745-AE5F-B8ED7BE5B9AC}" sibTransId="{5DA6CCF5-1C14-DD4E-9710-B74C18458D63}"/>
    <dgm:cxn modelId="{B48F6946-9280-014A-891E-C08FC135224C}" type="presParOf" srcId="{31316C9A-915A-9E44-AE63-07E0BEAF869C}" destId="{EC62D535-C8A3-594B-AFB9-E6CBEBC852D9}" srcOrd="0" destOrd="0" presId="urn:microsoft.com/office/officeart/2005/8/layout/cycle3"/>
    <dgm:cxn modelId="{4751D4FA-B331-C54E-9B5A-A91D5D0657A4}" type="presParOf" srcId="{EC62D535-C8A3-594B-AFB9-E6CBEBC852D9}" destId="{2A73C68A-C590-304A-B942-565925408773}" srcOrd="0" destOrd="0" presId="urn:microsoft.com/office/officeart/2005/8/layout/cycle3"/>
    <dgm:cxn modelId="{DA1323AF-52AC-B74A-9E59-648B0CD49C6E}" type="presParOf" srcId="{EC62D535-C8A3-594B-AFB9-E6CBEBC852D9}" destId="{BA0C543B-4DE0-954A-B9CF-D2C163D5EA61}" srcOrd="1" destOrd="0" presId="urn:microsoft.com/office/officeart/2005/8/layout/cycle3"/>
    <dgm:cxn modelId="{40E98AF3-3F09-9B40-984C-F9C800D3D003}" type="presParOf" srcId="{EC62D535-C8A3-594B-AFB9-E6CBEBC852D9}" destId="{F32CBADF-4BF5-234E-8C8F-A0E7BFE4F918}" srcOrd="2" destOrd="0" presId="urn:microsoft.com/office/officeart/2005/8/layout/cycle3"/>
    <dgm:cxn modelId="{A66D4228-32C2-6247-9AEA-6AA84518DCF5}" type="presParOf" srcId="{EC62D535-C8A3-594B-AFB9-E6CBEBC852D9}" destId="{50F13B27-47D4-F64E-9F3B-40D035BAADF0}" srcOrd="3"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149902-B3E1-8148-A67B-9903E5B3B052}" type="doc">
      <dgm:prSet loTypeId="urn:microsoft.com/office/officeart/2005/8/layout/cycle3" loCatId="" qsTypeId="urn:microsoft.com/office/officeart/2005/8/quickstyle/simple1" qsCatId="simple" csTypeId="urn:microsoft.com/office/officeart/2005/8/colors/colorful5" csCatId="colorful" phldr="1"/>
      <dgm:spPr bwMode="auto"/>
      <dgm:t>
        <a:bodyPr/>
        <a:lstStyle/>
        <a:p>
          <a:pPr>
            <a:defRPr/>
          </a:pPr>
          <a:endParaRPr lang="de-DE"/>
        </a:p>
      </dgm:t>
    </dgm:pt>
    <dgm:pt modelId="{1D79B0D2-2863-5E44-B161-2F58B37033FE}">
      <dgm:prSet phldrT="[Text]" custT="1"/>
      <dgm:spPr bwMode="auto"/>
      <dgm:t>
        <a:bodyPr/>
        <a:lstStyle/>
        <a:p>
          <a:pPr>
            <a:defRPr/>
          </a:pPr>
          <a:r>
            <a:rPr lang="de-DE" sz="2400"/>
            <a:t>Reflexionsphase</a:t>
          </a:r>
          <a:endParaRPr/>
        </a:p>
      </dgm:t>
    </dgm:pt>
    <dgm:pt modelId="{A25149DE-FF91-E247-B63E-92101CBE809C}" type="parTrans" cxnId="{A017A8F5-F043-8240-A45D-C841BE73C7DF}">
      <dgm:prSet/>
      <dgm:spPr bwMode="auto"/>
      <dgm:t>
        <a:bodyPr/>
        <a:lstStyle/>
        <a:p>
          <a:pPr>
            <a:defRPr/>
          </a:pPr>
          <a:endParaRPr lang="de-DE"/>
        </a:p>
      </dgm:t>
    </dgm:pt>
    <dgm:pt modelId="{B44AD20D-EC18-1640-A7E3-912F8F7E0E4E}" type="sibTrans" cxnId="{A017A8F5-F043-8240-A45D-C841BE73C7DF}">
      <dgm:prSet/>
      <dgm:spPr bwMode="auto"/>
      <dgm:t>
        <a:bodyPr/>
        <a:lstStyle/>
        <a:p>
          <a:pPr>
            <a:defRPr/>
          </a:pPr>
          <a:endParaRPr lang="de-DE"/>
        </a:p>
      </dgm:t>
    </dgm:pt>
    <dgm:pt modelId="{07658A83-164A-DA4C-AB9E-D5941FB0F572}">
      <dgm:prSet phldrT="[Text]" custT="1"/>
      <dgm:spPr bwMode="auto"/>
      <dgm:t>
        <a:bodyPr/>
        <a:lstStyle/>
        <a:p>
          <a:pPr>
            <a:defRPr/>
          </a:pPr>
          <a:r>
            <a:rPr lang="de-DE" sz="2400"/>
            <a:t>Planungsphase</a:t>
          </a:r>
          <a:endParaRPr/>
        </a:p>
      </dgm:t>
    </dgm:pt>
    <dgm:pt modelId="{8612F3C1-AB55-E44D-8CE1-07CC243A1616}" type="parTrans" cxnId="{FF1C5DA4-9844-BA47-BA01-F161361CEC23}">
      <dgm:prSet/>
      <dgm:spPr bwMode="auto"/>
      <dgm:t>
        <a:bodyPr/>
        <a:lstStyle/>
        <a:p>
          <a:pPr>
            <a:defRPr/>
          </a:pPr>
          <a:endParaRPr lang="de-DE"/>
        </a:p>
      </dgm:t>
    </dgm:pt>
    <dgm:pt modelId="{B7937D1D-6CE6-AA4A-B7AB-3346FCC1C743}" type="sibTrans" cxnId="{FF1C5DA4-9844-BA47-BA01-F161361CEC23}">
      <dgm:prSet/>
      <dgm:spPr bwMode="auto"/>
      <dgm:t>
        <a:bodyPr/>
        <a:lstStyle/>
        <a:p>
          <a:pPr>
            <a:defRPr/>
          </a:pPr>
          <a:endParaRPr lang="de-DE"/>
        </a:p>
      </dgm:t>
    </dgm:pt>
    <dgm:pt modelId="{5ABE73BC-76CE-6546-AB70-049EB1651405}">
      <dgm:prSet phldrT="[Text]" custT="1"/>
      <dgm:spPr bwMode="auto"/>
      <dgm:t>
        <a:bodyPr/>
        <a:lstStyle/>
        <a:p>
          <a:pPr>
            <a:defRPr/>
          </a:pPr>
          <a:r>
            <a:rPr lang="de-DE" sz="2400"/>
            <a:t>Handlungsphase</a:t>
          </a:r>
          <a:endParaRPr/>
        </a:p>
      </dgm:t>
    </dgm:pt>
    <dgm:pt modelId="{319C569B-67CE-C745-AE5F-B8ED7BE5B9AC}" type="parTrans" cxnId="{406D73FD-01C1-3145-9AAE-F032F6E58795}">
      <dgm:prSet/>
      <dgm:spPr bwMode="auto"/>
      <dgm:t>
        <a:bodyPr/>
        <a:lstStyle/>
        <a:p>
          <a:pPr>
            <a:defRPr/>
          </a:pPr>
          <a:endParaRPr lang="de-DE"/>
        </a:p>
      </dgm:t>
    </dgm:pt>
    <dgm:pt modelId="{5DA6CCF5-1C14-DD4E-9710-B74C18458D63}" type="sibTrans" cxnId="{406D73FD-01C1-3145-9AAE-F032F6E58795}">
      <dgm:prSet/>
      <dgm:spPr bwMode="auto"/>
      <dgm:t>
        <a:bodyPr/>
        <a:lstStyle/>
        <a:p>
          <a:pPr>
            <a:defRPr/>
          </a:pPr>
          <a:endParaRPr lang="de-DE"/>
        </a:p>
      </dgm:t>
    </dgm:pt>
    <dgm:pt modelId="{31316C9A-915A-9E44-AE63-07E0BEAF869C}" type="pres">
      <dgm:prSet presAssocID="{67149902-B3E1-8148-A67B-9903E5B3B052}" presName="Name0" presStyleCnt="0">
        <dgm:presLayoutVars>
          <dgm:dir/>
          <dgm:resizeHandles val="exact"/>
        </dgm:presLayoutVars>
      </dgm:prSet>
      <dgm:spPr bwMode="auto"/>
    </dgm:pt>
    <dgm:pt modelId="{EC62D535-C8A3-594B-AFB9-E6CBEBC852D9}" type="pres">
      <dgm:prSet presAssocID="{67149902-B3E1-8148-A67B-9903E5B3B052}" presName="cycle" presStyleCnt="0"/>
      <dgm:spPr bwMode="auto"/>
    </dgm:pt>
    <dgm:pt modelId="{2A73C68A-C590-304A-B942-565925408773}" type="pres">
      <dgm:prSet presAssocID="{5ABE73BC-76CE-6546-AB70-049EB1651405}" presName="nodeFirstNode" presStyleLbl="node1" presStyleIdx="0" presStyleCnt="3">
        <dgm:presLayoutVars>
          <dgm:bulletEnabled val="1"/>
        </dgm:presLayoutVars>
      </dgm:prSet>
      <dgm:spPr bwMode="auto"/>
    </dgm:pt>
    <dgm:pt modelId="{BA0C543B-4DE0-954A-B9CF-D2C163D5EA61}" type="pres">
      <dgm:prSet presAssocID="{5DA6CCF5-1C14-DD4E-9710-B74C18458D63}" presName="sibTransFirstNode" presStyleLbl="bgShp" presStyleIdx="0" presStyleCnt="1"/>
      <dgm:spPr bwMode="auto"/>
    </dgm:pt>
    <dgm:pt modelId="{F32CBADF-4BF5-234E-8C8F-A0E7BFE4F918}" type="pres">
      <dgm:prSet presAssocID="{1D79B0D2-2863-5E44-B161-2F58B37033FE}" presName="nodeFollowingNodes" presStyleLbl="node1" presStyleIdx="1" presStyleCnt="3" custRadScaleRad="91666" custRadScaleInc="-19480">
        <dgm:presLayoutVars>
          <dgm:bulletEnabled val="1"/>
        </dgm:presLayoutVars>
      </dgm:prSet>
      <dgm:spPr bwMode="auto"/>
    </dgm:pt>
    <dgm:pt modelId="{50F13B27-47D4-F64E-9F3B-40D035BAADF0}" type="pres">
      <dgm:prSet presAssocID="{07658A83-164A-DA4C-AB9E-D5941FB0F572}" presName="nodeFollowingNodes" presStyleLbl="node1" presStyleIdx="2" presStyleCnt="3" custRadScaleRad="88841" custRadScaleInc="19032">
        <dgm:presLayoutVars>
          <dgm:bulletEnabled val="1"/>
        </dgm:presLayoutVars>
      </dgm:prSet>
      <dgm:spPr bwMode="auto"/>
    </dgm:pt>
  </dgm:ptLst>
  <dgm:cxnLst>
    <dgm:cxn modelId="{D7961809-E095-5743-AFB0-7E27A1FDFA60}" type="presOf" srcId="{67149902-B3E1-8148-A67B-9903E5B3B052}" destId="{31316C9A-915A-9E44-AE63-07E0BEAF869C}" srcOrd="0" destOrd="0" presId="urn:microsoft.com/office/officeart/2005/8/layout/cycle3"/>
    <dgm:cxn modelId="{24D8387A-2769-5C4B-8004-995C6AB35528}" type="presOf" srcId="{1D79B0D2-2863-5E44-B161-2F58B37033FE}" destId="{F32CBADF-4BF5-234E-8C8F-A0E7BFE4F918}" srcOrd="0" destOrd="0" presId="urn:microsoft.com/office/officeart/2005/8/layout/cycle3"/>
    <dgm:cxn modelId="{55181E82-CAAB-E940-B170-51CAFA45EE61}" type="presOf" srcId="{5ABE73BC-76CE-6546-AB70-049EB1651405}" destId="{2A73C68A-C590-304A-B942-565925408773}" srcOrd="0" destOrd="0" presId="urn:microsoft.com/office/officeart/2005/8/layout/cycle3"/>
    <dgm:cxn modelId="{FF1C5DA4-9844-BA47-BA01-F161361CEC23}" srcId="{67149902-B3E1-8148-A67B-9903E5B3B052}" destId="{07658A83-164A-DA4C-AB9E-D5941FB0F572}" srcOrd="2" destOrd="0" parTransId="{8612F3C1-AB55-E44D-8CE1-07CC243A1616}" sibTransId="{B7937D1D-6CE6-AA4A-B7AB-3346FCC1C743}"/>
    <dgm:cxn modelId="{07C19AAB-FA5E-F040-B70C-A66ACC01DD83}" type="presOf" srcId="{07658A83-164A-DA4C-AB9E-D5941FB0F572}" destId="{50F13B27-47D4-F64E-9F3B-40D035BAADF0}" srcOrd="0" destOrd="0" presId="urn:microsoft.com/office/officeart/2005/8/layout/cycle3"/>
    <dgm:cxn modelId="{6E7744D8-E7D4-A441-8BC3-77AA01246D78}" type="presOf" srcId="{5DA6CCF5-1C14-DD4E-9710-B74C18458D63}" destId="{BA0C543B-4DE0-954A-B9CF-D2C163D5EA61}" srcOrd="0" destOrd="0" presId="urn:microsoft.com/office/officeart/2005/8/layout/cycle3"/>
    <dgm:cxn modelId="{A017A8F5-F043-8240-A45D-C841BE73C7DF}" srcId="{67149902-B3E1-8148-A67B-9903E5B3B052}" destId="{1D79B0D2-2863-5E44-B161-2F58B37033FE}" srcOrd="1" destOrd="0" parTransId="{A25149DE-FF91-E247-B63E-92101CBE809C}" sibTransId="{B44AD20D-EC18-1640-A7E3-912F8F7E0E4E}"/>
    <dgm:cxn modelId="{406D73FD-01C1-3145-9AAE-F032F6E58795}" srcId="{67149902-B3E1-8148-A67B-9903E5B3B052}" destId="{5ABE73BC-76CE-6546-AB70-049EB1651405}" srcOrd="0" destOrd="0" parTransId="{319C569B-67CE-C745-AE5F-B8ED7BE5B9AC}" sibTransId="{5DA6CCF5-1C14-DD4E-9710-B74C18458D63}"/>
    <dgm:cxn modelId="{B48F6946-9280-014A-891E-C08FC135224C}" type="presParOf" srcId="{31316C9A-915A-9E44-AE63-07E0BEAF869C}" destId="{EC62D535-C8A3-594B-AFB9-E6CBEBC852D9}" srcOrd="0" destOrd="0" presId="urn:microsoft.com/office/officeart/2005/8/layout/cycle3"/>
    <dgm:cxn modelId="{4751D4FA-B331-C54E-9B5A-A91D5D0657A4}" type="presParOf" srcId="{EC62D535-C8A3-594B-AFB9-E6CBEBC852D9}" destId="{2A73C68A-C590-304A-B942-565925408773}" srcOrd="0" destOrd="0" presId="urn:microsoft.com/office/officeart/2005/8/layout/cycle3"/>
    <dgm:cxn modelId="{DA1323AF-52AC-B74A-9E59-648B0CD49C6E}" type="presParOf" srcId="{EC62D535-C8A3-594B-AFB9-E6CBEBC852D9}" destId="{BA0C543B-4DE0-954A-B9CF-D2C163D5EA61}" srcOrd="1" destOrd="0" presId="urn:microsoft.com/office/officeart/2005/8/layout/cycle3"/>
    <dgm:cxn modelId="{40E98AF3-3F09-9B40-984C-F9C800D3D003}" type="presParOf" srcId="{EC62D535-C8A3-594B-AFB9-E6CBEBC852D9}" destId="{F32CBADF-4BF5-234E-8C8F-A0E7BFE4F918}" srcOrd="2" destOrd="0" presId="urn:microsoft.com/office/officeart/2005/8/layout/cycle3"/>
    <dgm:cxn modelId="{A66D4228-32C2-6247-9AEA-6AA84518DCF5}" type="presParOf" srcId="{EC62D535-C8A3-594B-AFB9-E6CBEBC852D9}" destId="{50F13B27-47D4-F64E-9F3B-40D035BAADF0}" srcOrd="3"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7149902-B3E1-8148-A67B-9903E5B3B052}" type="doc">
      <dgm:prSet loTypeId="urn:microsoft.com/office/officeart/2005/8/layout/cycle3" loCatId="" qsTypeId="urn:microsoft.com/office/officeart/2005/8/quickstyle/simple1" qsCatId="simple" csTypeId="urn:microsoft.com/office/officeart/2005/8/colors/colorful5" csCatId="colorful" phldr="1"/>
      <dgm:spPr bwMode="auto"/>
      <dgm:t>
        <a:bodyPr/>
        <a:lstStyle/>
        <a:p>
          <a:pPr>
            <a:defRPr/>
          </a:pPr>
          <a:endParaRPr lang="de-DE"/>
        </a:p>
      </dgm:t>
    </dgm:pt>
    <dgm:pt modelId="{1D79B0D2-2863-5E44-B161-2F58B37033FE}">
      <dgm:prSet phldrT="[Text]"/>
      <dgm:spPr bwMode="auto"/>
      <dgm:t>
        <a:bodyPr/>
        <a:lstStyle/>
        <a:p>
          <a:pPr>
            <a:defRPr/>
          </a:pPr>
          <a:r>
            <a:rPr lang="de-DE" dirty="0"/>
            <a:t>Reflexionsphase</a:t>
          </a:r>
          <a:endParaRPr dirty="0"/>
        </a:p>
      </dgm:t>
    </dgm:pt>
    <dgm:pt modelId="{A25149DE-FF91-E247-B63E-92101CBE809C}" type="parTrans" cxnId="{A017A8F5-F043-8240-A45D-C841BE73C7DF}">
      <dgm:prSet/>
      <dgm:spPr bwMode="auto"/>
      <dgm:t>
        <a:bodyPr/>
        <a:lstStyle/>
        <a:p>
          <a:pPr>
            <a:defRPr/>
          </a:pPr>
          <a:endParaRPr lang="de-DE"/>
        </a:p>
      </dgm:t>
    </dgm:pt>
    <dgm:pt modelId="{B44AD20D-EC18-1640-A7E3-912F8F7E0E4E}" type="sibTrans" cxnId="{A017A8F5-F043-8240-A45D-C841BE73C7DF}">
      <dgm:prSet/>
      <dgm:spPr bwMode="auto"/>
      <dgm:t>
        <a:bodyPr/>
        <a:lstStyle/>
        <a:p>
          <a:pPr>
            <a:defRPr/>
          </a:pPr>
          <a:endParaRPr lang="de-DE"/>
        </a:p>
      </dgm:t>
    </dgm:pt>
    <dgm:pt modelId="{07658A83-164A-DA4C-AB9E-D5941FB0F572}">
      <dgm:prSet phldrT="[Text]"/>
      <dgm:spPr bwMode="auto"/>
      <dgm:t>
        <a:bodyPr/>
        <a:lstStyle/>
        <a:p>
          <a:pPr>
            <a:defRPr/>
          </a:pPr>
          <a:r>
            <a:rPr lang="de-DE" dirty="0"/>
            <a:t>Planungsphase</a:t>
          </a:r>
          <a:endParaRPr dirty="0"/>
        </a:p>
      </dgm:t>
    </dgm:pt>
    <dgm:pt modelId="{8612F3C1-AB55-E44D-8CE1-07CC243A1616}" type="parTrans" cxnId="{FF1C5DA4-9844-BA47-BA01-F161361CEC23}">
      <dgm:prSet/>
      <dgm:spPr bwMode="auto"/>
      <dgm:t>
        <a:bodyPr/>
        <a:lstStyle/>
        <a:p>
          <a:pPr>
            <a:defRPr/>
          </a:pPr>
          <a:endParaRPr lang="de-DE"/>
        </a:p>
      </dgm:t>
    </dgm:pt>
    <dgm:pt modelId="{B7937D1D-6CE6-AA4A-B7AB-3346FCC1C743}" type="sibTrans" cxnId="{FF1C5DA4-9844-BA47-BA01-F161361CEC23}">
      <dgm:prSet/>
      <dgm:spPr bwMode="auto"/>
      <dgm:t>
        <a:bodyPr/>
        <a:lstStyle/>
        <a:p>
          <a:pPr>
            <a:defRPr/>
          </a:pPr>
          <a:endParaRPr lang="de-DE"/>
        </a:p>
      </dgm:t>
    </dgm:pt>
    <dgm:pt modelId="{953AB7C5-6D52-5D46-8863-BA2E1C8BAF58}">
      <dgm:prSet phldrT="[Text]"/>
      <dgm:spPr bwMode="auto"/>
      <dgm:t>
        <a:bodyPr/>
        <a:lstStyle/>
        <a:p>
          <a:pPr>
            <a:defRPr/>
          </a:pPr>
          <a:r>
            <a:rPr lang="de-DE" dirty="0"/>
            <a:t>Handlungsphase</a:t>
          </a:r>
          <a:endParaRPr dirty="0"/>
        </a:p>
      </dgm:t>
    </dgm:pt>
    <dgm:pt modelId="{E81EA222-A76D-0D40-B916-23B46E82B954}" type="parTrans" cxnId="{679B5C14-8696-8843-BF8A-FEF69B398F03}">
      <dgm:prSet/>
      <dgm:spPr bwMode="auto"/>
      <dgm:t>
        <a:bodyPr/>
        <a:lstStyle/>
        <a:p>
          <a:pPr>
            <a:defRPr/>
          </a:pPr>
          <a:endParaRPr lang="de-DE"/>
        </a:p>
      </dgm:t>
    </dgm:pt>
    <dgm:pt modelId="{125BFBF6-FEA2-5949-B7E0-889D37574D8B}" type="sibTrans" cxnId="{679B5C14-8696-8843-BF8A-FEF69B398F03}">
      <dgm:prSet/>
      <dgm:spPr bwMode="auto"/>
      <dgm:t>
        <a:bodyPr/>
        <a:lstStyle/>
        <a:p>
          <a:pPr>
            <a:defRPr/>
          </a:pPr>
          <a:endParaRPr lang="de-DE"/>
        </a:p>
      </dgm:t>
    </dgm:pt>
    <dgm:pt modelId="{6382A80C-709C-9E4D-A841-9CC3204F1622}" type="pres">
      <dgm:prSet presAssocID="{67149902-B3E1-8148-A67B-9903E5B3B052}" presName="Name0" presStyleCnt="0">
        <dgm:presLayoutVars>
          <dgm:dir/>
          <dgm:resizeHandles val="exact"/>
        </dgm:presLayoutVars>
      </dgm:prSet>
      <dgm:spPr bwMode="auto"/>
    </dgm:pt>
    <dgm:pt modelId="{65FCE58D-E7B0-AA41-B425-804E8990873C}" type="pres">
      <dgm:prSet presAssocID="{67149902-B3E1-8148-A67B-9903E5B3B052}" presName="cycle" presStyleCnt="0"/>
      <dgm:spPr bwMode="auto"/>
    </dgm:pt>
    <dgm:pt modelId="{DBA4AD98-85FB-9A42-B21B-0B17BB8AB339}" type="pres">
      <dgm:prSet presAssocID="{953AB7C5-6D52-5D46-8863-BA2E1C8BAF58}" presName="nodeFirstNode" presStyleLbl="node1" presStyleIdx="0" presStyleCnt="3">
        <dgm:presLayoutVars>
          <dgm:bulletEnabled val="1"/>
        </dgm:presLayoutVars>
      </dgm:prSet>
      <dgm:spPr bwMode="auto"/>
    </dgm:pt>
    <dgm:pt modelId="{A7F6CABD-202F-F14F-B925-55AB5FBFAEC6}" type="pres">
      <dgm:prSet presAssocID="{125BFBF6-FEA2-5949-B7E0-889D37574D8B}" presName="sibTransFirstNode" presStyleLbl="bgShp" presStyleIdx="0" presStyleCnt="1"/>
      <dgm:spPr bwMode="auto"/>
    </dgm:pt>
    <dgm:pt modelId="{672A7A69-4805-CE4A-9649-0C0B8EC1E4E4}" type="pres">
      <dgm:prSet presAssocID="{1D79B0D2-2863-5E44-B161-2F58B37033FE}" presName="nodeFollowingNodes" presStyleLbl="node1" presStyleIdx="1" presStyleCnt="3" custRadScaleRad="90176" custRadScaleInc="-17248">
        <dgm:presLayoutVars>
          <dgm:bulletEnabled val="1"/>
        </dgm:presLayoutVars>
      </dgm:prSet>
      <dgm:spPr bwMode="auto"/>
    </dgm:pt>
    <dgm:pt modelId="{D65DA2FD-80C6-FF4A-B0F1-9CFC2D872C8A}" type="pres">
      <dgm:prSet presAssocID="{07658A83-164A-DA4C-AB9E-D5941FB0F572}" presName="nodeFollowingNodes" presStyleLbl="node1" presStyleIdx="2" presStyleCnt="3" custRadScaleRad="92242" custRadScaleInc="17616">
        <dgm:presLayoutVars>
          <dgm:bulletEnabled val="1"/>
        </dgm:presLayoutVars>
      </dgm:prSet>
      <dgm:spPr bwMode="auto"/>
    </dgm:pt>
  </dgm:ptLst>
  <dgm:cxnLst>
    <dgm:cxn modelId="{7AB9DE0D-8739-7C4B-B416-7589E39B587C}" type="presOf" srcId="{953AB7C5-6D52-5D46-8863-BA2E1C8BAF58}" destId="{DBA4AD98-85FB-9A42-B21B-0B17BB8AB339}" srcOrd="0" destOrd="0" presId="urn:microsoft.com/office/officeart/2005/8/layout/cycle3"/>
    <dgm:cxn modelId="{679B5C14-8696-8843-BF8A-FEF69B398F03}" srcId="{67149902-B3E1-8148-A67B-9903E5B3B052}" destId="{953AB7C5-6D52-5D46-8863-BA2E1C8BAF58}" srcOrd="0" destOrd="0" parTransId="{E81EA222-A76D-0D40-B916-23B46E82B954}" sibTransId="{125BFBF6-FEA2-5949-B7E0-889D37574D8B}"/>
    <dgm:cxn modelId="{B5CA367A-AB56-3044-8CFF-EDA06A09D913}" type="presOf" srcId="{125BFBF6-FEA2-5949-B7E0-889D37574D8B}" destId="{A7F6CABD-202F-F14F-B925-55AB5FBFAEC6}" srcOrd="0" destOrd="0" presId="urn:microsoft.com/office/officeart/2005/8/layout/cycle3"/>
    <dgm:cxn modelId="{FF1C5DA4-9844-BA47-BA01-F161361CEC23}" srcId="{67149902-B3E1-8148-A67B-9903E5B3B052}" destId="{07658A83-164A-DA4C-AB9E-D5941FB0F572}" srcOrd="2" destOrd="0" parTransId="{8612F3C1-AB55-E44D-8CE1-07CC243A1616}" sibTransId="{B7937D1D-6CE6-AA4A-B7AB-3346FCC1C743}"/>
    <dgm:cxn modelId="{ED7A0ACC-1091-C847-94E3-56C4CA011578}" type="presOf" srcId="{67149902-B3E1-8148-A67B-9903E5B3B052}" destId="{6382A80C-709C-9E4D-A841-9CC3204F1622}" srcOrd="0" destOrd="0" presId="urn:microsoft.com/office/officeart/2005/8/layout/cycle3"/>
    <dgm:cxn modelId="{1419E5E1-8F24-084E-9728-9E249A3803EB}" type="presOf" srcId="{07658A83-164A-DA4C-AB9E-D5941FB0F572}" destId="{D65DA2FD-80C6-FF4A-B0F1-9CFC2D872C8A}" srcOrd="0" destOrd="0" presId="urn:microsoft.com/office/officeart/2005/8/layout/cycle3"/>
    <dgm:cxn modelId="{8D03DDE6-A775-4744-84F0-5B3E9E6623C9}" type="presOf" srcId="{1D79B0D2-2863-5E44-B161-2F58B37033FE}" destId="{672A7A69-4805-CE4A-9649-0C0B8EC1E4E4}" srcOrd="0" destOrd="0" presId="urn:microsoft.com/office/officeart/2005/8/layout/cycle3"/>
    <dgm:cxn modelId="{A017A8F5-F043-8240-A45D-C841BE73C7DF}" srcId="{67149902-B3E1-8148-A67B-9903E5B3B052}" destId="{1D79B0D2-2863-5E44-B161-2F58B37033FE}" srcOrd="1" destOrd="0" parTransId="{A25149DE-FF91-E247-B63E-92101CBE809C}" sibTransId="{B44AD20D-EC18-1640-A7E3-912F8F7E0E4E}"/>
    <dgm:cxn modelId="{F7B6EE5C-71F7-FF4E-8A78-E21735B1D023}" type="presParOf" srcId="{6382A80C-709C-9E4D-A841-9CC3204F1622}" destId="{65FCE58D-E7B0-AA41-B425-804E8990873C}" srcOrd="0" destOrd="0" presId="urn:microsoft.com/office/officeart/2005/8/layout/cycle3"/>
    <dgm:cxn modelId="{5A37F52E-52CE-9C4B-A130-D608E12478D0}" type="presParOf" srcId="{65FCE58D-E7B0-AA41-B425-804E8990873C}" destId="{DBA4AD98-85FB-9A42-B21B-0B17BB8AB339}" srcOrd="0" destOrd="0" presId="urn:microsoft.com/office/officeart/2005/8/layout/cycle3"/>
    <dgm:cxn modelId="{AE01BC1F-28DA-3246-A372-F894A11D5276}" type="presParOf" srcId="{65FCE58D-E7B0-AA41-B425-804E8990873C}" destId="{A7F6CABD-202F-F14F-B925-55AB5FBFAEC6}" srcOrd="1" destOrd="0" presId="urn:microsoft.com/office/officeart/2005/8/layout/cycle3"/>
    <dgm:cxn modelId="{5CD225F3-04B5-B94F-AA3E-658949FDBFA1}" type="presParOf" srcId="{65FCE58D-E7B0-AA41-B425-804E8990873C}" destId="{672A7A69-4805-CE4A-9649-0C0B8EC1E4E4}" srcOrd="2" destOrd="0" presId="urn:microsoft.com/office/officeart/2005/8/layout/cycle3"/>
    <dgm:cxn modelId="{15FAF11F-4CCF-D748-8B64-33B74DA5528A}" type="presParOf" srcId="{65FCE58D-E7B0-AA41-B425-804E8990873C}" destId="{D65DA2FD-80C6-FF4A-B0F1-9CFC2D872C8A}" srcOrd="3"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DC9D474-D13F-4B01-B1EE-3A23495E0C15}" type="doc">
      <dgm:prSet loTypeId="urn:microsoft.com/office/officeart/2008/layout/VerticalCurvedList" loCatId="list" qsTypeId="urn:microsoft.com/office/officeart/2005/8/quickstyle/simple1" qsCatId="simple" csTypeId="urn:microsoft.com/office/officeart/2005/8/colors/accent1_1" csCatId="accent1" phldr="1"/>
      <dgm:spPr bwMode="auto"/>
      <dgm:t>
        <a:bodyPr/>
        <a:lstStyle/>
        <a:p>
          <a:pPr>
            <a:defRPr/>
          </a:pPr>
          <a:endParaRPr lang="de-DE"/>
        </a:p>
      </dgm:t>
    </dgm:pt>
    <dgm:pt modelId="{0C3262A4-8C27-4084-85EE-DA3317BACDD6}">
      <dgm:prSet phldrT="[Text]"/>
      <dgm:spPr bwMode="auto"/>
      <dgm:t>
        <a:bodyPr/>
        <a:lstStyle/>
        <a:p>
          <a:pPr>
            <a:defRPr/>
          </a:pPr>
          <a:r>
            <a:rPr lang="de-DE"/>
            <a:t>Zeitersparnis</a:t>
          </a:r>
          <a:endParaRPr/>
        </a:p>
      </dgm:t>
    </dgm:pt>
    <dgm:pt modelId="{CCBF1168-90E6-4021-A556-8C769493E80B}" type="parTrans" cxnId="{438FE500-B3C3-4626-9949-9E8BEC980105}">
      <dgm:prSet/>
      <dgm:spPr bwMode="auto"/>
      <dgm:t>
        <a:bodyPr/>
        <a:lstStyle/>
        <a:p>
          <a:pPr>
            <a:defRPr/>
          </a:pPr>
          <a:endParaRPr lang="de-DE"/>
        </a:p>
      </dgm:t>
    </dgm:pt>
    <dgm:pt modelId="{92CDC00A-5C89-42A3-AE1A-94F1FA44FF47}" type="sibTrans" cxnId="{438FE500-B3C3-4626-9949-9E8BEC980105}">
      <dgm:prSet/>
      <dgm:spPr bwMode="auto"/>
      <dgm:t>
        <a:bodyPr/>
        <a:lstStyle/>
        <a:p>
          <a:pPr>
            <a:defRPr/>
          </a:pPr>
          <a:endParaRPr lang="de-DE"/>
        </a:p>
      </dgm:t>
    </dgm:pt>
    <dgm:pt modelId="{4ADD854A-BB8C-4350-9B6A-9395C533EA5C}">
      <dgm:prSet phldrT=""/>
      <dgm:spPr bwMode="auto"/>
      <dgm:t>
        <a:bodyPr/>
        <a:lstStyle/>
        <a:p>
          <a:pPr>
            <a:defRPr/>
          </a:pPr>
          <a:r>
            <a:rPr lang="de-DE"/>
            <a:t>Leichte (und verbindliche) Weitergabe von Informationen an die passende Person oder Gruppe</a:t>
          </a:r>
          <a:endParaRPr/>
        </a:p>
      </dgm:t>
    </dgm:pt>
    <dgm:pt modelId="{953004DF-380E-4395-9860-5BF65BACE8CC}" type="parTrans" cxnId="{4667BFF3-51BE-4400-BFE5-CDCF515D82B6}">
      <dgm:prSet/>
      <dgm:spPr bwMode="auto"/>
      <dgm:t>
        <a:bodyPr/>
        <a:lstStyle/>
        <a:p>
          <a:pPr>
            <a:defRPr/>
          </a:pPr>
          <a:endParaRPr lang="de-DE"/>
        </a:p>
      </dgm:t>
    </dgm:pt>
    <dgm:pt modelId="{54EE4901-E720-4FAF-920B-3539901340A7}" type="sibTrans" cxnId="{4667BFF3-51BE-4400-BFE5-CDCF515D82B6}">
      <dgm:prSet/>
      <dgm:spPr bwMode="auto"/>
      <dgm:t>
        <a:bodyPr/>
        <a:lstStyle/>
        <a:p>
          <a:pPr>
            <a:defRPr/>
          </a:pPr>
          <a:endParaRPr lang="de-DE"/>
        </a:p>
      </dgm:t>
    </dgm:pt>
    <dgm:pt modelId="{AC15A27E-4161-408C-BF77-0B13F1E146DE}">
      <dgm:prSet phldrT=""/>
      <dgm:spPr bwMode="auto"/>
      <dgm:t>
        <a:bodyPr/>
        <a:lstStyle/>
        <a:p>
          <a:pPr>
            <a:defRPr/>
          </a:pPr>
          <a:r>
            <a:rPr lang="de-DE"/>
            <a:t>Möglichkeit der asynchronen Kommunikation mit verschiedenen Personen(-gruppen)</a:t>
          </a:r>
          <a:endParaRPr/>
        </a:p>
      </dgm:t>
    </dgm:pt>
    <dgm:pt modelId="{89AA3428-EDAD-45DC-B3AB-167382CE2BB7}" type="parTrans" cxnId="{903B00E6-6386-4C56-8480-D7D2EA437ABB}">
      <dgm:prSet/>
      <dgm:spPr bwMode="auto"/>
      <dgm:t>
        <a:bodyPr/>
        <a:lstStyle/>
        <a:p>
          <a:pPr>
            <a:defRPr/>
          </a:pPr>
          <a:endParaRPr lang="de-DE"/>
        </a:p>
      </dgm:t>
    </dgm:pt>
    <dgm:pt modelId="{215C731D-6E5D-4B3B-AF2A-37F35D3226CF}" type="sibTrans" cxnId="{903B00E6-6386-4C56-8480-D7D2EA437ABB}">
      <dgm:prSet/>
      <dgm:spPr bwMode="auto"/>
      <dgm:t>
        <a:bodyPr/>
        <a:lstStyle/>
        <a:p>
          <a:pPr>
            <a:defRPr/>
          </a:pPr>
          <a:endParaRPr lang="de-DE"/>
        </a:p>
      </dgm:t>
    </dgm:pt>
    <dgm:pt modelId="{73E18D24-8D0F-4BDE-A408-581C6421A58F}">
      <dgm:prSet phldrT=""/>
      <dgm:spPr bwMode="auto"/>
      <dgm:t>
        <a:bodyPr/>
        <a:lstStyle/>
        <a:p>
          <a:pPr>
            <a:defRPr/>
          </a:pPr>
          <a:r>
            <a:rPr lang="de-DE"/>
            <a:t>Schnelle Erreichbarkeit passender Personen oder Gruppen</a:t>
          </a:r>
          <a:endParaRPr/>
        </a:p>
      </dgm:t>
    </dgm:pt>
    <dgm:pt modelId="{ACB0C2CA-B9F2-4E3D-8D0D-0AC3C417C6CA}" type="parTrans" cxnId="{2E0C4309-235C-4975-9BC7-7A7F6DF08644}">
      <dgm:prSet/>
      <dgm:spPr bwMode="auto"/>
      <dgm:t>
        <a:bodyPr/>
        <a:lstStyle/>
        <a:p>
          <a:pPr>
            <a:defRPr/>
          </a:pPr>
          <a:endParaRPr lang="de-DE"/>
        </a:p>
      </dgm:t>
    </dgm:pt>
    <dgm:pt modelId="{CFF5A04F-3CC3-4BF7-BA11-447C0BEC959E}" type="sibTrans" cxnId="{2E0C4309-235C-4975-9BC7-7A7F6DF08644}">
      <dgm:prSet/>
      <dgm:spPr bwMode="auto"/>
      <dgm:t>
        <a:bodyPr/>
        <a:lstStyle/>
        <a:p>
          <a:pPr>
            <a:defRPr/>
          </a:pPr>
          <a:endParaRPr lang="de-DE"/>
        </a:p>
      </dgm:t>
    </dgm:pt>
    <dgm:pt modelId="{4DD7BA05-C6EE-450E-A572-A74DB5A69984}">
      <dgm:prSet phldrT=""/>
      <dgm:spPr bwMode="auto"/>
      <dgm:t>
        <a:bodyPr/>
        <a:lstStyle/>
        <a:p>
          <a:pPr>
            <a:defRPr/>
          </a:pPr>
          <a:r>
            <a:rPr lang="de-DE"/>
            <a:t>Optimierung von Organisationsabläufen</a:t>
          </a:r>
          <a:endParaRPr/>
        </a:p>
      </dgm:t>
    </dgm:pt>
    <dgm:pt modelId="{B3D487C4-8E00-48BC-981D-E24FC124E2DD}" type="parTrans" cxnId="{93EEAE5C-D215-4FB4-944D-0B5DCBADE724}">
      <dgm:prSet/>
      <dgm:spPr bwMode="auto"/>
      <dgm:t>
        <a:bodyPr/>
        <a:lstStyle/>
        <a:p>
          <a:pPr>
            <a:defRPr/>
          </a:pPr>
          <a:endParaRPr lang="de-DE"/>
        </a:p>
      </dgm:t>
    </dgm:pt>
    <dgm:pt modelId="{2D9FD728-89AA-40B4-B400-F38FAD9A7AF3}" type="sibTrans" cxnId="{93EEAE5C-D215-4FB4-944D-0B5DCBADE724}">
      <dgm:prSet/>
      <dgm:spPr bwMode="auto"/>
      <dgm:t>
        <a:bodyPr/>
        <a:lstStyle/>
        <a:p>
          <a:pPr>
            <a:defRPr/>
          </a:pPr>
          <a:endParaRPr lang="de-DE"/>
        </a:p>
      </dgm:t>
    </dgm:pt>
    <dgm:pt modelId="{8B4CF58A-C5C8-6E45-B6B3-4A43DCD145EE}">
      <dgm:prSet phldrT=""/>
      <dgm:spPr bwMode="auto"/>
      <dgm:t>
        <a:bodyPr/>
        <a:lstStyle/>
        <a:p>
          <a:pPr>
            <a:defRPr/>
          </a:pPr>
          <a:r>
            <a:rPr lang="de-DE"/>
            <a:t>...</a:t>
          </a:r>
          <a:endParaRPr/>
        </a:p>
      </dgm:t>
    </dgm:pt>
    <dgm:pt modelId="{E8888850-34D8-CD44-AB85-7C578D07CA6D}" type="parTrans" cxnId="{4268C6C4-C62C-5C4A-9288-7A105701C2BF}">
      <dgm:prSet/>
      <dgm:spPr bwMode="auto"/>
      <dgm:t>
        <a:bodyPr/>
        <a:lstStyle/>
        <a:p>
          <a:endParaRPr lang="de-DE"/>
        </a:p>
      </dgm:t>
    </dgm:pt>
    <dgm:pt modelId="{2C34E256-B39C-D645-8F4A-04E9111A2A89}" type="sibTrans" cxnId="{4268C6C4-C62C-5C4A-9288-7A105701C2BF}">
      <dgm:prSet/>
      <dgm:spPr bwMode="auto"/>
      <dgm:t>
        <a:bodyPr/>
        <a:lstStyle/>
        <a:p>
          <a:endParaRPr lang="de-DE"/>
        </a:p>
      </dgm:t>
    </dgm:pt>
    <dgm:pt modelId="{907FF2F2-AEE3-481A-A7E5-0DC32E68F510}" type="pres">
      <dgm:prSet presAssocID="{5DC9D474-D13F-4B01-B1EE-3A23495E0C15}" presName="Name0" presStyleCnt="0">
        <dgm:presLayoutVars>
          <dgm:chMax val="7"/>
          <dgm:chPref val="7"/>
          <dgm:dir/>
        </dgm:presLayoutVars>
      </dgm:prSet>
      <dgm:spPr bwMode="auto"/>
    </dgm:pt>
    <dgm:pt modelId="{F4175899-AE18-45A1-BA9E-6F83243A211F}" type="pres">
      <dgm:prSet presAssocID="{5DC9D474-D13F-4B01-B1EE-3A23495E0C15}" presName="Name1" presStyleCnt="0"/>
      <dgm:spPr bwMode="auto"/>
    </dgm:pt>
    <dgm:pt modelId="{8A216A54-3225-4F93-ADD9-2DEECAAA1AF3}" type="pres">
      <dgm:prSet presAssocID="{5DC9D474-D13F-4B01-B1EE-3A23495E0C15}" presName="cycle" presStyleCnt="0"/>
      <dgm:spPr bwMode="auto"/>
    </dgm:pt>
    <dgm:pt modelId="{E4881BF2-F494-48FC-8EC9-7611A27D2116}" type="pres">
      <dgm:prSet presAssocID="{5DC9D474-D13F-4B01-B1EE-3A23495E0C15}" presName="srcNode" presStyleLbl="node1" presStyleIdx="0" presStyleCnt="6"/>
      <dgm:spPr bwMode="auto"/>
    </dgm:pt>
    <dgm:pt modelId="{6774C224-DB61-4313-A9F1-6CCB23130CC4}" type="pres">
      <dgm:prSet presAssocID="{5DC9D474-D13F-4B01-B1EE-3A23495E0C15}" presName="conn" presStyleLbl="parChTrans1D2" presStyleIdx="0" presStyleCnt="1"/>
      <dgm:spPr bwMode="auto"/>
    </dgm:pt>
    <dgm:pt modelId="{426A2B09-20D6-410C-A7CB-719E55B1E0CA}" type="pres">
      <dgm:prSet presAssocID="{5DC9D474-D13F-4B01-B1EE-3A23495E0C15}" presName="extraNode" presStyleLbl="node1" presStyleIdx="0" presStyleCnt="6"/>
      <dgm:spPr bwMode="auto"/>
    </dgm:pt>
    <dgm:pt modelId="{6CAFDAC9-B5FD-40EA-82CD-54C1DBF6AFCB}" type="pres">
      <dgm:prSet presAssocID="{5DC9D474-D13F-4B01-B1EE-3A23495E0C15}" presName="dstNode" presStyleLbl="node1" presStyleIdx="0" presStyleCnt="6"/>
      <dgm:spPr bwMode="auto"/>
    </dgm:pt>
    <dgm:pt modelId="{BE3EA73E-A939-4AA0-8F0A-9FE4389643A9}" type="pres">
      <dgm:prSet presAssocID="{0C3262A4-8C27-4084-85EE-DA3317BACDD6}" presName="text_1" presStyleLbl="node1" presStyleIdx="0" presStyleCnt="6">
        <dgm:presLayoutVars>
          <dgm:bulletEnabled val="1"/>
        </dgm:presLayoutVars>
      </dgm:prSet>
      <dgm:spPr bwMode="auto"/>
    </dgm:pt>
    <dgm:pt modelId="{F0847F5D-26AF-4BAF-9453-11199C0903B5}" type="pres">
      <dgm:prSet presAssocID="{0C3262A4-8C27-4084-85EE-DA3317BACDD6}" presName="accent_1" presStyleCnt="0"/>
      <dgm:spPr bwMode="auto"/>
    </dgm:pt>
    <dgm:pt modelId="{AFC71E72-6AF3-4923-81F6-AFC06443764A}" type="pres">
      <dgm:prSet presAssocID="{0C3262A4-8C27-4084-85EE-DA3317BACDD6}" presName="accentRepeatNode" presStyleLbl="solidFgAcc1" presStyleIdx="0" presStyleCnt="6"/>
      <dgm:spPr bwMode="auto"/>
    </dgm:pt>
    <dgm:pt modelId="{AAFEC9FC-B460-4867-963B-2A7BF0ACE726}" type="pres">
      <dgm:prSet presAssocID="{4ADD854A-BB8C-4350-9B6A-9395C533EA5C}" presName="text_2" presStyleLbl="node1" presStyleIdx="1" presStyleCnt="6">
        <dgm:presLayoutVars>
          <dgm:bulletEnabled val="1"/>
        </dgm:presLayoutVars>
      </dgm:prSet>
      <dgm:spPr bwMode="auto"/>
    </dgm:pt>
    <dgm:pt modelId="{782C0B47-D567-4203-BEFB-93841EBCFE67}" type="pres">
      <dgm:prSet presAssocID="{4ADD854A-BB8C-4350-9B6A-9395C533EA5C}" presName="accent_2" presStyleCnt="0"/>
      <dgm:spPr bwMode="auto"/>
    </dgm:pt>
    <dgm:pt modelId="{3F091F96-CDF5-459A-A92C-954125FF417B}" type="pres">
      <dgm:prSet presAssocID="{4ADD854A-BB8C-4350-9B6A-9395C533EA5C}" presName="accentRepeatNode" presStyleLbl="solidFgAcc1" presStyleIdx="1" presStyleCnt="6"/>
      <dgm:spPr bwMode="auto"/>
    </dgm:pt>
    <dgm:pt modelId="{917395AB-6FF0-4A1F-B574-FAB541B4AB7E}" type="pres">
      <dgm:prSet presAssocID="{AC15A27E-4161-408C-BF77-0B13F1E146DE}" presName="text_3" presStyleLbl="node1" presStyleIdx="2" presStyleCnt="6">
        <dgm:presLayoutVars>
          <dgm:bulletEnabled val="1"/>
        </dgm:presLayoutVars>
      </dgm:prSet>
      <dgm:spPr bwMode="auto"/>
    </dgm:pt>
    <dgm:pt modelId="{33CD4E1E-DB38-4CCD-AE0F-44443904F875}" type="pres">
      <dgm:prSet presAssocID="{AC15A27E-4161-408C-BF77-0B13F1E146DE}" presName="accent_3" presStyleCnt="0"/>
      <dgm:spPr bwMode="auto"/>
    </dgm:pt>
    <dgm:pt modelId="{BCECF449-FEED-41E6-A068-05DBA9E4FA64}" type="pres">
      <dgm:prSet presAssocID="{AC15A27E-4161-408C-BF77-0B13F1E146DE}" presName="accentRepeatNode" presStyleLbl="solidFgAcc1" presStyleIdx="2" presStyleCnt="6"/>
      <dgm:spPr bwMode="auto"/>
    </dgm:pt>
    <dgm:pt modelId="{5DFF2F14-6B57-42CB-B8CA-511363DD4FF5}" type="pres">
      <dgm:prSet presAssocID="{73E18D24-8D0F-4BDE-A408-581C6421A58F}" presName="text_4" presStyleLbl="node1" presStyleIdx="3" presStyleCnt="6">
        <dgm:presLayoutVars>
          <dgm:bulletEnabled val="1"/>
        </dgm:presLayoutVars>
      </dgm:prSet>
      <dgm:spPr bwMode="auto"/>
    </dgm:pt>
    <dgm:pt modelId="{A9B3FE0C-F6ED-4B61-9B94-693C84CF87B9}" type="pres">
      <dgm:prSet presAssocID="{73E18D24-8D0F-4BDE-A408-581C6421A58F}" presName="accent_4" presStyleCnt="0"/>
      <dgm:spPr bwMode="auto"/>
    </dgm:pt>
    <dgm:pt modelId="{C1AFB069-CB7E-461A-B05A-25E0D8366644}" type="pres">
      <dgm:prSet presAssocID="{73E18D24-8D0F-4BDE-A408-581C6421A58F}" presName="accentRepeatNode" presStyleLbl="solidFgAcc1" presStyleIdx="3" presStyleCnt="6"/>
      <dgm:spPr bwMode="auto"/>
    </dgm:pt>
    <dgm:pt modelId="{C5035605-85C4-4ECB-838A-1BE9CEE802CB}" type="pres">
      <dgm:prSet presAssocID="{4DD7BA05-C6EE-450E-A572-A74DB5A69984}" presName="text_5" presStyleLbl="node1" presStyleIdx="4" presStyleCnt="6">
        <dgm:presLayoutVars>
          <dgm:bulletEnabled val="1"/>
        </dgm:presLayoutVars>
      </dgm:prSet>
      <dgm:spPr bwMode="auto"/>
    </dgm:pt>
    <dgm:pt modelId="{4E72EF78-2D2C-4C79-B660-C0DD479559A7}" type="pres">
      <dgm:prSet presAssocID="{4DD7BA05-C6EE-450E-A572-A74DB5A69984}" presName="accent_5" presStyleCnt="0"/>
      <dgm:spPr bwMode="auto"/>
    </dgm:pt>
    <dgm:pt modelId="{532693E8-27E4-4C00-8C1D-CE28E34BEEB7}" type="pres">
      <dgm:prSet presAssocID="{4DD7BA05-C6EE-450E-A572-A74DB5A69984}" presName="accentRepeatNode" presStyleLbl="solidFgAcc1" presStyleIdx="4" presStyleCnt="6"/>
      <dgm:spPr bwMode="auto"/>
    </dgm:pt>
    <dgm:pt modelId="{C0222A78-5931-2041-81BB-6F72B6AC13BA}" type="pres">
      <dgm:prSet presAssocID="{8B4CF58A-C5C8-6E45-B6B3-4A43DCD145EE}" presName="text_6" presStyleLbl="node1" presStyleIdx="5" presStyleCnt="6">
        <dgm:presLayoutVars>
          <dgm:bulletEnabled val="1"/>
        </dgm:presLayoutVars>
      </dgm:prSet>
      <dgm:spPr bwMode="auto"/>
    </dgm:pt>
    <dgm:pt modelId="{D5A49962-F80F-704B-8B59-8EFA2E038D0B}" type="pres">
      <dgm:prSet presAssocID="{8B4CF58A-C5C8-6E45-B6B3-4A43DCD145EE}" presName="accent_6" presStyleCnt="0"/>
      <dgm:spPr bwMode="auto"/>
    </dgm:pt>
    <dgm:pt modelId="{B24AD459-CCDF-364C-A6DA-7EDB0AE65641}" type="pres">
      <dgm:prSet presAssocID="{8B4CF58A-C5C8-6E45-B6B3-4A43DCD145EE}" presName="accentRepeatNode" presStyleLbl="solidFgAcc1" presStyleIdx="5" presStyleCnt="6"/>
      <dgm:spPr bwMode="auto"/>
    </dgm:pt>
  </dgm:ptLst>
  <dgm:cxnLst>
    <dgm:cxn modelId="{438FE500-B3C3-4626-9949-9E8BEC980105}" srcId="{5DC9D474-D13F-4B01-B1EE-3A23495E0C15}" destId="{0C3262A4-8C27-4084-85EE-DA3317BACDD6}" srcOrd="0" destOrd="0" parTransId="{CCBF1168-90E6-4021-A556-8C769493E80B}" sibTransId="{92CDC00A-5C89-42A3-AE1A-94F1FA44FF47}"/>
    <dgm:cxn modelId="{2E0C4309-235C-4975-9BC7-7A7F6DF08644}" srcId="{5DC9D474-D13F-4B01-B1EE-3A23495E0C15}" destId="{73E18D24-8D0F-4BDE-A408-581C6421A58F}" srcOrd="3" destOrd="0" parTransId="{ACB0C2CA-B9F2-4E3D-8D0D-0AC3C417C6CA}" sibTransId="{CFF5A04F-3CC3-4BF7-BA11-447C0BEC959E}"/>
    <dgm:cxn modelId="{82BF9718-9240-5248-A809-72E0C6303A17}" type="presOf" srcId="{8B4CF58A-C5C8-6E45-B6B3-4A43DCD145EE}" destId="{C0222A78-5931-2041-81BB-6F72B6AC13BA}" srcOrd="0" destOrd="0" presId="urn:microsoft.com/office/officeart/2008/layout/VerticalCurvedList"/>
    <dgm:cxn modelId="{51C88B1A-D590-415F-9CE7-E325503FBEDE}" type="presOf" srcId="{0C3262A4-8C27-4084-85EE-DA3317BACDD6}" destId="{BE3EA73E-A939-4AA0-8F0A-9FE4389643A9}" srcOrd="0" destOrd="0" presId="urn:microsoft.com/office/officeart/2008/layout/VerticalCurvedList"/>
    <dgm:cxn modelId="{658D021D-98B6-4F9F-B4DF-CEFEFDDEECA9}" type="presOf" srcId="{4DD7BA05-C6EE-450E-A572-A74DB5A69984}" destId="{C5035605-85C4-4ECB-838A-1BE9CEE802CB}" srcOrd="0" destOrd="0" presId="urn:microsoft.com/office/officeart/2008/layout/VerticalCurvedList"/>
    <dgm:cxn modelId="{CD57FA31-2FB9-47AD-BDEC-7853398FA8FC}" type="presOf" srcId="{73E18D24-8D0F-4BDE-A408-581C6421A58F}" destId="{5DFF2F14-6B57-42CB-B8CA-511363DD4FF5}" srcOrd="0" destOrd="0" presId="urn:microsoft.com/office/officeart/2008/layout/VerticalCurvedList"/>
    <dgm:cxn modelId="{8D02C254-D31A-4F37-B8F7-5B9B4875A987}" type="presOf" srcId="{5DC9D474-D13F-4B01-B1EE-3A23495E0C15}" destId="{907FF2F2-AEE3-481A-A7E5-0DC32E68F510}" srcOrd="0" destOrd="0" presId="urn:microsoft.com/office/officeart/2008/layout/VerticalCurvedList"/>
    <dgm:cxn modelId="{93EEAE5C-D215-4FB4-944D-0B5DCBADE724}" srcId="{5DC9D474-D13F-4B01-B1EE-3A23495E0C15}" destId="{4DD7BA05-C6EE-450E-A572-A74DB5A69984}" srcOrd="4" destOrd="0" parTransId="{B3D487C4-8E00-48BC-981D-E24FC124E2DD}" sibTransId="{2D9FD728-89AA-40B4-B400-F38FAD9A7AF3}"/>
    <dgm:cxn modelId="{00B6A975-72F0-44AA-B3EC-E6630E578D6E}" type="presOf" srcId="{4ADD854A-BB8C-4350-9B6A-9395C533EA5C}" destId="{AAFEC9FC-B460-4867-963B-2A7BF0ACE726}" srcOrd="0" destOrd="0" presId="urn:microsoft.com/office/officeart/2008/layout/VerticalCurvedList"/>
    <dgm:cxn modelId="{4268C6C4-C62C-5C4A-9288-7A105701C2BF}" srcId="{5DC9D474-D13F-4B01-B1EE-3A23495E0C15}" destId="{8B4CF58A-C5C8-6E45-B6B3-4A43DCD145EE}" srcOrd="5" destOrd="0" parTransId="{E8888850-34D8-CD44-AB85-7C578D07CA6D}" sibTransId="{2C34E256-B39C-D645-8F4A-04E9111A2A89}"/>
    <dgm:cxn modelId="{65C93BC7-A501-42C5-B302-9D2E860F9E24}" type="presOf" srcId="{92CDC00A-5C89-42A3-AE1A-94F1FA44FF47}" destId="{6774C224-DB61-4313-A9F1-6CCB23130CC4}" srcOrd="0" destOrd="0" presId="urn:microsoft.com/office/officeart/2008/layout/VerticalCurvedList"/>
    <dgm:cxn modelId="{903B00E6-6386-4C56-8480-D7D2EA437ABB}" srcId="{5DC9D474-D13F-4B01-B1EE-3A23495E0C15}" destId="{AC15A27E-4161-408C-BF77-0B13F1E146DE}" srcOrd="2" destOrd="0" parTransId="{89AA3428-EDAD-45DC-B3AB-167382CE2BB7}" sibTransId="{215C731D-6E5D-4B3B-AF2A-37F35D3226CF}"/>
    <dgm:cxn modelId="{745ABEE7-F46D-46EE-8478-8161A5DF320A}" type="presOf" srcId="{AC15A27E-4161-408C-BF77-0B13F1E146DE}" destId="{917395AB-6FF0-4A1F-B574-FAB541B4AB7E}" srcOrd="0" destOrd="0" presId="urn:microsoft.com/office/officeart/2008/layout/VerticalCurvedList"/>
    <dgm:cxn modelId="{4667BFF3-51BE-4400-BFE5-CDCF515D82B6}" srcId="{5DC9D474-D13F-4B01-B1EE-3A23495E0C15}" destId="{4ADD854A-BB8C-4350-9B6A-9395C533EA5C}" srcOrd="1" destOrd="0" parTransId="{953004DF-380E-4395-9860-5BF65BACE8CC}" sibTransId="{54EE4901-E720-4FAF-920B-3539901340A7}"/>
    <dgm:cxn modelId="{12EC799C-3D4B-42AD-888A-7BD99234C43E}" type="presParOf" srcId="{907FF2F2-AEE3-481A-A7E5-0DC32E68F510}" destId="{F4175899-AE18-45A1-BA9E-6F83243A211F}" srcOrd="0" destOrd="0" presId="urn:microsoft.com/office/officeart/2008/layout/VerticalCurvedList"/>
    <dgm:cxn modelId="{EAA47553-A2CB-489E-912C-2E02F050765C}" type="presParOf" srcId="{F4175899-AE18-45A1-BA9E-6F83243A211F}" destId="{8A216A54-3225-4F93-ADD9-2DEECAAA1AF3}" srcOrd="0" destOrd="0" presId="urn:microsoft.com/office/officeart/2008/layout/VerticalCurvedList"/>
    <dgm:cxn modelId="{F772A3E8-264D-44AA-A683-F1CF9FDC1203}" type="presParOf" srcId="{8A216A54-3225-4F93-ADD9-2DEECAAA1AF3}" destId="{E4881BF2-F494-48FC-8EC9-7611A27D2116}" srcOrd="0" destOrd="0" presId="urn:microsoft.com/office/officeart/2008/layout/VerticalCurvedList"/>
    <dgm:cxn modelId="{DB56E48E-D888-4CED-AAD1-C0084AB62825}" type="presParOf" srcId="{8A216A54-3225-4F93-ADD9-2DEECAAA1AF3}" destId="{6774C224-DB61-4313-A9F1-6CCB23130CC4}" srcOrd="1" destOrd="0" presId="urn:microsoft.com/office/officeart/2008/layout/VerticalCurvedList"/>
    <dgm:cxn modelId="{AB991CEC-B5BD-4C8A-ADD4-B0BACE4793EF}" type="presParOf" srcId="{8A216A54-3225-4F93-ADD9-2DEECAAA1AF3}" destId="{426A2B09-20D6-410C-A7CB-719E55B1E0CA}" srcOrd="2" destOrd="0" presId="urn:microsoft.com/office/officeart/2008/layout/VerticalCurvedList"/>
    <dgm:cxn modelId="{1B5DF2B6-3E8C-4791-91A1-B43020825895}" type="presParOf" srcId="{8A216A54-3225-4F93-ADD9-2DEECAAA1AF3}" destId="{6CAFDAC9-B5FD-40EA-82CD-54C1DBF6AFCB}" srcOrd="3" destOrd="0" presId="urn:microsoft.com/office/officeart/2008/layout/VerticalCurvedList"/>
    <dgm:cxn modelId="{3A208A83-7A32-4295-B6D6-5928DA11D30B}" type="presParOf" srcId="{F4175899-AE18-45A1-BA9E-6F83243A211F}" destId="{BE3EA73E-A939-4AA0-8F0A-9FE4389643A9}" srcOrd="1" destOrd="0" presId="urn:microsoft.com/office/officeart/2008/layout/VerticalCurvedList"/>
    <dgm:cxn modelId="{A3BF9762-BA3E-4F06-86E6-B0DC9F891B66}" type="presParOf" srcId="{F4175899-AE18-45A1-BA9E-6F83243A211F}" destId="{F0847F5D-26AF-4BAF-9453-11199C0903B5}" srcOrd="2" destOrd="0" presId="urn:microsoft.com/office/officeart/2008/layout/VerticalCurvedList"/>
    <dgm:cxn modelId="{57D2B1E1-F87D-41D6-A592-B84FB14B6451}" type="presParOf" srcId="{F0847F5D-26AF-4BAF-9453-11199C0903B5}" destId="{AFC71E72-6AF3-4923-81F6-AFC06443764A}" srcOrd="0" destOrd="0" presId="urn:microsoft.com/office/officeart/2008/layout/VerticalCurvedList"/>
    <dgm:cxn modelId="{925EBAED-CF86-44FA-8CB1-F75972ED4533}" type="presParOf" srcId="{F4175899-AE18-45A1-BA9E-6F83243A211F}" destId="{AAFEC9FC-B460-4867-963B-2A7BF0ACE726}" srcOrd="3" destOrd="0" presId="urn:microsoft.com/office/officeart/2008/layout/VerticalCurvedList"/>
    <dgm:cxn modelId="{C77C5E07-D7C8-43AE-8024-200C71E7EB52}" type="presParOf" srcId="{F4175899-AE18-45A1-BA9E-6F83243A211F}" destId="{782C0B47-D567-4203-BEFB-93841EBCFE67}" srcOrd="4" destOrd="0" presId="urn:microsoft.com/office/officeart/2008/layout/VerticalCurvedList"/>
    <dgm:cxn modelId="{5F7416EA-C6F2-426E-A5AA-744131EBF806}" type="presParOf" srcId="{782C0B47-D567-4203-BEFB-93841EBCFE67}" destId="{3F091F96-CDF5-459A-A92C-954125FF417B}" srcOrd="0" destOrd="0" presId="urn:microsoft.com/office/officeart/2008/layout/VerticalCurvedList"/>
    <dgm:cxn modelId="{3922610E-B481-40CE-8E2B-1892A07DA244}" type="presParOf" srcId="{F4175899-AE18-45A1-BA9E-6F83243A211F}" destId="{917395AB-6FF0-4A1F-B574-FAB541B4AB7E}" srcOrd="5" destOrd="0" presId="urn:microsoft.com/office/officeart/2008/layout/VerticalCurvedList"/>
    <dgm:cxn modelId="{4CC929F1-1A39-4541-8952-27A22924673F}" type="presParOf" srcId="{F4175899-AE18-45A1-BA9E-6F83243A211F}" destId="{33CD4E1E-DB38-4CCD-AE0F-44443904F875}" srcOrd="6" destOrd="0" presId="urn:microsoft.com/office/officeart/2008/layout/VerticalCurvedList"/>
    <dgm:cxn modelId="{11EFEA5C-4011-4BE8-A834-A17E5FF908EC}" type="presParOf" srcId="{33CD4E1E-DB38-4CCD-AE0F-44443904F875}" destId="{BCECF449-FEED-41E6-A068-05DBA9E4FA64}" srcOrd="0" destOrd="0" presId="urn:microsoft.com/office/officeart/2008/layout/VerticalCurvedList"/>
    <dgm:cxn modelId="{2FABC99F-9040-4FD0-97D8-C0B335B0C24B}" type="presParOf" srcId="{F4175899-AE18-45A1-BA9E-6F83243A211F}" destId="{5DFF2F14-6B57-42CB-B8CA-511363DD4FF5}" srcOrd="7" destOrd="0" presId="urn:microsoft.com/office/officeart/2008/layout/VerticalCurvedList"/>
    <dgm:cxn modelId="{D31983F5-BC99-4D32-900F-CCB311E3BFA5}" type="presParOf" srcId="{F4175899-AE18-45A1-BA9E-6F83243A211F}" destId="{A9B3FE0C-F6ED-4B61-9B94-693C84CF87B9}" srcOrd="8" destOrd="0" presId="urn:microsoft.com/office/officeart/2008/layout/VerticalCurvedList"/>
    <dgm:cxn modelId="{F5AD4841-AB77-4843-ABD5-ACD1FBF26AE4}" type="presParOf" srcId="{A9B3FE0C-F6ED-4B61-9B94-693C84CF87B9}" destId="{C1AFB069-CB7E-461A-B05A-25E0D8366644}" srcOrd="0" destOrd="0" presId="urn:microsoft.com/office/officeart/2008/layout/VerticalCurvedList"/>
    <dgm:cxn modelId="{19EADE52-9A45-449D-BEFA-BDF0F368E00B}" type="presParOf" srcId="{F4175899-AE18-45A1-BA9E-6F83243A211F}" destId="{C5035605-85C4-4ECB-838A-1BE9CEE802CB}" srcOrd="9" destOrd="0" presId="urn:microsoft.com/office/officeart/2008/layout/VerticalCurvedList"/>
    <dgm:cxn modelId="{FE44ADA6-ABA7-40E9-A4D6-1CA3CA059410}" type="presParOf" srcId="{F4175899-AE18-45A1-BA9E-6F83243A211F}" destId="{4E72EF78-2D2C-4C79-B660-C0DD479559A7}" srcOrd="10" destOrd="0" presId="urn:microsoft.com/office/officeart/2008/layout/VerticalCurvedList"/>
    <dgm:cxn modelId="{1F689AE7-6C50-4665-BD27-6491112E1EFD}" type="presParOf" srcId="{4E72EF78-2D2C-4C79-B660-C0DD479559A7}" destId="{532693E8-27E4-4C00-8C1D-CE28E34BEEB7}" srcOrd="0" destOrd="0" presId="urn:microsoft.com/office/officeart/2008/layout/VerticalCurvedList"/>
    <dgm:cxn modelId="{8BC5F6B1-C4B0-3646-9CE2-F48875CF8E21}" type="presParOf" srcId="{F4175899-AE18-45A1-BA9E-6F83243A211F}" destId="{C0222A78-5931-2041-81BB-6F72B6AC13BA}" srcOrd="11" destOrd="0" presId="urn:microsoft.com/office/officeart/2008/layout/VerticalCurvedList"/>
    <dgm:cxn modelId="{3436578E-1E67-4D41-BA93-D8152CC10A7A}" type="presParOf" srcId="{F4175899-AE18-45A1-BA9E-6F83243A211F}" destId="{D5A49962-F80F-704B-8B59-8EFA2E038D0B}" srcOrd="12" destOrd="0" presId="urn:microsoft.com/office/officeart/2008/layout/VerticalCurvedList"/>
    <dgm:cxn modelId="{BCBE4FF9-FE0D-0D44-9629-FA32EC51D39F}" type="presParOf" srcId="{D5A49962-F80F-704B-8B59-8EFA2E038D0B}" destId="{B24AD459-CCDF-364C-A6DA-7EDB0AE65641}"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DC9D474-D13F-4B01-B1EE-3A23495E0C15}" type="doc">
      <dgm:prSet loTypeId="urn:microsoft.com/office/officeart/2008/layout/VerticalCurvedList" loCatId="list" qsTypeId="urn:microsoft.com/office/officeart/2005/8/quickstyle/simple1" qsCatId="simple" csTypeId="urn:microsoft.com/office/officeart/2005/8/colors/accent1_1" csCatId="accent1" phldr="1"/>
      <dgm:spPr bwMode="auto"/>
      <dgm:t>
        <a:bodyPr/>
        <a:lstStyle/>
        <a:p>
          <a:pPr>
            <a:defRPr/>
          </a:pPr>
          <a:endParaRPr lang="de-DE"/>
        </a:p>
      </dgm:t>
    </dgm:pt>
    <dgm:pt modelId="{0C3262A4-8C27-4084-85EE-DA3317BACDD6}">
      <dgm:prSet phldrT="[Text]"/>
      <dgm:spPr bwMode="auto"/>
      <dgm:t>
        <a:bodyPr/>
        <a:lstStyle/>
        <a:p>
          <a:pPr>
            <a:defRPr/>
          </a:pPr>
          <a:r>
            <a:rPr lang="de-DE"/>
            <a:t>zeitsparende und einfache Absprachen und Organisation möglich</a:t>
          </a:r>
          <a:endParaRPr/>
        </a:p>
      </dgm:t>
    </dgm:pt>
    <dgm:pt modelId="{CCBF1168-90E6-4021-A556-8C769493E80B}" type="parTrans" cxnId="{438FE500-B3C3-4626-9949-9E8BEC980105}">
      <dgm:prSet/>
      <dgm:spPr bwMode="auto"/>
      <dgm:t>
        <a:bodyPr/>
        <a:lstStyle/>
        <a:p>
          <a:pPr>
            <a:defRPr/>
          </a:pPr>
          <a:endParaRPr lang="de-DE"/>
        </a:p>
      </dgm:t>
    </dgm:pt>
    <dgm:pt modelId="{92CDC00A-5C89-42A3-AE1A-94F1FA44FF47}" type="sibTrans" cxnId="{438FE500-B3C3-4626-9949-9E8BEC980105}">
      <dgm:prSet/>
      <dgm:spPr bwMode="auto"/>
      <dgm:t>
        <a:bodyPr/>
        <a:lstStyle/>
        <a:p>
          <a:pPr>
            <a:defRPr/>
          </a:pPr>
          <a:endParaRPr lang="de-DE"/>
        </a:p>
      </dgm:t>
    </dgm:pt>
    <dgm:pt modelId="{4594612A-9C5E-4456-A725-A686FD0FABB0}">
      <dgm:prSet phldrT=""/>
      <dgm:spPr bwMode="auto"/>
      <dgm:t>
        <a:bodyPr/>
        <a:lstStyle/>
        <a:p>
          <a:pPr>
            <a:buFont typeface="Arial"/>
            <a:buChar char="•"/>
            <a:defRPr/>
          </a:pPr>
          <a:r>
            <a:rPr lang="de-DE"/>
            <a:t>Stressprävention durch Trennung von beruflichem und privatem Lebensbereich</a:t>
          </a:r>
          <a:endParaRPr/>
        </a:p>
      </dgm:t>
    </dgm:pt>
    <dgm:pt modelId="{A744A52F-D021-41D4-BB45-A0E9E71C03A1}" type="parTrans" cxnId="{8CA6FC16-267E-4782-9FF6-DECEC58A133C}">
      <dgm:prSet/>
      <dgm:spPr bwMode="auto"/>
      <dgm:t>
        <a:bodyPr/>
        <a:lstStyle/>
        <a:p>
          <a:pPr>
            <a:defRPr/>
          </a:pPr>
          <a:endParaRPr lang="de-DE"/>
        </a:p>
      </dgm:t>
    </dgm:pt>
    <dgm:pt modelId="{4E90013C-6B30-4BFA-BAA8-C794444DE644}" type="sibTrans" cxnId="{8CA6FC16-267E-4782-9FF6-DECEC58A133C}">
      <dgm:prSet/>
      <dgm:spPr bwMode="auto"/>
      <dgm:t>
        <a:bodyPr/>
        <a:lstStyle/>
        <a:p>
          <a:pPr>
            <a:defRPr/>
          </a:pPr>
          <a:endParaRPr lang="de-DE"/>
        </a:p>
      </dgm:t>
    </dgm:pt>
    <dgm:pt modelId="{DED4E3A8-225C-4E3C-9D94-A9852C20407A}">
      <dgm:prSet phldrT=""/>
      <dgm:spPr bwMode="auto"/>
      <dgm:t>
        <a:bodyPr/>
        <a:lstStyle/>
        <a:p>
          <a:pPr>
            <a:buFont typeface="Arial"/>
            <a:buChar char="•"/>
            <a:defRPr/>
          </a:pPr>
          <a:r>
            <a:rPr lang="de-DE"/>
            <a:t>keine Erwartungshaltung der ständigen Erreichbarkeit</a:t>
          </a:r>
          <a:endParaRPr/>
        </a:p>
      </dgm:t>
    </dgm:pt>
    <dgm:pt modelId="{20F51A75-A002-4466-B19C-44FA8E7B7AD2}" type="parTrans" cxnId="{C6BE6672-86F9-4F07-8996-0AE57C846D0D}">
      <dgm:prSet/>
      <dgm:spPr bwMode="auto"/>
      <dgm:t>
        <a:bodyPr/>
        <a:lstStyle/>
        <a:p>
          <a:pPr>
            <a:defRPr/>
          </a:pPr>
          <a:endParaRPr lang="de-DE"/>
        </a:p>
      </dgm:t>
    </dgm:pt>
    <dgm:pt modelId="{E5A5FA90-B489-4C0E-AA67-E20170D8F022}" type="sibTrans" cxnId="{C6BE6672-86F9-4F07-8996-0AE57C846D0D}">
      <dgm:prSet/>
      <dgm:spPr bwMode="auto"/>
      <dgm:t>
        <a:bodyPr/>
        <a:lstStyle/>
        <a:p>
          <a:pPr>
            <a:defRPr/>
          </a:pPr>
          <a:endParaRPr lang="de-DE"/>
        </a:p>
      </dgm:t>
    </dgm:pt>
    <dgm:pt modelId="{D7CEAE26-FA4C-4595-B88D-5E8B53B81396}">
      <dgm:prSet phldrT=""/>
      <dgm:spPr bwMode="auto"/>
      <dgm:t>
        <a:bodyPr/>
        <a:lstStyle/>
        <a:p>
          <a:pPr>
            <a:buFont typeface="Arial"/>
            <a:buChar char="•"/>
            <a:defRPr/>
          </a:pPr>
          <a:r>
            <a:rPr lang="de-DE"/>
            <a:t>Förderung der Lehrergesundheit durch Etablierung von Regenerationsphasen</a:t>
          </a:r>
          <a:endParaRPr/>
        </a:p>
      </dgm:t>
    </dgm:pt>
    <dgm:pt modelId="{1B731D55-C1DA-436D-BA95-53274BB35E51}" type="parTrans" cxnId="{13714946-4940-44B1-8901-79E6ABD90F1D}">
      <dgm:prSet/>
      <dgm:spPr bwMode="auto"/>
      <dgm:t>
        <a:bodyPr/>
        <a:lstStyle/>
        <a:p>
          <a:pPr>
            <a:defRPr/>
          </a:pPr>
          <a:endParaRPr lang="de-DE"/>
        </a:p>
      </dgm:t>
    </dgm:pt>
    <dgm:pt modelId="{B46DE22A-A33D-49D4-9F5D-9990368F1374}" type="sibTrans" cxnId="{13714946-4940-44B1-8901-79E6ABD90F1D}">
      <dgm:prSet/>
      <dgm:spPr bwMode="auto"/>
      <dgm:t>
        <a:bodyPr/>
        <a:lstStyle/>
        <a:p>
          <a:pPr>
            <a:defRPr/>
          </a:pPr>
          <a:endParaRPr lang="de-DE"/>
        </a:p>
      </dgm:t>
    </dgm:pt>
    <dgm:pt modelId="{FE891ACE-99ED-473B-8F26-46C74FA3BAC0}">
      <dgm:prSet phldrT="[Text]"/>
      <dgm:spPr bwMode="auto"/>
      <dgm:t>
        <a:bodyPr/>
        <a:lstStyle/>
        <a:p>
          <a:pPr>
            <a:defRPr/>
          </a:pPr>
          <a:r>
            <a:rPr lang="de-DE"/>
            <a:t>schnelle und einfache Kommunikation mit Lernenden und Erziehungsberechtigten</a:t>
          </a:r>
          <a:endParaRPr/>
        </a:p>
      </dgm:t>
    </dgm:pt>
    <dgm:pt modelId="{90BB309E-1F71-4543-ADAC-4E45BA11FE1E}" type="parTrans" cxnId="{CF0DF050-0143-40C9-BA47-0188064F9EA1}">
      <dgm:prSet/>
      <dgm:spPr bwMode="auto"/>
      <dgm:t>
        <a:bodyPr/>
        <a:lstStyle/>
        <a:p>
          <a:pPr>
            <a:defRPr/>
          </a:pPr>
          <a:endParaRPr lang="de-DE"/>
        </a:p>
      </dgm:t>
    </dgm:pt>
    <dgm:pt modelId="{5CD2726F-F5B0-432A-B6AD-45173BBDD8F2}" type="sibTrans" cxnId="{CF0DF050-0143-40C9-BA47-0188064F9EA1}">
      <dgm:prSet/>
      <dgm:spPr bwMode="auto"/>
      <dgm:t>
        <a:bodyPr/>
        <a:lstStyle/>
        <a:p>
          <a:pPr>
            <a:defRPr/>
          </a:pPr>
          <a:endParaRPr lang="de-DE"/>
        </a:p>
      </dgm:t>
    </dgm:pt>
    <dgm:pt modelId="{D1CF7223-5643-4C00-9C61-B8E8ED836845}">
      <dgm:prSet phldrT=""/>
      <dgm:spPr bwMode="auto"/>
      <dgm:t>
        <a:bodyPr/>
        <a:lstStyle/>
        <a:p>
          <a:pPr>
            <a:buFont typeface="Arial"/>
            <a:buChar char="•"/>
            <a:defRPr/>
          </a:pPr>
          <a:r>
            <a:rPr lang="de-DE"/>
            <a:t>Möglichkeit zum direkten und offenen Austausch mit Kolleginnen und Kollegen</a:t>
          </a:r>
        </a:p>
      </dgm:t>
    </dgm:pt>
    <dgm:pt modelId="{DF56EC0D-58DC-46DF-A7DA-92BE8E3BFAB8}" type="parTrans" cxnId="{73D52FC1-429F-420C-8D77-6EB005D4BF41}">
      <dgm:prSet/>
      <dgm:spPr bwMode="auto"/>
      <dgm:t>
        <a:bodyPr/>
        <a:lstStyle/>
        <a:p>
          <a:pPr>
            <a:defRPr/>
          </a:pPr>
          <a:endParaRPr lang="de-DE"/>
        </a:p>
      </dgm:t>
    </dgm:pt>
    <dgm:pt modelId="{EA37DD33-48A1-4A71-8B0E-05E1A5F5C240}" type="sibTrans" cxnId="{73D52FC1-429F-420C-8D77-6EB005D4BF41}">
      <dgm:prSet/>
      <dgm:spPr bwMode="auto"/>
      <dgm:t>
        <a:bodyPr/>
        <a:lstStyle/>
        <a:p>
          <a:pPr>
            <a:defRPr/>
          </a:pPr>
          <a:endParaRPr lang="de-DE"/>
        </a:p>
      </dgm:t>
    </dgm:pt>
    <dgm:pt modelId="{1A85EA4A-639B-E848-BA82-351D89BE2929}">
      <dgm:prSet phldrT=""/>
      <dgm:spPr bwMode="auto"/>
      <dgm:t>
        <a:bodyPr/>
        <a:lstStyle/>
        <a:p>
          <a:pPr>
            <a:buFont typeface="Arial"/>
            <a:buChar char="•"/>
            <a:defRPr/>
          </a:pPr>
          <a:r>
            <a:rPr lang="de-DE"/>
            <a:t>...</a:t>
          </a:r>
          <a:endParaRPr/>
        </a:p>
      </dgm:t>
    </dgm:pt>
    <dgm:pt modelId="{B0C554F3-570F-EB47-B0E0-425584AE9E1B}" type="parTrans" cxnId="{C75655F1-704C-0C48-93E4-040DA1882DCB}">
      <dgm:prSet/>
      <dgm:spPr bwMode="auto"/>
      <dgm:t>
        <a:bodyPr/>
        <a:lstStyle/>
        <a:p>
          <a:endParaRPr lang="de-DE"/>
        </a:p>
      </dgm:t>
    </dgm:pt>
    <dgm:pt modelId="{2651F285-42D1-E24D-858E-AE96502E6DB4}" type="sibTrans" cxnId="{C75655F1-704C-0C48-93E4-040DA1882DCB}">
      <dgm:prSet/>
      <dgm:spPr bwMode="auto"/>
      <dgm:t>
        <a:bodyPr/>
        <a:lstStyle/>
        <a:p>
          <a:endParaRPr lang="de-DE"/>
        </a:p>
      </dgm:t>
    </dgm:pt>
    <dgm:pt modelId="{907FF2F2-AEE3-481A-A7E5-0DC32E68F510}" type="pres">
      <dgm:prSet presAssocID="{5DC9D474-D13F-4B01-B1EE-3A23495E0C15}" presName="Name0" presStyleCnt="0">
        <dgm:presLayoutVars>
          <dgm:chMax val="7"/>
          <dgm:chPref val="7"/>
          <dgm:dir/>
        </dgm:presLayoutVars>
      </dgm:prSet>
      <dgm:spPr bwMode="auto"/>
    </dgm:pt>
    <dgm:pt modelId="{F4175899-AE18-45A1-BA9E-6F83243A211F}" type="pres">
      <dgm:prSet presAssocID="{5DC9D474-D13F-4B01-B1EE-3A23495E0C15}" presName="Name1" presStyleCnt="0"/>
      <dgm:spPr bwMode="auto"/>
    </dgm:pt>
    <dgm:pt modelId="{8A216A54-3225-4F93-ADD9-2DEECAAA1AF3}" type="pres">
      <dgm:prSet presAssocID="{5DC9D474-D13F-4B01-B1EE-3A23495E0C15}" presName="cycle" presStyleCnt="0"/>
      <dgm:spPr bwMode="auto"/>
    </dgm:pt>
    <dgm:pt modelId="{E4881BF2-F494-48FC-8EC9-7611A27D2116}" type="pres">
      <dgm:prSet presAssocID="{5DC9D474-D13F-4B01-B1EE-3A23495E0C15}" presName="srcNode" presStyleLbl="node1" presStyleIdx="0" presStyleCnt="7"/>
      <dgm:spPr bwMode="auto"/>
    </dgm:pt>
    <dgm:pt modelId="{6774C224-DB61-4313-A9F1-6CCB23130CC4}" type="pres">
      <dgm:prSet presAssocID="{5DC9D474-D13F-4B01-B1EE-3A23495E0C15}" presName="conn" presStyleLbl="parChTrans1D2" presStyleIdx="0" presStyleCnt="1"/>
      <dgm:spPr bwMode="auto"/>
    </dgm:pt>
    <dgm:pt modelId="{426A2B09-20D6-410C-A7CB-719E55B1E0CA}" type="pres">
      <dgm:prSet presAssocID="{5DC9D474-D13F-4B01-B1EE-3A23495E0C15}" presName="extraNode" presStyleLbl="node1" presStyleIdx="0" presStyleCnt="7"/>
      <dgm:spPr bwMode="auto"/>
    </dgm:pt>
    <dgm:pt modelId="{6CAFDAC9-B5FD-40EA-82CD-54C1DBF6AFCB}" type="pres">
      <dgm:prSet presAssocID="{5DC9D474-D13F-4B01-B1EE-3A23495E0C15}" presName="dstNode" presStyleLbl="node1" presStyleIdx="0" presStyleCnt="7"/>
      <dgm:spPr bwMode="auto"/>
    </dgm:pt>
    <dgm:pt modelId="{BE3EA73E-A939-4AA0-8F0A-9FE4389643A9}" type="pres">
      <dgm:prSet presAssocID="{0C3262A4-8C27-4084-85EE-DA3317BACDD6}" presName="text_1" presStyleLbl="node1" presStyleIdx="0" presStyleCnt="7">
        <dgm:presLayoutVars>
          <dgm:bulletEnabled val="1"/>
        </dgm:presLayoutVars>
      </dgm:prSet>
      <dgm:spPr bwMode="auto"/>
    </dgm:pt>
    <dgm:pt modelId="{F0847F5D-26AF-4BAF-9453-11199C0903B5}" type="pres">
      <dgm:prSet presAssocID="{0C3262A4-8C27-4084-85EE-DA3317BACDD6}" presName="accent_1" presStyleCnt="0"/>
      <dgm:spPr bwMode="auto"/>
    </dgm:pt>
    <dgm:pt modelId="{AFC71E72-6AF3-4923-81F6-AFC06443764A}" type="pres">
      <dgm:prSet presAssocID="{0C3262A4-8C27-4084-85EE-DA3317BACDD6}" presName="accentRepeatNode" presStyleLbl="solidFgAcc1" presStyleIdx="0" presStyleCnt="7"/>
      <dgm:spPr bwMode="auto"/>
    </dgm:pt>
    <dgm:pt modelId="{E40DD6B1-D921-4DD0-8104-D02CB9B26CA2}" type="pres">
      <dgm:prSet presAssocID="{D1CF7223-5643-4C00-9C61-B8E8ED836845}" presName="text_2" presStyleLbl="node1" presStyleIdx="1" presStyleCnt="7">
        <dgm:presLayoutVars>
          <dgm:bulletEnabled val="1"/>
        </dgm:presLayoutVars>
      </dgm:prSet>
      <dgm:spPr bwMode="auto"/>
    </dgm:pt>
    <dgm:pt modelId="{408B3C16-E8C8-4503-B3D5-89B41B114A72}" type="pres">
      <dgm:prSet presAssocID="{D1CF7223-5643-4C00-9C61-B8E8ED836845}" presName="accent_2" presStyleCnt="0"/>
      <dgm:spPr bwMode="auto"/>
    </dgm:pt>
    <dgm:pt modelId="{74D41C7E-302D-4D07-AB15-2A31679A23F2}" type="pres">
      <dgm:prSet presAssocID="{D1CF7223-5643-4C00-9C61-B8E8ED836845}" presName="accentRepeatNode" presStyleLbl="solidFgAcc1" presStyleIdx="1" presStyleCnt="7"/>
      <dgm:spPr bwMode="auto"/>
    </dgm:pt>
    <dgm:pt modelId="{574B40C2-3313-4FDE-9CB5-40DEC54077DB}" type="pres">
      <dgm:prSet presAssocID="{FE891ACE-99ED-473B-8F26-46C74FA3BAC0}" presName="text_3" presStyleLbl="node1" presStyleIdx="2" presStyleCnt="7">
        <dgm:presLayoutVars>
          <dgm:bulletEnabled val="1"/>
        </dgm:presLayoutVars>
      </dgm:prSet>
      <dgm:spPr bwMode="auto"/>
    </dgm:pt>
    <dgm:pt modelId="{F1C67DA4-F9C9-41CC-B363-519FBE7FEC97}" type="pres">
      <dgm:prSet presAssocID="{FE891ACE-99ED-473B-8F26-46C74FA3BAC0}" presName="accent_3" presStyleCnt="0"/>
      <dgm:spPr bwMode="auto"/>
    </dgm:pt>
    <dgm:pt modelId="{99BD1423-1FAC-43E4-89BB-96DB865A547D}" type="pres">
      <dgm:prSet presAssocID="{FE891ACE-99ED-473B-8F26-46C74FA3BAC0}" presName="accentRepeatNode" presStyleLbl="solidFgAcc1" presStyleIdx="2" presStyleCnt="7"/>
      <dgm:spPr bwMode="auto"/>
    </dgm:pt>
    <dgm:pt modelId="{1DCE32C9-F1BC-4F4E-8BB0-9E727870B977}" type="pres">
      <dgm:prSet presAssocID="{4594612A-9C5E-4456-A725-A686FD0FABB0}" presName="text_4" presStyleLbl="node1" presStyleIdx="3" presStyleCnt="7">
        <dgm:presLayoutVars>
          <dgm:bulletEnabled val="1"/>
        </dgm:presLayoutVars>
      </dgm:prSet>
      <dgm:spPr bwMode="auto"/>
    </dgm:pt>
    <dgm:pt modelId="{60CC7221-1F35-4D8E-AE49-C8719DC3B318}" type="pres">
      <dgm:prSet presAssocID="{4594612A-9C5E-4456-A725-A686FD0FABB0}" presName="accent_4" presStyleCnt="0"/>
      <dgm:spPr bwMode="auto"/>
    </dgm:pt>
    <dgm:pt modelId="{D64F8054-6A8F-49C8-A3B7-E08C1F998054}" type="pres">
      <dgm:prSet presAssocID="{4594612A-9C5E-4456-A725-A686FD0FABB0}" presName="accentRepeatNode" presStyleLbl="solidFgAcc1" presStyleIdx="3" presStyleCnt="7"/>
      <dgm:spPr bwMode="auto"/>
    </dgm:pt>
    <dgm:pt modelId="{B8492657-C9D3-49D4-8426-64FFDA06ED27}" type="pres">
      <dgm:prSet presAssocID="{DED4E3A8-225C-4E3C-9D94-A9852C20407A}" presName="text_5" presStyleLbl="node1" presStyleIdx="4" presStyleCnt="7">
        <dgm:presLayoutVars>
          <dgm:bulletEnabled val="1"/>
        </dgm:presLayoutVars>
      </dgm:prSet>
      <dgm:spPr bwMode="auto"/>
    </dgm:pt>
    <dgm:pt modelId="{8BD35591-6B37-40E5-88EF-61EDB09C9358}" type="pres">
      <dgm:prSet presAssocID="{DED4E3A8-225C-4E3C-9D94-A9852C20407A}" presName="accent_5" presStyleCnt="0"/>
      <dgm:spPr bwMode="auto"/>
    </dgm:pt>
    <dgm:pt modelId="{403C4662-4A9E-4810-B490-22D55E9D918F}" type="pres">
      <dgm:prSet presAssocID="{DED4E3A8-225C-4E3C-9D94-A9852C20407A}" presName="accentRepeatNode" presStyleLbl="solidFgAcc1" presStyleIdx="4" presStyleCnt="7"/>
      <dgm:spPr bwMode="auto"/>
    </dgm:pt>
    <dgm:pt modelId="{008B1AFA-22F7-4814-8248-B0DD58763CAB}" type="pres">
      <dgm:prSet presAssocID="{D7CEAE26-FA4C-4595-B88D-5E8B53B81396}" presName="text_6" presStyleLbl="node1" presStyleIdx="5" presStyleCnt="7">
        <dgm:presLayoutVars>
          <dgm:bulletEnabled val="1"/>
        </dgm:presLayoutVars>
      </dgm:prSet>
      <dgm:spPr bwMode="auto"/>
    </dgm:pt>
    <dgm:pt modelId="{06F0977C-61C7-42FA-9529-8F77454B127E}" type="pres">
      <dgm:prSet presAssocID="{D7CEAE26-FA4C-4595-B88D-5E8B53B81396}" presName="accent_6" presStyleCnt="0"/>
      <dgm:spPr bwMode="auto"/>
    </dgm:pt>
    <dgm:pt modelId="{C486A1A8-67A7-481C-AC16-00870097BCE9}" type="pres">
      <dgm:prSet presAssocID="{D7CEAE26-FA4C-4595-B88D-5E8B53B81396}" presName="accentRepeatNode" presStyleLbl="solidFgAcc1" presStyleIdx="5" presStyleCnt="7"/>
      <dgm:spPr bwMode="auto"/>
    </dgm:pt>
    <dgm:pt modelId="{AFB56F26-81CE-6A4C-8B5E-0EF7A3680EF0}" type="pres">
      <dgm:prSet presAssocID="{1A85EA4A-639B-E848-BA82-351D89BE2929}" presName="text_7" presStyleLbl="node1" presStyleIdx="6" presStyleCnt="7">
        <dgm:presLayoutVars>
          <dgm:bulletEnabled val="1"/>
        </dgm:presLayoutVars>
      </dgm:prSet>
      <dgm:spPr bwMode="auto"/>
    </dgm:pt>
    <dgm:pt modelId="{5DF15E04-804F-3040-9D45-2CC43D80BE90}" type="pres">
      <dgm:prSet presAssocID="{1A85EA4A-639B-E848-BA82-351D89BE2929}" presName="accent_7" presStyleCnt="0"/>
      <dgm:spPr bwMode="auto"/>
    </dgm:pt>
    <dgm:pt modelId="{946C6786-6F0E-CE48-A30C-A2C52C47EB90}" type="pres">
      <dgm:prSet presAssocID="{1A85EA4A-639B-E848-BA82-351D89BE2929}" presName="accentRepeatNode" presStyleLbl="solidFgAcc1" presStyleIdx="6" presStyleCnt="7"/>
      <dgm:spPr bwMode="auto"/>
    </dgm:pt>
  </dgm:ptLst>
  <dgm:cxnLst>
    <dgm:cxn modelId="{438FE500-B3C3-4626-9949-9E8BEC980105}" srcId="{5DC9D474-D13F-4B01-B1EE-3A23495E0C15}" destId="{0C3262A4-8C27-4084-85EE-DA3317BACDD6}" srcOrd="0" destOrd="0" parTransId="{CCBF1168-90E6-4021-A556-8C769493E80B}" sibTransId="{92CDC00A-5C89-42A3-AE1A-94F1FA44FF47}"/>
    <dgm:cxn modelId="{B3A90007-CF5F-48AA-B71E-F3E54A1C44B3}" type="presOf" srcId="{D1CF7223-5643-4C00-9C61-B8E8ED836845}" destId="{E40DD6B1-D921-4DD0-8104-D02CB9B26CA2}" srcOrd="0" destOrd="0" presId="urn:microsoft.com/office/officeart/2008/layout/VerticalCurvedList"/>
    <dgm:cxn modelId="{8CA6FC16-267E-4782-9FF6-DECEC58A133C}" srcId="{5DC9D474-D13F-4B01-B1EE-3A23495E0C15}" destId="{4594612A-9C5E-4456-A725-A686FD0FABB0}" srcOrd="3" destOrd="0" parTransId="{A744A52F-D021-41D4-BB45-A0E9E71C03A1}" sibTransId="{4E90013C-6B30-4BFA-BAA8-C794444DE644}"/>
    <dgm:cxn modelId="{51C88B1A-D590-415F-9CE7-E325503FBEDE}" type="presOf" srcId="{0C3262A4-8C27-4084-85EE-DA3317BACDD6}" destId="{BE3EA73E-A939-4AA0-8F0A-9FE4389643A9}" srcOrd="0" destOrd="0" presId="urn:microsoft.com/office/officeart/2008/layout/VerticalCurvedList"/>
    <dgm:cxn modelId="{A292E71E-AD1D-9C44-9EC5-4771DEDFD4B0}" type="presOf" srcId="{1A85EA4A-639B-E848-BA82-351D89BE2929}" destId="{AFB56F26-81CE-6A4C-8B5E-0EF7A3680EF0}" srcOrd="0" destOrd="0" presId="urn:microsoft.com/office/officeart/2008/layout/VerticalCurvedList"/>
    <dgm:cxn modelId="{2AE8FA1F-EA26-436A-A930-A3C9813CE8BD}" type="presOf" srcId="{4594612A-9C5E-4456-A725-A686FD0FABB0}" destId="{1DCE32C9-F1BC-4F4E-8BB0-9E727870B977}" srcOrd="0" destOrd="0" presId="urn:microsoft.com/office/officeart/2008/layout/VerticalCurvedList"/>
    <dgm:cxn modelId="{D129563D-A588-4376-8C7A-3EB2D4B1C4D9}" type="presOf" srcId="{DED4E3A8-225C-4E3C-9D94-A9852C20407A}" destId="{B8492657-C9D3-49D4-8426-64FFDA06ED27}" srcOrd="0" destOrd="0" presId="urn:microsoft.com/office/officeart/2008/layout/VerticalCurvedList"/>
    <dgm:cxn modelId="{B814CB41-D971-4F73-96FC-3A3CE0F63CD8}" type="presOf" srcId="{FE891ACE-99ED-473B-8F26-46C74FA3BAC0}" destId="{574B40C2-3313-4FDE-9CB5-40DEC54077DB}" srcOrd="0" destOrd="0" presId="urn:microsoft.com/office/officeart/2008/layout/VerticalCurvedList"/>
    <dgm:cxn modelId="{13714946-4940-44B1-8901-79E6ABD90F1D}" srcId="{5DC9D474-D13F-4B01-B1EE-3A23495E0C15}" destId="{D7CEAE26-FA4C-4595-B88D-5E8B53B81396}" srcOrd="5" destOrd="0" parTransId="{1B731D55-C1DA-436D-BA95-53274BB35E51}" sibTransId="{B46DE22A-A33D-49D4-9F5D-9990368F1374}"/>
    <dgm:cxn modelId="{CF0DF050-0143-40C9-BA47-0188064F9EA1}" srcId="{5DC9D474-D13F-4B01-B1EE-3A23495E0C15}" destId="{FE891ACE-99ED-473B-8F26-46C74FA3BAC0}" srcOrd="2" destOrd="0" parTransId="{90BB309E-1F71-4543-ADAC-4E45BA11FE1E}" sibTransId="{5CD2726F-F5B0-432A-B6AD-45173BBDD8F2}"/>
    <dgm:cxn modelId="{8D02C254-D31A-4F37-B8F7-5B9B4875A987}" type="presOf" srcId="{5DC9D474-D13F-4B01-B1EE-3A23495E0C15}" destId="{907FF2F2-AEE3-481A-A7E5-0DC32E68F510}" srcOrd="0" destOrd="0" presId="urn:microsoft.com/office/officeart/2008/layout/VerticalCurvedList"/>
    <dgm:cxn modelId="{C6BE6672-86F9-4F07-8996-0AE57C846D0D}" srcId="{5DC9D474-D13F-4B01-B1EE-3A23495E0C15}" destId="{DED4E3A8-225C-4E3C-9D94-A9852C20407A}" srcOrd="4" destOrd="0" parTransId="{20F51A75-A002-4466-B19C-44FA8E7B7AD2}" sibTransId="{E5A5FA90-B489-4C0E-AA67-E20170D8F022}"/>
    <dgm:cxn modelId="{FF028377-0B01-496D-B79A-1B9D38305DB4}" type="presOf" srcId="{D7CEAE26-FA4C-4595-B88D-5E8B53B81396}" destId="{008B1AFA-22F7-4814-8248-B0DD58763CAB}" srcOrd="0" destOrd="0" presId="urn:microsoft.com/office/officeart/2008/layout/VerticalCurvedList"/>
    <dgm:cxn modelId="{73D52FC1-429F-420C-8D77-6EB005D4BF41}" srcId="{5DC9D474-D13F-4B01-B1EE-3A23495E0C15}" destId="{D1CF7223-5643-4C00-9C61-B8E8ED836845}" srcOrd="1" destOrd="0" parTransId="{DF56EC0D-58DC-46DF-A7DA-92BE8E3BFAB8}" sibTransId="{EA37DD33-48A1-4A71-8B0E-05E1A5F5C240}"/>
    <dgm:cxn modelId="{65C93BC7-A501-42C5-B302-9D2E860F9E24}" type="presOf" srcId="{92CDC00A-5C89-42A3-AE1A-94F1FA44FF47}" destId="{6774C224-DB61-4313-A9F1-6CCB23130CC4}" srcOrd="0" destOrd="0" presId="urn:microsoft.com/office/officeart/2008/layout/VerticalCurvedList"/>
    <dgm:cxn modelId="{C75655F1-704C-0C48-93E4-040DA1882DCB}" srcId="{5DC9D474-D13F-4B01-B1EE-3A23495E0C15}" destId="{1A85EA4A-639B-E848-BA82-351D89BE2929}" srcOrd="6" destOrd="0" parTransId="{B0C554F3-570F-EB47-B0E0-425584AE9E1B}" sibTransId="{2651F285-42D1-E24D-858E-AE96502E6DB4}"/>
    <dgm:cxn modelId="{12EC799C-3D4B-42AD-888A-7BD99234C43E}" type="presParOf" srcId="{907FF2F2-AEE3-481A-A7E5-0DC32E68F510}" destId="{F4175899-AE18-45A1-BA9E-6F83243A211F}" srcOrd="0" destOrd="0" presId="urn:microsoft.com/office/officeart/2008/layout/VerticalCurvedList"/>
    <dgm:cxn modelId="{EAA47553-A2CB-489E-912C-2E02F050765C}" type="presParOf" srcId="{F4175899-AE18-45A1-BA9E-6F83243A211F}" destId="{8A216A54-3225-4F93-ADD9-2DEECAAA1AF3}" srcOrd="0" destOrd="0" presId="urn:microsoft.com/office/officeart/2008/layout/VerticalCurvedList"/>
    <dgm:cxn modelId="{F772A3E8-264D-44AA-A683-F1CF9FDC1203}" type="presParOf" srcId="{8A216A54-3225-4F93-ADD9-2DEECAAA1AF3}" destId="{E4881BF2-F494-48FC-8EC9-7611A27D2116}" srcOrd="0" destOrd="0" presId="urn:microsoft.com/office/officeart/2008/layout/VerticalCurvedList"/>
    <dgm:cxn modelId="{DB56E48E-D888-4CED-AAD1-C0084AB62825}" type="presParOf" srcId="{8A216A54-3225-4F93-ADD9-2DEECAAA1AF3}" destId="{6774C224-DB61-4313-A9F1-6CCB23130CC4}" srcOrd="1" destOrd="0" presId="urn:microsoft.com/office/officeart/2008/layout/VerticalCurvedList"/>
    <dgm:cxn modelId="{AB991CEC-B5BD-4C8A-ADD4-B0BACE4793EF}" type="presParOf" srcId="{8A216A54-3225-4F93-ADD9-2DEECAAA1AF3}" destId="{426A2B09-20D6-410C-A7CB-719E55B1E0CA}" srcOrd="2" destOrd="0" presId="urn:microsoft.com/office/officeart/2008/layout/VerticalCurvedList"/>
    <dgm:cxn modelId="{1B5DF2B6-3E8C-4791-91A1-B43020825895}" type="presParOf" srcId="{8A216A54-3225-4F93-ADD9-2DEECAAA1AF3}" destId="{6CAFDAC9-B5FD-40EA-82CD-54C1DBF6AFCB}" srcOrd="3" destOrd="0" presId="urn:microsoft.com/office/officeart/2008/layout/VerticalCurvedList"/>
    <dgm:cxn modelId="{3A208A83-7A32-4295-B6D6-5928DA11D30B}" type="presParOf" srcId="{F4175899-AE18-45A1-BA9E-6F83243A211F}" destId="{BE3EA73E-A939-4AA0-8F0A-9FE4389643A9}" srcOrd="1" destOrd="0" presId="urn:microsoft.com/office/officeart/2008/layout/VerticalCurvedList"/>
    <dgm:cxn modelId="{A3BF9762-BA3E-4F06-86E6-B0DC9F891B66}" type="presParOf" srcId="{F4175899-AE18-45A1-BA9E-6F83243A211F}" destId="{F0847F5D-26AF-4BAF-9453-11199C0903B5}" srcOrd="2" destOrd="0" presId="urn:microsoft.com/office/officeart/2008/layout/VerticalCurvedList"/>
    <dgm:cxn modelId="{57D2B1E1-F87D-41D6-A592-B84FB14B6451}" type="presParOf" srcId="{F0847F5D-26AF-4BAF-9453-11199C0903B5}" destId="{AFC71E72-6AF3-4923-81F6-AFC06443764A}" srcOrd="0" destOrd="0" presId="urn:microsoft.com/office/officeart/2008/layout/VerticalCurvedList"/>
    <dgm:cxn modelId="{4C781D31-999C-4169-BDAD-FEE7B4BAB6BA}" type="presParOf" srcId="{F4175899-AE18-45A1-BA9E-6F83243A211F}" destId="{E40DD6B1-D921-4DD0-8104-D02CB9B26CA2}" srcOrd="3" destOrd="0" presId="urn:microsoft.com/office/officeart/2008/layout/VerticalCurvedList"/>
    <dgm:cxn modelId="{F6D8B96D-B7D9-4CED-8FDA-58605E273E24}" type="presParOf" srcId="{F4175899-AE18-45A1-BA9E-6F83243A211F}" destId="{408B3C16-E8C8-4503-B3D5-89B41B114A72}" srcOrd="4" destOrd="0" presId="urn:microsoft.com/office/officeart/2008/layout/VerticalCurvedList"/>
    <dgm:cxn modelId="{7CABCAF4-4992-4BDA-BF66-54077781BEA5}" type="presParOf" srcId="{408B3C16-E8C8-4503-B3D5-89B41B114A72}" destId="{74D41C7E-302D-4D07-AB15-2A31679A23F2}" srcOrd="0" destOrd="0" presId="urn:microsoft.com/office/officeart/2008/layout/VerticalCurvedList"/>
    <dgm:cxn modelId="{CFD53B74-96FE-4F35-B0D5-173A86777E75}" type="presParOf" srcId="{F4175899-AE18-45A1-BA9E-6F83243A211F}" destId="{574B40C2-3313-4FDE-9CB5-40DEC54077DB}" srcOrd="5" destOrd="0" presId="urn:microsoft.com/office/officeart/2008/layout/VerticalCurvedList"/>
    <dgm:cxn modelId="{1D518346-6D5F-4041-917F-F688C8FB90FA}" type="presParOf" srcId="{F4175899-AE18-45A1-BA9E-6F83243A211F}" destId="{F1C67DA4-F9C9-41CC-B363-519FBE7FEC97}" srcOrd="6" destOrd="0" presId="urn:microsoft.com/office/officeart/2008/layout/VerticalCurvedList"/>
    <dgm:cxn modelId="{128ECED1-2E6D-4672-BB5A-CEBFEFF5CD04}" type="presParOf" srcId="{F1C67DA4-F9C9-41CC-B363-519FBE7FEC97}" destId="{99BD1423-1FAC-43E4-89BB-96DB865A547D}" srcOrd="0" destOrd="0" presId="urn:microsoft.com/office/officeart/2008/layout/VerticalCurvedList"/>
    <dgm:cxn modelId="{59FFBB94-2518-4B78-B44A-BF7F478EC59D}" type="presParOf" srcId="{F4175899-AE18-45A1-BA9E-6F83243A211F}" destId="{1DCE32C9-F1BC-4F4E-8BB0-9E727870B977}" srcOrd="7" destOrd="0" presId="urn:microsoft.com/office/officeart/2008/layout/VerticalCurvedList"/>
    <dgm:cxn modelId="{20780988-4BEE-4E83-8722-17BEC810641C}" type="presParOf" srcId="{F4175899-AE18-45A1-BA9E-6F83243A211F}" destId="{60CC7221-1F35-4D8E-AE49-C8719DC3B318}" srcOrd="8" destOrd="0" presId="urn:microsoft.com/office/officeart/2008/layout/VerticalCurvedList"/>
    <dgm:cxn modelId="{B09BF41A-283E-4F35-842F-9CECD0E885BE}" type="presParOf" srcId="{60CC7221-1F35-4D8E-AE49-C8719DC3B318}" destId="{D64F8054-6A8F-49C8-A3B7-E08C1F998054}" srcOrd="0" destOrd="0" presId="urn:microsoft.com/office/officeart/2008/layout/VerticalCurvedList"/>
    <dgm:cxn modelId="{A2DA7965-6D15-4FB6-8086-CDFE44FC29E2}" type="presParOf" srcId="{F4175899-AE18-45A1-BA9E-6F83243A211F}" destId="{B8492657-C9D3-49D4-8426-64FFDA06ED27}" srcOrd="9" destOrd="0" presId="urn:microsoft.com/office/officeart/2008/layout/VerticalCurvedList"/>
    <dgm:cxn modelId="{9F0C5F4B-2EEA-494F-A6D2-23FE91AED723}" type="presParOf" srcId="{F4175899-AE18-45A1-BA9E-6F83243A211F}" destId="{8BD35591-6B37-40E5-88EF-61EDB09C9358}" srcOrd="10" destOrd="0" presId="urn:microsoft.com/office/officeart/2008/layout/VerticalCurvedList"/>
    <dgm:cxn modelId="{CDBFC86E-AB55-43F2-9B5E-E34B42B30DE2}" type="presParOf" srcId="{8BD35591-6B37-40E5-88EF-61EDB09C9358}" destId="{403C4662-4A9E-4810-B490-22D55E9D918F}" srcOrd="0" destOrd="0" presId="urn:microsoft.com/office/officeart/2008/layout/VerticalCurvedList"/>
    <dgm:cxn modelId="{409642D4-41E9-42FB-9A2A-9C2F5958A070}" type="presParOf" srcId="{F4175899-AE18-45A1-BA9E-6F83243A211F}" destId="{008B1AFA-22F7-4814-8248-B0DD58763CAB}" srcOrd="11" destOrd="0" presId="urn:microsoft.com/office/officeart/2008/layout/VerticalCurvedList"/>
    <dgm:cxn modelId="{072546A2-D566-44A5-B384-B85E6096C7F0}" type="presParOf" srcId="{F4175899-AE18-45A1-BA9E-6F83243A211F}" destId="{06F0977C-61C7-42FA-9529-8F77454B127E}" srcOrd="12" destOrd="0" presId="urn:microsoft.com/office/officeart/2008/layout/VerticalCurvedList"/>
    <dgm:cxn modelId="{20830769-99F9-4E5E-8694-EEB734B5B55B}" type="presParOf" srcId="{06F0977C-61C7-42FA-9529-8F77454B127E}" destId="{C486A1A8-67A7-481C-AC16-00870097BCE9}" srcOrd="0" destOrd="0" presId="urn:microsoft.com/office/officeart/2008/layout/VerticalCurvedList"/>
    <dgm:cxn modelId="{2A526F55-FC79-E447-B5D5-EAE87CBF1B49}" type="presParOf" srcId="{F4175899-AE18-45A1-BA9E-6F83243A211F}" destId="{AFB56F26-81CE-6A4C-8B5E-0EF7A3680EF0}" srcOrd="13" destOrd="0" presId="urn:microsoft.com/office/officeart/2008/layout/VerticalCurvedList"/>
    <dgm:cxn modelId="{41314A94-694C-8F43-A27E-F83BB636FE36}" type="presParOf" srcId="{F4175899-AE18-45A1-BA9E-6F83243A211F}" destId="{5DF15E04-804F-3040-9D45-2CC43D80BE90}" srcOrd="14" destOrd="0" presId="urn:microsoft.com/office/officeart/2008/layout/VerticalCurvedList"/>
    <dgm:cxn modelId="{80568960-4C67-1B4A-99DB-B91CB6175480}" type="presParOf" srcId="{5DF15E04-804F-3040-9D45-2CC43D80BE90}" destId="{946C6786-6F0E-CE48-A30C-A2C52C47EB90}"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DC9D474-D13F-4B01-B1EE-3A23495E0C15}" type="doc">
      <dgm:prSet loTypeId="urn:microsoft.com/office/officeart/2008/layout/VerticalCurvedList" loCatId="list" qsTypeId="urn:microsoft.com/office/officeart/2005/8/quickstyle/simple1" qsCatId="simple" csTypeId="urn:microsoft.com/office/officeart/2005/8/colors/accent1_1" csCatId="accent1" phldr="1"/>
      <dgm:spPr bwMode="auto"/>
      <dgm:t>
        <a:bodyPr/>
        <a:lstStyle/>
        <a:p>
          <a:pPr>
            <a:defRPr/>
          </a:pPr>
          <a:endParaRPr lang="de-DE"/>
        </a:p>
      </dgm:t>
    </dgm:pt>
    <dgm:pt modelId="{0C3262A4-8C27-4084-85EE-DA3317BACDD6}">
      <dgm:prSet phldrT="[Text]"/>
      <dgm:spPr bwMode="auto"/>
      <dgm:t>
        <a:bodyPr/>
        <a:lstStyle/>
        <a:p>
          <a:pPr>
            <a:defRPr/>
          </a:pPr>
          <a:r>
            <a:rPr lang="de-DE" dirty="0"/>
            <a:t>Arbeitserleichterung bei klar strukturierten Abläufen</a:t>
          </a:r>
          <a:endParaRPr dirty="0"/>
        </a:p>
      </dgm:t>
    </dgm:pt>
    <dgm:pt modelId="{CCBF1168-90E6-4021-A556-8C769493E80B}" type="parTrans" cxnId="{438FE500-B3C3-4626-9949-9E8BEC980105}">
      <dgm:prSet/>
      <dgm:spPr bwMode="auto"/>
      <dgm:t>
        <a:bodyPr/>
        <a:lstStyle/>
        <a:p>
          <a:pPr>
            <a:defRPr/>
          </a:pPr>
          <a:endParaRPr lang="de-DE"/>
        </a:p>
      </dgm:t>
    </dgm:pt>
    <dgm:pt modelId="{92CDC00A-5C89-42A3-AE1A-94F1FA44FF47}" type="sibTrans" cxnId="{438FE500-B3C3-4626-9949-9E8BEC980105}">
      <dgm:prSet/>
      <dgm:spPr bwMode="auto"/>
      <dgm:t>
        <a:bodyPr/>
        <a:lstStyle/>
        <a:p>
          <a:pPr>
            <a:defRPr/>
          </a:pPr>
          <a:endParaRPr lang="de-DE"/>
        </a:p>
      </dgm:t>
    </dgm:pt>
    <dgm:pt modelId="{641BDDC6-F60D-41A5-A7A1-F474B102D1C0}">
      <dgm:prSet phldrT=""/>
      <dgm:spPr bwMode="auto"/>
      <dgm:t>
        <a:bodyPr/>
        <a:lstStyle/>
        <a:p>
          <a:pPr>
            <a:buFont typeface="Arial"/>
            <a:buChar char="•"/>
            <a:defRPr/>
          </a:pPr>
          <a:r>
            <a:rPr lang="de-DE"/>
            <a:t>leichte Weitergabe von Informationen</a:t>
          </a:r>
          <a:endParaRPr/>
        </a:p>
      </dgm:t>
    </dgm:pt>
    <dgm:pt modelId="{D0D69CA4-EE28-42A8-AC07-F1BF06CCCE2D}" type="parTrans" cxnId="{1AFEB9C6-E8A5-4FE9-B7A8-7AC6ACEDCEE3}">
      <dgm:prSet/>
      <dgm:spPr bwMode="auto"/>
      <dgm:t>
        <a:bodyPr/>
        <a:lstStyle/>
        <a:p>
          <a:pPr>
            <a:defRPr/>
          </a:pPr>
          <a:endParaRPr lang="de-DE"/>
        </a:p>
      </dgm:t>
    </dgm:pt>
    <dgm:pt modelId="{FDDFF748-98C2-4036-BA43-572720888BA0}" type="sibTrans" cxnId="{1AFEB9C6-E8A5-4FE9-B7A8-7AC6ACEDCEE3}">
      <dgm:prSet/>
      <dgm:spPr bwMode="auto"/>
      <dgm:t>
        <a:bodyPr/>
        <a:lstStyle/>
        <a:p>
          <a:pPr>
            <a:defRPr/>
          </a:pPr>
          <a:endParaRPr lang="de-DE"/>
        </a:p>
      </dgm:t>
    </dgm:pt>
    <dgm:pt modelId="{07CF7F32-43E9-4BE6-841A-DF9259AD927A}">
      <dgm:prSet phldrT=""/>
      <dgm:spPr bwMode="auto"/>
      <dgm:t>
        <a:bodyPr/>
        <a:lstStyle/>
        <a:p>
          <a:pPr>
            <a:buFont typeface="Arial"/>
            <a:buChar char="•"/>
            <a:defRPr/>
          </a:pPr>
          <a:r>
            <a:rPr lang="de-DE"/>
            <a:t>bessere Erreichbarkeit verschiedener Personen(-gruppen)</a:t>
          </a:r>
          <a:endParaRPr/>
        </a:p>
      </dgm:t>
    </dgm:pt>
    <dgm:pt modelId="{7E42ABA4-3355-4E3D-9254-0DE8A5FDF2FC}" type="parTrans" cxnId="{3A61FDEA-629C-4221-850A-D7D6C99D9E53}">
      <dgm:prSet/>
      <dgm:spPr bwMode="auto"/>
      <dgm:t>
        <a:bodyPr/>
        <a:lstStyle/>
        <a:p>
          <a:pPr>
            <a:defRPr/>
          </a:pPr>
          <a:endParaRPr lang="de-DE"/>
        </a:p>
      </dgm:t>
    </dgm:pt>
    <dgm:pt modelId="{C4720A07-2F30-4EB8-A9DB-175626298F5B}" type="sibTrans" cxnId="{3A61FDEA-629C-4221-850A-D7D6C99D9E53}">
      <dgm:prSet/>
      <dgm:spPr bwMode="auto"/>
      <dgm:t>
        <a:bodyPr/>
        <a:lstStyle/>
        <a:p>
          <a:pPr>
            <a:defRPr/>
          </a:pPr>
          <a:endParaRPr lang="de-DE"/>
        </a:p>
      </dgm:t>
    </dgm:pt>
    <dgm:pt modelId="{FA1986D3-4227-47EB-AD48-924C777C1ABF}">
      <dgm:prSet phldrT=""/>
      <dgm:spPr bwMode="auto"/>
      <dgm:t>
        <a:bodyPr/>
        <a:lstStyle/>
        <a:p>
          <a:pPr>
            <a:buFont typeface="Arial"/>
            <a:buChar char="•"/>
            <a:defRPr/>
          </a:pPr>
          <a:r>
            <a:rPr lang="de-DE"/>
            <a:t>Stressprävention durch Trennung von beruflichem und privatem Lebensbereich</a:t>
          </a:r>
          <a:endParaRPr/>
        </a:p>
      </dgm:t>
    </dgm:pt>
    <dgm:pt modelId="{2FBBDDEA-498A-4035-B31D-39A226282F3D}" type="parTrans" cxnId="{37AF065E-5D76-4091-A946-01A603D5F0F1}">
      <dgm:prSet/>
      <dgm:spPr bwMode="auto"/>
      <dgm:t>
        <a:bodyPr/>
        <a:lstStyle/>
        <a:p>
          <a:pPr>
            <a:defRPr/>
          </a:pPr>
          <a:endParaRPr lang="de-DE"/>
        </a:p>
      </dgm:t>
    </dgm:pt>
    <dgm:pt modelId="{6BF8A7AE-F5D6-42D3-8CA7-880339D17E88}" type="sibTrans" cxnId="{37AF065E-5D76-4091-A946-01A603D5F0F1}">
      <dgm:prSet/>
      <dgm:spPr bwMode="auto"/>
      <dgm:t>
        <a:bodyPr/>
        <a:lstStyle/>
        <a:p>
          <a:pPr>
            <a:defRPr/>
          </a:pPr>
          <a:endParaRPr lang="de-DE"/>
        </a:p>
      </dgm:t>
    </dgm:pt>
    <dgm:pt modelId="{0D3A9050-D262-4047-8462-875215A25942}">
      <dgm:prSet phldrT=""/>
      <dgm:spPr bwMode="auto"/>
      <dgm:t>
        <a:bodyPr/>
        <a:lstStyle/>
        <a:p>
          <a:pPr>
            <a:buFont typeface="Arial"/>
            <a:buChar char="•"/>
            <a:defRPr/>
          </a:pPr>
          <a:r>
            <a:rPr lang="de-DE"/>
            <a:t>keine Erwartungshaltung der ständigen Erreichbarkeit</a:t>
          </a:r>
          <a:endParaRPr/>
        </a:p>
      </dgm:t>
    </dgm:pt>
    <dgm:pt modelId="{6619D2D0-B51F-4210-A84B-FD75BC35D4E8}" type="parTrans" cxnId="{763183F6-DC2B-4F11-9D9E-52B6219C3544}">
      <dgm:prSet/>
      <dgm:spPr bwMode="auto"/>
      <dgm:t>
        <a:bodyPr/>
        <a:lstStyle/>
        <a:p>
          <a:pPr>
            <a:defRPr/>
          </a:pPr>
          <a:endParaRPr lang="de-DE"/>
        </a:p>
      </dgm:t>
    </dgm:pt>
    <dgm:pt modelId="{84D5E882-16DF-4A74-A2AE-FBE0CAC24B3B}" type="sibTrans" cxnId="{763183F6-DC2B-4F11-9D9E-52B6219C3544}">
      <dgm:prSet/>
      <dgm:spPr bwMode="auto"/>
      <dgm:t>
        <a:bodyPr/>
        <a:lstStyle/>
        <a:p>
          <a:pPr>
            <a:defRPr/>
          </a:pPr>
          <a:endParaRPr lang="de-DE"/>
        </a:p>
      </dgm:t>
    </dgm:pt>
    <dgm:pt modelId="{F64484D9-3430-CB4D-857E-308819203E73}">
      <dgm:prSet phldrT=""/>
      <dgm:spPr bwMode="auto"/>
      <dgm:t>
        <a:bodyPr/>
        <a:lstStyle/>
        <a:p>
          <a:pPr>
            <a:buFont typeface="Arial"/>
            <a:buChar char="•"/>
            <a:defRPr/>
          </a:pPr>
          <a:r>
            <a:rPr lang="de-DE"/>
            <a:t>...</a:t>
          </a:r>
          <a:endParaRPr/>
        </a:p>
      </dgm:t>
    </dgm:pt>
    <dgm:pt modelId="{698ADF77-FE24-1740-9EC6-C976B39F9B6C}" type="parTrans" cxnId="{CBA1281E-378F-9745-A5C3-D58496FC68F4}">
      <dgm:prSet/>
      <dgm:spPr bwMode="auto"/>
      <dgm:t>
        <a:bodyPr/>
        <a:lstStyle/>
        <a:p>
          <a:endParaRPr lang="de-DE"/>
        </a:p>
      </dgm:t>
    </dgm:pt>
    <dgm:pt modelId="{F8FCBD8A-73D8-9149-AFBD-804782367C90}" type="sibTrans" cxnId="{CBA1281E-378F-9745-A5C3-D58496FC68F4}">
      <dgm:prSet/>
      <dgm:spPr bwMode="auto"/>
      <dgm:t>
        <a:bodyPr/>
        <a:lstStyle/>
        <a:p>
          <a:endParaRPr lang="de-DE"/>
        </a:p>
      </dgm:t>
    </dgm:pt>
    <dgm:pt modelId="{907FF2F2-AEE3-481A-A7E5-0DC32E68F510}" type="pres">
      <dgm:prSet presAssocID="{5DC9D474-D13F-4B01-B1EE-3A23495E0C15}" presName="Name0" presStyleCnt="0">
        <dgm:presLayoutVars>
          <dgm:chMax val="7"/>
          <dgm:chPref val="7"/>
          <dgm:dir/>
        </dgm:presLayoutVars>
      </dgm:prSet>
      <dgm:spPr bwMode="auto"/>
    </dgm:pt>
    <dgm:pt modelId="{F4175899-AE18-45A1-BA9E-6F83243A211F}" type="pres">
      <dgm:prSet presAssocID="{5DC9D474-D13F-4B01-B1EE-3A23495E0C15}" presName="Name1" presStyleCnt="0"/>
      <dgm:spPr bwMode="auto"/>
    </dgm:pt>
    <dgm:pt modelId="{8A216A54-3225-4F93-ADD9-2DEECAAA1AF3}" type="pres">
      <dgm:prSet presAssocID="{5DC9D474-D13F-4B01-B1EE-3A23495E0C15}" presName="cycle" presStyleCnt="0"/>
      <dgm:spPr bwMode="auto"/>
    </dgm:pt>
    <dgm:pt modelId="{E4881BF2-F494-48FC-8EC9-7611A27D2116}" type="pres">
      <dgm:prSet presAssocID="{5DC9D474-D13F-4B01-B1EE-3A23495E0C15}" presName="srcNode" presStyleLbl="node1" presStyleIdx="0" presStyleCnt="6"/>
      <dgm:spPr bwMode="auto"/>
    </dgm:pt>
    <dgm:pt modelId="{6774C224-DB61-4313-A9F1-6CCB23130CC4}" type="pres">
      <dgm:prSet presAssocID="{5DC9D474-D13F-4B01-B1EE-3A23495E0C15}" presName="conn" presStyleLbl="parChTrans1D2" presStyleIdx="0" presStyleCnt="1"/>
      <dgm:spPr bwMode="auto"/>
    </dgm:pt>
    <dgm:pt modelId="{426A2B09-20D6-410C-A7CB-719E55B1E0CA}" type="pres">
      <dgm:prSet presAssocID="{5DC9D474-D13F-4B01-B1EE-3A23495E0C15}" presName="extraNode" presStyleLbl="node1" presStyleIdx="0" presStyleCnt="6"/>
      <dgm:spPr bwMode="auto"/>
    </dgm:pt>
    <dgm:pt modelId="{6CAFDAC9-B5FD-40EA-82CD-54C1DBF6AFCB}" type="pres">
      <dgm:prSet presAssocID="{5DC9D474-D13F-4B01-B1EE-3A23495E0C15}" presName="dstNode" presStyleLbl="node1" presStyleIdx="0" presStyleCnt="6"/>
      <dgm:spPr bwMode="auto"/>
    </dgm:pt>
    <dgm:pt modelId="{BE3EA73E-A939-4AA0-8F0A-9FE4389643A9}" type="pres">
      <dgm:prSet presAssocID="{0C3262A4-8C27-4084-85EE-DA3317BACDD6}" presName="text_1" presStyleLbl="node1" presStyleIdx="0" presStyleCnt="6">
        <dgm:presLayoutVars>
          <dgm:bulletEnabled val="1"/>
        </dgm:presLayoutVars>
      </dgm:prSet>
      <dgm:spPr bwMode="auto"/>
    </dgm:pt>
    <dgm:pt modelId="{F0847F5D-26AF-4BAF-9453-11199C0903B5}" type="pres">
      <dgm:prSet presAssocID="{0C3262A4-8C27-4084-85EE-DA3317BACDD6}" presName="accent_1" presStyleCnt="0"/>
      <dgm:spPr bwMode="auto"/>
    </dgm:pt>
    <dgm:pt modelId="{AFC71E72-6AF3-4923-81F6-AFC06443764A}" type="pres">
      <dgm:prSet presAssocID="{0C3262A4-8C27-4084-85EE-DA3317BACDD6}" presName="accentRepeatNode" presStyleLbl="solidFgAcc1" presStyleIdx="0" presStyleCnt="6"/>
      <dgm:spPr bwMode="auto"/>
    </dgm:pt>
    <dgm:pt modelId="{6E92D8CC-8A4F-4B92-B212-E2D4065B2773}" type="pres">
      <dgm:prSet presAssocID="{641BDDC6-F60D-41A5-A7A1-F474B102D1C0}" presName="text_2" presStyleLbl="node1" presStyleIdx="1" presStyleCnt="6">
        <dgm:presLayoutVars>
          <dgm:bulletEnabled val="1"/>
        </dgm:presLayoutVars>
      </dgm:prSet>
      <dgm:spPr bwMode="auto"/>
    </dgm:pt>
    <dgm:pt modelId="{0395D9FB-C6DF-480A-9B43-9F0444A5A2B9}" type="pres">
      <dgm:prSet presAssocID="{641BDDC6-F60D-41A5-A7A1-F474B102D1C0}" presName="accent_2" presStyleCnt="0"/>
      <dgm:spPr bwMode="auto"/>
    </dgm:pt>
    <dgm:pt modelId="{E7C203F1-B529-40FC-B010-B07039F4C681}" type="pres">
      <dgm:prSet presAssocID="{641BDDC6-F60D-41A5-A7A1-F474B102D1C0}" presName="accentRepeatNode" presStyleLbl="solidFgAcc1" presStyleIdx="1" presStyleCnt="6"/>
      <dgm:spPr bwMode="auto"/>
    </dgm:pt>
    <dgm:pt modelId="{B72A22C0-7C89-4478-A6B8-CA0E210B9168}" type="pres">
      <dgm:prSet presAssocID="{07CF7F32-43E9-4BE6-841A-DF9259AD927A}" presName="text_3" presStyleLbl="node1" presStyleIdx="2" presStyleCnt="6">
        <dgm:presLayoutVars>
          <dgm:bulletEnabled val="1"/>
        </dgm:presLayoutVars>
      </dgm:prSet>
      <dgm:spPr bwMode="auto"/>
    </dgm:pt>
    <dgm:pt modelId="{82EA13B7-CF87-4EBD-9259-790CBC117C4B}" type="pres">
      <dgm:prSet presAssocID="{07CF7F32-43E9-4BE6-841A-DF9259AD927A}" presName="accent_3" presStyleCnt="0"/>
      <dgm:spPr bwMode="auto"/>
    </dgm:pt>
    <dgm:pt modelId="{109B91DB-356A-432B-8111-E39062D50CA1}" type="pres">
      <dgm:prSet presAssocID="{07CF7F32-43E9-4BE6-841A-DF9259AD927A}" presName="accentRepeatNode" presStyleLbl="solidFgAcc1" presStyleIdx="2" presStyleCnt="6"/>
      <dgm:spPr bwMode="auto"/>
    </dgm:pt>
    <dgm:pt modelId="{D3D9EBD5-32EA-4D81-A1D2-7A78DF42641E}" type="pres">
      <dgm:prSet presAssocID="{FA1986D3-4227-47EB-AD48-924C777C1ABF}" presName="text_4" presStyleLbl="node1" presStyleIdx="3" presStyleCnt="6">
        <dgm:presLayoutVars>
          <dgm:bulletEnabled val="1"/>
        </dgm:presLayoutVars>
      </dgm:prSet>
      <dgm:spPr bwMode="auto"/>
    </dgm:pt>
    <dgm:pt modelId="{947FFA81-67C1-4DC4-A278-812CD40E2683}" type="pres">
      <dgm:prSet presAssocID="{FA1986D3-4227-47EB-AD48-924C777C1ABF}" presName="accent_4" presStyleCnt="0"/>
      <dgm:spPr bwMode="auto"/>
    </dgm:pt>
    <dgm:pt modelId="{E7B44C0A-4C59-4F48-9716-8E137442669B}" type="pres">
      <dgm:prSet presAssocID="{FA1986D3-4227-47EB-AD48-924C777C1ABF}" presName="accentRepeatNode" presStyleLbl="solidFgAcc1" presStyleIdx="3" presStyleCnt="6"/>
      <dgm:spPr bwMode="auto"/>
    </dgm:pt>
    <dgm:pt modelId="{679D8C82-6626-4F2A-8286-E3958258C0C8}" type="pres">
      <dgm:prSet presAssocID="{0D3A9050-D262-4047-8462-875215A25942}" presName="text_5" presStyleLbl="node1" presStyleIdx="4" presStyleCnt="6">
        <dgm:presLayoutVars>
          <dgm:bulletEnabled val="1"/>
        </dgm:presLayoutVars>
      </dgm:prSet>
      <dgm:spPr bwMode="auto"/>
    </dgm:pt>
    <dgm:pt modelId="{D08BF836-075E-4C9F-80D7-E6F0F4A77109}" type="pres">
      <dgm:prSet presAssocID="{0D3A9050-D262-4047-8462-875215A25942}" presName="accent_5" presStyleCnt="0"/>
      <dgm:spPr bwMode="auto"/>
    </dgm:pt>
    <dgm:pt modelId="{F2D1095E-5B45-475F-ACB4-168570791C05}" type="pres">
      <dgm:prSet presAssocID="{0D3A9050-D262-4047-8462-875215A25942}" presName="accentRepeatNode" presStyleLbl="solidFgAcc1" presStyleIdx="4" presStyleCnt="6"/>
      <dgm:spPr bwMode="auto"/>
    </dgm:pt>
    <dgm:pt modelId="{A8709147-06A5-814B-8841-A2B7FFBF4A53}" type="pres">
      <dgm:prSet presAssocID="{F64484D9-3430-CB4D-857E-308819203E73}" presName="text_6" presStyleLbl="node1" presStyleIdx="5" presStyleCnt="6">
        <dgm:presLayoutVars>
          <dgm:bulletEnabled val="1"/>
        </dgm:presLayoutVars>
      </dgm:prSet>
      <dgm:spPr bwMode="auto"/>
    </dgm:pt>
    <dgm:pt modelId="{F8E2969D-D14B-7747-AE08-2E6DA8201DD6}" type="pres">
      <dgm:prSet presAssocID="{F64484D9-3430-CB4D-857E-308819203E73}" presName="accent_6" presStyleCnt="0"/>
      <dgm:spPr bwMode="auto"/>
    </dgm:pt>
    <dgm:pt modelId="{228CB1DB-E1C5-024E-85D5-2B725712FCB0}" type="pres">
      <dgm:prSet presAssocID="{F64484D9-3430-CB4D-857E-308819203E73}" presName="accentRepeatNode" presStyleLbl="solidFgAcc1" presStyleIdx="5" presStyleCnt="6"/>
      <dgm:spPr bwMode="auto"/>
    </dgm:pt>
  </dgm:ptLst>
  <dgm:cxnLst>
    <dgm:cxn modelId="{438FE500-B3C3-4626-9949-9E8BEC980105}" srcId="{5DC9D474-D13F-4B01-B1EE-3A23495E0C15}" destId="{0C3262A4-8C27-4084-85EE-DA3317BACDD6}" srcOrd="0" destOrd="0" parTransId="{CCBF1168-90E6-4021-A556-8C769493E80B}" sibTransId="{92CDC00A-5C89-42A3-AE1A-94F1FA44FF47}"/>
    <dgm:cxn modelId="{576DE908-875A-9A42-81B8-45806B51395B}" type="presOf" srcId="{F64484D9-3430-CB4D-857E-308819203E73}" destId="{A8709147-06A5-814B-8841-A2B7FFBF4A53}" srcOrd="0" destOrd="0" presId="urn:microsoft.com/office/officeart/2008/layout/VerticalCurvedList"/>
    <dgm:cxn modelId="{51C88B1A-D590-415F-9CE7-E325503FBEDE}" type="presOf" srcId="{0C3262A4-8C27-4084-85EE-DA3317BACDD6}" destId="{BE3EA73E-A939-4AA0-8F0A-9FE4389643A9}" srcOrd="0" destOrd="0" presId="urn:microsoft.com/office/officeart/2008/layout/VerticalCurvedList"/>
    <dgm:cxn modelId="{CBA1281E-378F-9745-A5C3-D58496FC68F4}" srcId="{5DC9D474-D13F-4B01-B1EE-3A23495E0C15}" destId="{F64484D9-3430-CB4D-857E-308819203E73}" srcOrd="5" destOrd="0" parTransId="{698ADF77-FE24-1740-9EC6-C976B39F9B6C}" sibTransId="{F8FCBD8A-73D8-9149-AFBD-804782367C90}"/>
    <dgm:cxn modelId="{3669F820-FFCC-4899-B551-17261D9136AF}" type="presOf" srcId="{FA1986D3-4227-47EB-AD48-924C777C1ABF}" destId="{D3D9EBD5-32EA-4D81-A1D2-7A78DF42641E}" srcOrd="0" destOrd="0" presId="urn:microsoft.com/office/officeart/2008/layout/VerticalCurvedList"/>
    <dgm:cxn modelId="{5B12E526-D0B3-43F3-A88E-F5052D5D4DCD}" type="presOf" srcId="{641BDDC6-F60D-41A5-A7A1-F474B102D1C0}" destId="{6E92D8CC-8A4F-4B92-B212-E2D4065B2773}" srcOrd="0" destOrd="0" presId="urn:microsoft.com/office/officeart/2008/layout/VerticalCurvedList"/>
    <dgm:cxn modelId="{8D02C254-D31A-4F37-B8F7-5B9B4875A987}" type="presOf" srcId="{5DC9D474-D13F-4B01-B1EE-3A23495E0C15}" destId="{907FF2F2-AEE3-481A-A7E5-0DC32E68F510}" srcOrd="0" destOrd="0" presId="urn:microsoft.com/office/officeart/2008/layout/VerticalCurvedList"/>
    <dgm:cxn modelId="{37AF065E-5D76-4091-A946-01A603D5F0F1}" srcId="{5DC9D474-D13F-4B01-B1EE-3A23495E0C15}" destId="{FA1986D3-4227-47EB-AD48-924C777C1ABF}" srcOrd="3" destOrd="0" parTransId="{2FBBDDEA-498A-4035-B31D-39A226282F3D}" sibTransId="{6BF8A7AE-F5D6-42D3-8CA7-880339D17E88}"/>
    <dgm:cxn modelId="{4288AB63-B44F-4CE5-AD8F-88EBF342C941}" type="presOf" srcId="{07CF7F32-43E9-4BE6-841A-DF9259AD927A}" destId="{B72A22C0-7C89-4478-A6B8-CA0E210B9168}" srcOrd="0" destOrd="0" presId="urn:microsoft.com/office/officeart/2008/layout/VerticalCurvedList"/>
    <dgm:cxn modelId="{1AFEB9C6-E8A5-4FE9-B7A8-7AC6ACEDCEE3}" srcId="{5DC9D474-D13F-4B01-B1EE-3A23495E0C15}" destId="{641BDDC6-F60D-41A5-A7A1-F474B102D1C0}" srcOrd="1" destOrd="0" parTransId="{D0D69CA4-EE28-42A8-AC07-F1BF06CCCE2D}" sibTransId="{FDDFF748-98C2-4036-BA43-572720888BA0}"/>
    <dgm:cxn modelId="{65C93BC7-A501-42C5-B302-9D2E860F9E24}" type="presOf" srcId="{92CDC00A-5C89-42A3-AE1A-94F1FA44FF47}" destId="{6774C224-DB61-4313-A9F1-6CCB23130CC4}" srcOrd="0" destOrd="0" presId="urn:microsoft.com/office/officeart/2008/layout/VerticalCurvedList"/>
    <dgm:cxn modelId="{0B4BEBE7-6970-41E8-A261-F36A7C085BC8}" type="presOf" srcId="{0D3A9050-D262-4047-8462-875215A25942}" destId="{679D8C82-6626-4F2A-8286-E3958258C0C8}" srcOrd="0" destOrd="0" presId="urn:microsoft.com/office/officeart/2008/layout/VerticalCurvedList"/>
    <dgm:cxn modelId="{3A61FDEA-629C-4221-850A-D7D6C99D9E53}" srcId="{5DC9D474-D13F-4B01-B1EE-3A23495E0C15}" destId="{07CF7F32-43E9-4BE6-841A-DF9259AD927A}" srcOrd="2" destOrd="0" parTransId="{7E42ABA4-3355-4E3D-9254-0DE8A5FDF2FC}" sibTransId="{C4720A07-2F30-4EB8-A9DB-175626298F5B}"/>
    <dgm:cxn modelId="{763183F6-DC2B-4F11-9D9E-52B6219C3544}" srcId="{5DC9D474-D13F-4B01-B1EE-3A23495E0C15}" destId="{0D3A9050-D262-4047-8462-875215A25942}" srcOrd="4" destOrd="0" parTransId="{6619D2D0-B51F-4210-A84B-FD75BC35D4E8}" sibTransId="{84D5E882-16DF-4A74-A2AE-FBE0CAC24B3B}"/>
    <dgm:cxn modelId="{12EC799C-3D4B-42AD-888A-7BD99234C43E}" type="presParOf" srcId="{907FF2F2-AEE3-481A-A7E5-0DC32E68F510}" destId="{F4175899-AE18-45A1-BA9E-6F83243A211F}" srcOrd="0" destOrd="0" presId="urn:microsoft.com/office/officeart/2008/layout/VerticalCurvedList"/>
    <dgm:cxn modelId="{EAA47553-A2CB-489E-912C-2E02F050765C}" type="presParOf" srcId="{F4175899-AE18-45A1-BA9E-6F83243A211F}" destId="{8A216A54-3225-4F93-ADD9-2DEECAAA1AF3}" srcOrd="0" destOrd="0" presId="urn:microsoft.com/office/officeart/2008/layout/VerticalCurvedList"/>
    <dgm:cxn modelId="{F772A3E8-264D-44AA-A683-F1CF9FDC1203}" type="presParOf" srcId="{8A216A54-3225-4F93-ADD9-2DEECAAA1AF3}" destId="{E4881BF2-F494-48FC-8EC9-7611A27D2116}" srcOrd="0" destOrd="0" presId="urn:microsoft.com/office/officeart/2008/layout/VerticalCurvedList"/>
    <dgm:cxn modelId="{DB56E48E-D888-4CED-AAD1-C0084AB62825}" type="presParOf" srcId="{8A216A54-3225-4F93-ADD9-2DEECAAA1AF3}" destId="{6774C224-DB61-4313-A9F1-6CCB23130CC4}" srcOrd="1" destOrd="0" presId="urn:microsoft.com/office/officeart/2008/layout/VerticalCurvedList"/>
    <dgm:cxn modelId="{AB991CEC-B5BD-4C8A-ADD4-B0BACE4793EF}" type="presParOf" srcId="{8A216A54-3225-4F93-ADD9-2DEECAAA1AF3}" destId="{426A2B09-20D6-410C-A7CB-719E55B1E0CA}" srcOrd="2" destOrd="0" presId="urn:microsoft.com/office/officeart/2008/layout/VerticalCurvedList"/>
    <dgm:cxn modelId="{1B5DF2B6-3E8C-4791-91A1-B43020825895}" type="presParOf" srcId="{8A216A54-3225-4F93-ADD9-2DEECAAA1AF3}" destId="{6CAFDAC9-B5FD-40EA-82CD-54C1DBF6AFCB}" srcOrd="3" destOrd="0" presId="urn:microsoft.com/office/officeart/2008/layout/VerticalCurvedList"/>
    <dgm:cxn modelId="{3A208A83-7A32-4295-B6D6-5928DA11D30B}" type="presParOf" srcId="{F4175899-AE18-45A1-BA9E-6F83243A211F}" destId="{BE3EA73E-A939-4AA0-8F0A-9FE4389643A9}" srcOrd="1" destOrd="0" presId="urn:microsoft.com/office/officeart/2008/layout/VerticalCurvedList"/>
    <dgm:cxn modelId="{A3BF9762-BA3E-4F06-86E6-B0DC9F891B66}" type="presParOf" srcId="{F4175899-AE18-45A1-BA9E-6F83243A211F}" destId="{F0847F5D-26AF-4BAF-9453-11199C0903B5}" srcOrd="2" destOrd="0" presId="urn:microsoft.com/office/officeart/2008/layout/VerticalCurvedList"/>
    <dgm:cxn modelId="{57D2B1E1-F87D-41D6-A592-B84FB14B6451}" type="presParOf" srcId="{F0847F5D-26AF-4BAF-9453-11199C0903B5}" destId="{AFC71E72-6AF3-4923-81F6-AFC06443764A}" srcOrd="0" destOrd="0" presId="urn:microsoft.com/office/officeart/2008/layout/VerticalCurvedList"/>
    <dgm:cxn modelId="{C4E7E011-9E9F-4C65-A958-97E00C6991FF}" type="presParOf" srcId="{F4175899-AE18-45A1-BA9E-6F83243A211F}" destId="{6E92D8CC-8A4F-4B92-B212-E2D4065B2773}" srcOrd="3" destOrd="0" presId="urn:microsoft.com/office/officeart/2008/layout/VerticalCurvedList"/>
    <dgm:cxn modelId="{5B9E47B3-DDF0-46AE-947D-46EFB61D496E}" type="presParOf" srcId="{F4175899-AE18-45A1-BA9E-6F83243A211F}" destId="{0395D9FB-C6DF-480A-9B43-9F0444A5A2B9}" srcOrd="4" destOrd="0" presId="urn:microsoft.com/office/officeart/2008/layout/VerticalCurvedList"/>
    <dgm:cxn modelId="{643D093C-3826-4D51-B1A0-DA49FB0E9DDB}" type="presParOf" srcId="{0395D9FB-C6DF-480A-9B43-9F0444A5A2B9}" destId="{E7C203F1-B529-40FC-B010-B07039F4C681}" srcOrd="0" destOrd="0" presId="urn:microsoft.com/office/officeart/2008/layout/VerticalCurvedList"/>
    <dgm:cxn modelId="{F5C767D1-0637-4471-B7FA-0A81DFD9D431}" type="presParOf" srcId="{F4175899-AE18-45A1-BA9E-6F83243A211F}" destId="{B72A22C0-7C89-4478-A6B8-CA0E210B9168}" srcOrd="5" destOrd="0" presId="urn:microsoft.com/office/officeart/2008/layout/VerticalCurvedList"/>
    <dgm:cxn modelId="{3C0B9F83-6A9D-4C60-B1A9-3CB46BF8904C}" type="presParOf" srcId="{F4175899-AE18-45A1-BA9E-6F83243A211F}" destId="{82EA13B7-CF87-4EBD-9259-790CBC117C4B}" srcOrd="6" destOrd="0" presId="urn:microsoft.com/office/officeart/2008/layout/VerticalCurvedList"/>
    <dgm:cxn modelId="{16D528D1-2FD9-4C8A-963C-BEC70D17FF47}" type="presParOf" srcId="{82EA13B7-CF87-4EBD-9259-790CBC117C4B}" destId="{109B91DB-356A-432B-8111-E39062D50CA1}" srcOrd="0" destOrd="0" presId="urn:microsoft.com/office/officeart/2008/layout/VerticalCurvedList"/>
    <dgm:cxn modelId="{14C9C65E-FF48-4A9F-AA83-C037CAB28225}" type="presParOf" srcId="{F4175899-AE18-45A1-BA9E-6F83243A211F}" destId="{D3D9EBD5-32EA-4D81-A1D2-7A78DF42641E}" srcOrd="7" destOrd="0" presId="urn:microsoft.com/office/officeart/2008/layout/VerticalCurvedList"/>
    <dgm:cxn modelId="{C443EFAA-1962-4792-B5D9-39A590A3835A}" type="presParOf" srcId="{F4175899-AE18-45A1-BA9E-6F83243A211F}" destId="{947FFA81-67C1-4DC4-A278-812CD40E2683}" srcOrd="8" destOrd="0" presId="urn:microsoft.com/office/officeart/2008/layout/VerticalCurvedList"/>
    <dgm:cxn modelId="{1665424C-08B7-4CCF-B95A-BA11B6173328}" type="presParOf" srcId="{947FFA81-67C1-4DC4-A278-812CD40E2683}" destId="{E7B44C0A-4C59-4F48-9716-8E137442669B}" srcOrd="0" destOrd="0" presId="urn:microsoft.com/office/officeart/2008/layout/VerticalCurvedList"/>
    <dgm:cxn modelId="{24C011B1-0403-44AD-A084-968AC469D2A3}" type="presParOf" srcId="{F4175899-AE18-45A1-BA9E-6F83243A211F}" destId="{679D8C82-6626-4F2A-8286-E3958258C0C8}" srcOrd="9" destOrd="0" presId="urn:microsoft.com/office/officeart/2008/layout/VerticalCurvedList"/>
    <dgm:cxn modelId="{9CEEA1D5-00B4-4769-84B0-778BAB03162E}" type="presParOf" srcId="{F4175899-AE18-45A1-BA9E-6F83243A211F}" destId="{D08BF836-075E-4C9F-80D7-E6F0F4A77109}" srcOrd="10" destOrd="0" presId="urn:microsoft.com/office/officeart/2008/layout/VerticalCurvedList"/>
    <dgm:cxn modelId="{21DA10AC-450A-42EA-B3C8-2C7E55758D53}" type="presParOf" srcId="{D08BF836-075E-4C9F-80D7-E6F0F4A77109}" destId="{F2D1095E-5B45-475F-ACB4-168570791C05}" srcOrd="0" destOrd="0" presId="urn:microsoft.com/office/officeart/2008/layout/VerticalCurvedList"/>
    <dgm:cxn modelId="{139E2468-5017-D947-8F85-72D946130A54}" type="presParOf" srcId="{F4175899-AE18-45A1-BA9E-6F83243A211F}" destId="{A8709147-06A5-814B-8841-A2B7FFBF4A53}" srcOrd="11" destOrd="0" presId="urn:microsoft.com/office/officeart/2008/layout/VerticalCurvedList"/>
    <dgm:cxn modelId="{9D6071BC-001A-7041-B237-53A2AC3B53F5}" type="presParOf" srcId="{F4175899-AE18-45A1-BA9E-6F83243A211F}" destId="{F8E2969D-D14B-7747-AE08-2E6DA8201DD6}" srcOrd="12" destOrd="0" presId="urn:microsoft.com/office/officeart/2008/layout/VerticalCurvedList"/>
    <dgm:cxn modelId="{97F349F7-2B73-8C44-A79B-226F0285D1E4}" type="presParOf" srcId="{F8E2969D-D14B-7747-AE08-2E6DA8201DD6}" destId="{228CB1DB-E1C5-024E-85D5-2B725712FCB0}"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DC9D474-D13F-4B01-B1EE-3A23495E0C15}" type="doc">
      <dgm:prSet loTypeId="urn:microsoft.com/office/officeart/2008/layout/VerticalCurvedList" loCatId="list" qsTypeId="urn:microsoft.com/office/officeart/2005/8/quickstyle/simple1" qsCatId="simple" csTypeId="urn:microsoft.com/office/officeart/2005/8/colors/accent1_1" csCatId="accent1" phldr="1"/>
      <dgm:spPr bwMode="auto"/>
      <dgm:t>
        <a:bodyPr/>
        <a:lstStyle/>
        <a:p>
          <a:pPr>
            <a:defRPr/>
          </a:pPr>
          <a:endParaRPr lang="de-DE"/>
        </a:p>
      </dgm:t>
    </dgm:pt>
    <dgm:pt modelId="{0C3262A4-8C27-4084-85EE-DA3317BACDD6}">
      <dgm:prSet phldrT="[Text]"/>
      <dgm:spPr bwMode="auto"/>
      <dgm:t>
        <a:bodyPr/>
        <a:lstStyle/>
        <a:p>
          <a:pPr>
            <a:defRPr/>
          </a:pPr>
          <a:r>
            <a:rPr lang="de-DE"/>
            <a:t>Feedback über den Unterricht hinaus</a:t>
          </a:r>
          <a:endParaRPr/>
        </a:p>
      </dgm:t>
    </dgm:pt>
    <dgm:pt modelId="{CCBF1168-90E6-4021-A556-8C769493E80B}" type="parTrans" cxnId="{438FE500-B3C3-4626-9949-9E8BEC980105}">
      <dgm:prSet/>
      <dgm:spPr bwMode="auto"/>
      <dgm:t>
        <a:bodyPr/>
        <a:lstStyle/>
        <a:p>
          <a:pPr>
            <a:defRPr/>
          </a:pPr>
          <a:endParaRPr lang="de-DE"/>
        </a:p>
      </dgm:t>
    </dgm:pt>
    <dgm:pt modelId="{92CDC00A-5C89-42A3-AE1A-94F1FA44FF47}" type="sibTrans" cxnId="{438FE500-B3C3-4626-9949-9E8BEC980105}">
      <dgm:prSet/>
      <dgm:spPr bwMode="auto"/>
      <dgm:t>
        <a:bodyPr/>
        <a:lstStyle/>
        <a:p>
          <a:pPr>
            <a:defRPr/>
          </a:pPr>
          <a:endParaRPr lang="de-DE"/>
        </a:p>
      </dgm:t>
    </dgm:pt>
    <dgm:pt modelId="{30BADFF7-6BCF-4D3A-BEF0-E73734E46047}">
      <dgm:prSet phldrT="[Text]"/>
      <dgm:spPr bwMode="auto"/>
      <dgm:t>
        <a:bodyPr/>
        <a:lstStyle/>
        <a:p>
          <a:pPr>
            <a:defRPr/>
          </a:pPr>
          <a:r>
            <a:rPr lang="de-DE"/>
            <a:t>Klärung von organisatorischen Fragen auch außerhalb des Unterrichts</a:t>
          </a:r>
          <a:endParaRPr/>
        </a:p>
      </dgm:t>
    </dgm:pt>
    <dgm:pt modelId="{6815AFA7-1988-46F8-B68E-DFE783F389A0}" type="parTrans" cxnId="{4D8EE632-9E6D-4CA8-A6E4-9738E3D331B5}">
      <dgm:prSet/>
      <dgm:spPr bwMode="auto"/>
      <dgm:t>
        <a:bodyPr/>
        <a:lstStyle/>
        <a:p>
          <a:pPr>
            <a:defRPr/>
          </a:pPr>
          <a:endParaRPr lang="de-DE"/>
        </a:p>
      </dgm:t>
    </dgm:pt>
    <dgm:pt modelId="{8B4CA7B6-FFDC-4CD2-BA8E-02D80C57BEDE}" type="sibTrans" cxnId="{4D8EE632-9E6D-4CA8-A6E4-9738E3D331B5}">
      <dgm:prSet/>
      <dgm:spPr bwMode="auto"/>
      <dgm:t>
        <a:bodyPr/>
        <a:lstStyle/>
        <a:p>
          <a:pPr>
            <a:defRPr/>
          </a:pPr>
          <a:endParaRPr lang="de-DE"/>
        </a:p>
      </dgm:t>
    </dgm:pt>
    <dgm:pt modelId="{883FB21E-665A-46AF-A8EA-5C2A9BB38A01}">
      <dgm:prSet phldrT="[Text]"/>
      <dgm:spPr bwMode="auto"/>
      <dgm:t>
        <a:bodyPr/>
        <a:lstStyle/>
        <a:p>
          <a:pPr>
            <a:defRPr/>
          </a:pPr>
          <a:r>
            <a:rPr lang="de-DE"/>
            <a:t>Kompetenzerwerb im Bereich der Medienerziehung: Wie kommuniziere ich wo und mit wem?</a:t>
          </a:r>
          <a:endParaRPr/>
        </a:p>
      </dgm:t>
    </dgm:pt>
    <dgm:pt modelId="{630312D7-F01A-4F88-B9D1-DCAB02F3F694}" type="parTrans" cxnId="{964B05D1-295F-467D-9AED-513B2062897A}">
      <dgm:prSet/>
      <dgm:spPr bwMode="auto"/>
      <dgm:t>
        <a:bodyPr/>
        <a:lstStyle/>
        <a:p>
          <a:pPr>
            <a:defRPr/>
          </a:pPr>
          <a:endParaRPr lang="de-DE"/>
        </a:p>
      </dgm:t>
    </dgm:pt>
    <dgm:pt modelId="{BC2EF3E5-C8B0-4BC5-A06F-755B6EAFF06C}" type="sibTrans" cxnId="{964B05D1-295F-467D-9AED-513B2062897A}">
      <dgm:prSet/>
      <dgm:spPr bwMode="auto"/>
      <dgm:t>
        <a:bodyPr/>
        <a:lstStyle/>
        <a:p>
          <a:pPr>
            <a:defRPr/>
          </a:pPr>
          <a:endParaRPr lang="de-DE"/>
        </a:p>
      </dgm:t>
    </dgm:pt>
    <dgm:pt modelId="{BA98738A-AA02-427D-BF7D-6D27C787DE3D}">
      <dgm:prSet phldrT="[Text]"/>
      <dgm:spPr bwMode="auto"/>
      <dgm:t>
        <a:bodyPr/>
        <a:lstStyle/>
        <a:p>
          <a:pPr>
            <a:defRPr/>
          </a:pPr>
          <a:r>
            <a:rPr lang="de-DE"/>
            <a:t>Schulung des Bewusstseins für die Bedeutung aktiv betriebener Psychohygiene</a:t>
          </a:r>
          <a:endParaRPr/>
        </a:p>
      </dgm:t>
    </dgm:pt>
    <dgm:pt modelId="{A4CFE63F-FD7F-4BB0-AF50-45E769F37327}" type="parTrans" cxnId="{EA771AF5-1725-4ADF-B3E6-18E337CD6F86}">
      <dgm:prSet/>
      <dgm:spPr bwMode="auto"/>
      <dgm:t>
        <a:bodyPr/>
        <a:lstStyle/>
        <a:p>
          <a:pPr>
            <a:defRPr/>
          </a:pPr>
          <a:endParaRPr lang="de-DE"/>
        </a:p>
      </dgm:t>
    </dgm:pt>
    <dgm:pt modelId="{866F61B8-1067-4799-AF2D-60E761BF81DF}" type="sibTrans" cxnId="{EA771AF5-1725-4ADF-B3E6-18E337CD6F86}">
      <dgm:prSet/>
      <dgm:spPr bwMode="auto"/>
      <dgm:t>
        <a:bodyPr/>
        <a:lstStyle/>
        <a:p>
          <a:pPr>
            <a:defRPr/>
          </a:pPr>
          <a:endParaRPr lang="de-DE"/>
        </a:p>
      </dgm:t>
    </dgm:pt>
    <dgm:pt modelId="{CC639946-D4A3-4411-9D74-1339025EF4D7}">
      <dgm:prSet phldrT="[Text]"/>
      <dgm:spPr bwMode="auto"/>
      <dgm:t>
        <a:bodyPr/>
        <a:lstStyle/>
        <a:p>
          <a:pPr>
            <a:defRPr/>
          </a:pPr>
          <a:r>
            <a:rPr lang="de-DE"/>
            <a:t>weniger Störungen in Erholungsphasen durch klare Absprachen</a:t>
          </a:r>
          <a:endParaRPr/>
        </a:p>
      </dgm:t>
    </dgm:pt>
    <dgm:pt modelId="{90EF3615-AAC6-4123-876A-201BFD024361}" type="parTrans" cxnId="{9F1428D0-6964-41C3-BD2E-9FAD56F2D14D}">
      <dgm:prSet/>
      <dgm:spPr bwMode="auto"/>
      <dgm:t>
        <a:bodyPr/>
        <a:lstStyle/>
        <a:p>
          <a:pPr>
            <a:defRPr/>
          </a:pPr>
          <a:endParaRPr lang="de-DE"/>
        </a:p>
      </dgm:t>
    </dgm:pt>
    <dgm:pt modelId="{38D55C75-9FBE-4AA1-AE10-20266C371B7B}" type="sibTrans" cxnId="{9F1428D0-6964-41C3-BD2E-9FAD56F2D14D}">
      <dgm:prSet/>
      <dgm:spPr bwMode="auto"/>
      <dgm:t>
        <a:bodyPr/>
        <a:lstStyle/>
        <a:p>
          <a:pPr>
            <a:defRPr/>
          </a:pPr>
          <a:endParaRPr lang="de-DE"/>
        </a:p>
      </dgm:t>
    </dgm:pt>
    <dgm:pt modelId="{7D54A4A1-E131-48B0-95D6-60DEB93EAFFC}">
      <dgm:prSet phldrT="[Text]"/>
      <dgm:spPr bwMode="auto"/>
      <dgm:t>
        <a:bodyPr/>
        <a:lstStyle/>
        <a:p>
          <a:pPr>
            <a:defRPr/>
          </a:pPr>
          <a:r>
            <a:rPr lang="de-DE"/>
            <a:t>Reduktion von digitalem Stress</a:t>
          </a:r>
          <a:endParaRPr/>
        </a:p>
      </dgm:t>
    </dgm:pt>
    <dgm:pt modelId="{A9F4BE71-2846-4422-8754-7E8A26CE775D}" type="parTrans" cxnId="{5D7D1678-7DFD-4B8C-BC04-BBC00FAF63B1}">
      <dgm:prSet/>
      <dgm:spPr bwMode="auto"/>
      <dgm:t>
        <a:bodyPr/>
        <a:lstStyle/>
        <a:p>
          <a:pPr>
            <a:defRPr/>
          </a:pPr>
          <a:endParaRPr lang="de-DE"/>
        </a:p>
      </dgm:t>
    </dgm:pt>
    <dgm:pt modelId="{0C33A4D1-C483-4EF5-BF1B-8FFDA12165B9}" type="sibTrans" cxnId="{5D7D1678-7DFD-4B8C-BC04-BBC00FAF63B1}">
      <dgm:prSet/>
      <dgm:spPr bwMode="auto"/>
      <dgm:t>
        <a:bodyPr/>
        <a:lstStyle/>
        <a:p>
          <a:pPr>
            <a:defRPr/>
          </a:pPr>
          <a:endParaRPr lang="de-DE"/>
        </a:p>
      </dgm:t>
    </dgm:pt>
    <dgm:pt modelId="{F76B331A-A421-4746-880A-90C36484DBF3}">
      <dgm:prSet phldrT="[Text]"/>
      <dgm:spPr bwMode="auto"/>
      <dgm:t>
        <a:bodyPr/>
        <a:lstStyle/>
        <a:p>
          <a:pPr>
            <a:defRPr/>
          </a:pPr>
          <a:r>
            <a:rPr lang="de-DE"/>
            <a:t>...</a:t>
          </a:r>
          <a:endParaRPr/>
        </a:p>
      </dgm:t>
    </dgm:pt>
    <dgm:pt modelId="{AB955BA6-98B8-2542-ACA5-B113BB725E2A}" type="parTrans" cxnId="{D652245D-906F-3845-B407-A443EDDDA198}">
      <dgm:prSet/>
      <dgm:spPr bwMode="auto"/>
    </dgm:pt>
    <dgm:pt modelId="{3C529D04-FFE7-A443-8C11-8FDA92013EEA}" type="sibTrans" cxnId="{D652245D-906F-3845-B407-A443EDDDA198}">
      <dgm:prSet/>
      <dgm:spPr bwMode="auto"/>
    </dgm:pt>
    <dgm:pt modelId="{907FF2F2-AEE3-481A-A7E5-0DC32E68F510}" type="pres">
      <dgm:prSet presAssocID="{5DC9D474-D13F-4B01-B1EE-3A23495E0C15}" presName="Name0" presStyleCnt="0">
        <dgm:presLayoutVars>
          <dgm:chMax val="7"/>
          <dgm:chPref val="7"/>
          <dgm:dir/>
        </dgm:presLayoutVars>
      </dgm:prSet>
      <dgm:spPr bwMode="auto"/>
    </dgm:pt>
    <dgm:pt modelId="{F4175899-AE18-45A1-BA9E-6F83243A211F}" type="pres">
      <dgm:prSet presAssocID="{5DC9D474-D13F-4B01-B1EE-3A23495E0C15}" presName="Name1" presStyleCnt="0"/>
      <dgm:spPr bwMode="auto"/>
    </dgm:pt>
    <dgm:pt modelId="{8A216A54-3225-4F93-ADD9-2DEECAAA1AF3}" type="pres">
      <dgm:prSet presAssocID="{5DC9D474-D13F-4B01-B1EE-3A23495E0C15}" presName="cycle" presStyleCnt="0"/>
      <dgm:spPr bwMode="auto"/>
    </dgm:pt>
    <dgm:pt modelId="{E4881BF2-F494-48FC-8EC9-7611A27D2116}" type="pres">
      <dgm:prSet presAssocID="{5DC9D474-D13F-4B01-B1EE-3A23495E0C15}" presName="srcNode" presStyleLbl="node1" presStyleIdx="0" presStyleCnt="7"/>
      <dgm:spPr bwMode="auto"/>
    </dgm:pt>
    <dgm:pt modelId="{6774C224-DB61-4313-A9F1-6CCB23130CC4}" type="pres">
      <dgm:prSet presAssocID="{5DC9D474-D13F-4B01-B1EE-3A23495E0C15}" presName="conn" presStyleLbl="parChTrans1D2" presStyleIdx="0" presStyleCnt="1"/>
      <dgm:spPr bwMode="auto"/>
    </dgm:pt>
    <dgm:pt modelId="{426A2B09-20D6-410C-A7CB-719E55B1E0CA}" type="pres">
      <dgm:prSet presAssocID="{5DC9D474-D13F-4B01-B1EE-3A23495E0C15}" presName="extraNode" presStyleLbl="node1" presStyleIdx="0" presStyleCnt="7"/>
      <dgm:spPr bwMode="auto"/>
    </dgm:pt>
    <dgm:pt modelId="{6CAFDAC9-B5FD-40EA-82CD-54C1DBF6AFCB}" type="pres">
      <dgm:prSet presAssocID="{5DC9D474-D13F-4B01-B1EE-3A23495E0C15}" presName="dstNode" presStyleLbl="node1" presStyleIdx="0" presStyleCnt="7"/>
      <dgm:spPr bwMode="auto"/>
    </dgm:pt>
    <dgm:pt modelId="{BE3EA73E-A939-4AA0-8F0A-9FE4389643A9}" type="pres">
      <dgm:prSet presAssocID="{0C3262A4-8C27-4084-85EE-DA3317BACDD6}" presName="text_1" presStyleLbl="node1" presStyleIdx="0" presStyleCnt="7">
        <dgm:presLayoutVars>
          <dgm:bulletEnabled val="1"/>
        </dgm:presLayoutVars>
      </dgm:prSet>
      <dgm:spPr bwMode="auto"/>
    </dgm:pt>
    <dgm:pt modelId="{F0847F5D-26AF-4BAF-9453-11199C0903B5}" type="pres">
      <dgm:prSet presAssocID="{0C3262A4-8C27-4084-85EE-DA3317BACDD6}" presName="accent_1" presStyleCnt="0"/>
      <dgm:spPr bwMode="auto"/>
    </dgm:pt>
    <dgm:pt modelId="{AFC71E72-6AF3-4923-81F6-AFC06443764A}" type="pres">
      <dgm:prSet presAssocID="{0C3262A4-8C27-4084-85EE-DA3317BACDD6}" presName="accentRepeatNode" presStyleLbl="solidFgAcc1" presStyleIdx="0" presStyleCnt="7"/>
      <dgm:spPr bwMode="auto"/>
    </dgm:pt>
    <dgm:pt modelId="{734B9DC7-D368-48B6-A68E-E99978F0D894}" type="pres">
      <dgm:prSet presAssocID="{30BADFF7-6BCF-4D3A-BEF0-E73734E46047}" presName="text_2" presStyleLbl="node1" presStyleIdx="1" presStyleCnt="7">
        <dgm:presLayoutVars>
          <dgm:bulletEnabled val="1"/>
        </dgm:presLayoutVars>
      </dgm:prSet>
      <dgm:spPr bwMode="auto"/>
    </dgm:pt>
    <dgm:pt modelId="{E2708D11-0B17-418A-8AB3-75A7F93BF494}" type="pres">
      <dgm:prSet presAssocID="{30BADFF7-6BCF-4D3A-BEF0-E73734E46047}" presName="accent_2" presStyleCnt="0"/>
      <dgm:spPr bwMode="auto"/>
    </dgm:pt>
    <dgm:pt modelId="{EE09DD7F-3D71-440A-8BE1-7B2F2271D9D4}" type="pres">
      <dgm:prSet presAssocID="{30BADFF7-6BCF-4D3A-BEF0-E73734E46047}" presName="accentRepeatNode" presStyleLbl="solidFgAcc1" presStyleIdx="1" presStyleCnt="7"/>
      <dgm:spPr bwMode="auto"/>
    </dgm:pt>
    <dgm:pt modelId="{D8632BFC-C8B6-49BF-8C5C-4A62007C4C75}" type="pres">
      <dgm:prSet presAssocID="{883FB21E-665A-46AF-A8EA-5C2A9BB38A01}" presName="text_3" presStyleLbl="node1" presStyleIdx="2" presStyleCnt="7">
        <dgm:presLayoutVars>
          <dgm:bulletEnabled val="1"/>
        </dgm:presLayoutVars>
      </dgm:prSet>
      <dgm:spPr bwMode="auto"/>
    </dgm:pt>
    <dgm:pt modelId="{5AE58C3A-0649-461C-AC3C-4DFAA5B8EDDD}" type="pres">
      <dgm:prSet presAssocID="{883FB21E-665A-46AF-A8EA-5C2A9BB38A01}" presName="accent_3" presStyleCnt="0"/>
      <dgm:spPr bwMode="auto"/>
    </dgm:pt>
    <dgm:pt modelId="{7EC8340C-DB7E-4BB8-8888-80F42E0F4464}" type="pres">
      <dgm:prSet presAssocID="{883FB21E-665A-46AF-A8EA-5C2A9BB38A01}" presName="accentRepeatNode" presStyleLbl="solidFgAcc1" presStyleIdx="2" presStyleCnt="7"/>
      <dgm:spPr bwMode="auto"/>
    </dgm:pt>
    <dgm:pt modelId="{D19438D2-C79A-4950-A4DA-0918AAF4F31A}" type="pres">
      <dgm:prSet presAssocID="{BA98738A-AA02-427D-BF7D-6D27C787DE3D}" presName="text_4" presStyleLbl="node1" presStyleIdx="3" presStyleCnt="7">
        <dgm:presLayoutVars>
          <dgm:bulletEnabled val="1"/>
        </dgm:presLayoutVars>
      </dgm:prSet>
      <dgm:spPr bwMode="auto"/>
    </dgm:pt>
    <dgm:pt modelId="{A317B1AC-F85D-4E98-9CAB-2941930D3FB9}" type="pres">
      <dgm:prSet presAssocID="{BA98738A-AA02-427D-BF7D-6D27C787DE3D}" presName="accent_4" presStyleCnt="0"/>
      <dgm:spPr bwMode="auto"/>
    </dgm:pt>
    <dgm:pt modelId="{14E35ECF-C23B-4206-A97E-FE053B5CEF8A}" type="pres">
      <dgm:prSet presAssocID="{BA98738A-AA02-427D-BF7D-6D27C787DE3D}" presName="accentRepeatNode" presStyleLbl="solidFgAcc1" presStyleIdx="3" presStyleCnt="7"/>
      <dgm:spPr bwMode="auto"/>
    </dgm:pt>
    <dgm:pt modelId="{B506A4C7-7A8D-4E87-8B56-2DEDB36FC689}" type="pres">
      <dgm:prSet presAssocID="{CC639946-D4A3-4411-9D74-1339025EF4D7}" presName="text_5" presStyleLbl="node1" presStyleIdx="4" presStyleCnt="7">
        <dgm:presLayoutVars>
          <dgm:bulletEnabled val="1"/>
        </dgm:presLayoutVars>
      </dgm:prSet>
      <dgm:spPr bwMode="auto"/>
    </dgm:pt>
    <dgm:pt modelId="{0FF00722-DFAB-4C3D-85FD-CFDEFF6310A2}" type="pres">
      <dgm:prSet presAssocID="{CC639946-D4A3-4411-9D74-1339025EF4D7}" presName="accent_5" presStyleCnt="0"/>
      <dgm:spPr bwMode="auto"/>
    </dgm:pt>
    <dgm:pt modelId="{EAD37CFB-B5A8-4E26-AF58-8431845E46C3}" type="pres">
      <dgm:prSet presAssocID="{CC639946-D4A3-4411-9D74-1339025EF4D7}" presName="accentRepeatNode" presStyleLbl="solidFgAcc1" presStyleIdx="4" presStyleCnt="7"/>
      <dgm:spPr bwMode="auto"/>
    </dgm:pt>
    <dgm:pt modelId="{C919F4EC-A683-4378-9A13-3F63B7A7DC85}" type="pres">
      <dgm:prSet presAssocID="{7D54A4A1-E131-48B0-95D6-60DEB93EAFFC}" presName="text_6" presStyleLbl="node1" presStyleIdx="5" presStyleCnt="7">
        <dgm:presLayoutVars>
          <dgm:bulletEnabled val="1"/>
        </dgm:presLayoutVars>
      </dgm:prSet>
      <dgm:spPr bwMode="auto"/>
    </dgm:pt>
    <dgm:pt modelId="{7F17C45D-7F0B-4AA4-B939-023C0848FDD9}" type="pres">
      <dgm:prSet presAssocID="{7D54A4A1-E131-48B0-95D6-60DEB93EAFFC}" presName="accent_6" presStyleCnt="0"/>
      <dgm:spPr bwMode="auto"/>
    </dgm:pt>
    <dgm:pt modelId="{EB407145-A371-4F38-8676-62DB03D6747D}" type="pres">
      <dgm:prSet presAssocID="{7D54A4A1-E131-48B0-95D6-60DEB93EAFFC}" presName="accentRepeatNode" presStyleLbl="solidFgAcc1" presStyleIdx="5" presStyleCnt="7"/>
      <dgm:spPr bwMode="auto"/>
    </dgm:pt>
    <dgm:pt modelId="{395977FA-F4FF-EB4E-83AD-9916163D6332}" type="pres">
      <dgm:prSet presAssocID="{F76B331A-A421-4746-880A-90C36484DBF3}" presName="text_7" presStyleLbl="node1" presStyleIdx="6" presStyleCnt="7">
        <dgm:presLayoutVars>
          <dgm:bulletEnabled val="1"/>
        </dgm:presLayoutVars>
      </dgm:prSet>
      <dgm:spPr bwMode="auto"/>
    </dgm:pt>
    <dgm:pt modelId="{15D5FC7E-2366-AD46-B29B-46C12C0E9E8E}" type="pres">
      <dgm:prSet presAssocID="{F76B331A-A421-4746-880A-90C36484DBF3}" presName="accent_7" presStyleCnt="0"/>
      <dgm:spPr bwMode="auto"/>
    </dgm:pt>
    <dgm:pt modelId="{1B05950E-7543-6C4C-B74E-BF7F69B97BA2}" type="pres">
      <dgm:prSet presAssocID="{F76B331A-A421-4746-880A-90C36484DBF3}" presName="accentRepeatNode" presStyleLbl="solidFgAcc1" presStyleIdx="6" presStyleCnt="7"/>
      <dgm:spPr bwMode="auto"/>
    </dgm:pt>
  </dgm:ptLst>
  <dgm:cxnLst>
    <dgm:cxn modelId="{438FE500-B3C3-4626-9949-9E8BEC980105}" srcId="{5DC9D474-D13F-4B01-B1EE-3A23495E0C15}" destId="{0C3262A4-8C27-4084-85EE-DA3317BACDD6}" srcOrd="0" destOrd="0" parTransId="{CCBF1168-90E6-4021-A556-8C769493E80B}" sibTransId="{92CDC00A-5C89-42A3-AE1A-94F1FA44FF47}"/>
    <dgm:cxn modelId="{51C88B1A-D590-415F-9CE7-E325503FBEDE}" type="presOf" srcId="{0C3262A4-8C27-4084-85EE-DA3317BACDD6}" destId="{BE3EA73E-A939-4AA0-8F0A-9FE4389643A9}" srcOrd="0" destOrd="0" presId="urn:microsoft.com/office/officeart/2008/layout/VerticalCurvedList"/>
    <dgm:cxn modelId="{7415D01B-83A6-4E34-8C47-A37AB5326E41}" type="presOf" srcId="{883FB21E-665A-46AF-A8EA-5C2A9BB38A01}" destId="{D8632BFC-C8B6-49BF-8C5C-4A62007C4C75}" srcOrd="0" destOrd="0" presId="urn:microsoft.com/office/officeart/2008/layout/VerticalCurvedList"/>
    <dgm:cxn modelId="{4D8EE632-9E6D-4CA8-A6E4-9738E3D331B5}" srcId="{5DC9D474-D13F-4B01-B1EE-3A23495E0C15}" destId="{30BADFF7-6BCF-4D3A-BEF0-E73734E46047}" srcOrd="1" destOrd="0" parTransId="{6815AFA7-1988-46F8-B68E-DFE783F389A0}" sibTransId="{8B4CA7B6-FFDC-4CD2-BA8E-02D80C57BEDE}"/>
    <dgm:cxn modelId="{EFDC2B48-96F9-0248-920B-06DABDC99A84}" type="presOf" srcId="{F76B331A-A421-4746-880A-90C36484DBF3}" destId="{395977FA-F4FF-EB4E-83AD-9916163D6332}" srcOrd="0" destOrd="0" presId="urn:microsoft.com/office/officeart/2008/layout/VerticalCurvedList"/>
    <dgm:cxn modelId="{8D02C254-D31A-4F37-B8F7-5B9B4875A987}" type="presOf" srcId="{5DC9D474-D13F-4B01-B1EE-3A23495E0C15}" destId="{907FF2F2-AEE3-481A-A7E5-0DC32E68F510}" srcOrd="0" destOrd="0" presId="urn:microsoft.com/office/officeart/2008/layout/VerticalCurvedList"/>
    <dgm:cxn modelId="{D652245D-906F-3845-B407-A443EDDDA198}" srcId="{5DC9D474-D13F-4B01-B1EE-3A23495E0C15}" destId="{F76B331A-A421-4746-880A-90C36484DBF3}" srcOrd="6" destOrd="0" parTransId="{AB955BA6-98B8-2542-ACA5-B113BB725E2A}" sibTransId="{3C529D04-FFE7-A443-8C11-8FDA92013EEA}"/>
    <dgm:cxn modelId="{5D7D1678-7DFD-4B8C-BC04-BBC00FAF63B1}" srcId="{5DC9D474-D13F-4B01-B1EE-3A23495E0C15}" destId="{7D54A4A1-E131-48B0-95D6-60DEB93EAFFC}" srcOrd="5" destOrd="0" parTransId="{A9F4BE71-2846-4422-8754-7E8A26CE775D}" sibTransId="{0C33A4D1-C483-4EF5-BF1B-8FFDA12165B9}"/>
    <dgm:cxn modelId="{969D8DA4-183E-429E-B789-BE0B5D35E3EE}" type="presOf" srcId="{CC639946-D4A3-4411-9D74-1339025EF4D7}" destId="{B506A4C7-7A8D-4E87-8B56-2DEDB36FC689}" srcOrd="0" destOrd="0" presId="urn:microsoft.com/office/officeart/2008/layout/VerticalCurvedList"/>
    <dgm:cxn modelId="{65C93BC7-A501-42C5-B302-9D2E860F9E24}" type="presOf" srcId="{92CDC00A-5C89-42A3-AE1A-94F1FA44FF47}" destId="{6774C224-DB61-4313-A9F1-6CCB23130CC4}" srcOrd="0" destOrd="0" presId="urn:microsoft.com/office/officeart/2008/layout/VerticalCurvedList"/>
    <dgm:cxn modelId="{1398DACB-4670-4910-9C5E-5AE98A475E08}" type="presOf" srcId="{30BADFF7-6BCF-4D3A-BEF0-E73734E46047}" destId="{734B9DC7-D368-48B6-A68E-E99978F0D894}" srcOrd="0" destOrd="0" presId="urn:microsoft.com/office/officeart/2008/layout/VerticalCurvedList"/>
    <dgm:cxn modelId="{9F1428D0-6964-41C3-BD2E-9FAD56F2D14D}" srcId="{5DC9D474-D13F-4B01-B1EE-3A23495E0C15}" destId="{CC639946-D4A3-4411-9D74-1339025EF4D7}" srcOrd="4" destOrd="0" parTransId="{90EF3615-AAC6-4123-876A-201BFD024361}" sibTransId="{38D55C75-9FBE-4AA1-AE10-20266C371B7B}"/>
    <dgm:cxn modelId="{964B05D1-295F-467D-9AED-513B2062897A}" srcId="{5DC9D474-D13F-4B01-B1EE-3A23495E0C15}" destId="{883FB21E-665A-46AF-A8EA-5C2A9BB38A01}" srcOrd="2" destOrd="0" parTransId="{630312D7-F01A-4F88-B9D1-DCAB02F3F694}" sibTransId="{BC2EF3E5-C8B0-4BC5-A06F-755B6EAFF06C}"/>
    <dgm:cxn modelId="{4CB1CCD6-E7E4-4042-975E-CBD10F9AA88C}" type="presOf" srcId="{BA98738A-AA02-427D-BF7D-6D27C787DE3D}" destId="{D19438D2-C79A-4950-A4DA-0918AAF4F31A}" srcOrd="0" destOrd="0" presId="urn:microsoft.com/office/officeart/2008/layout/VerticalCurvedList"/>
    <dgm:cxn modelId="{5A7066EC-420B-4E75-B132-D2180C4225FE}" type="presOf" srcId="{7D54A4A1-E131-48B0-95D6-60DEB93EAFFC}" destId="{C919F4EC-A683-4378-9A13-3F63B7A7DC85}" srcOrd="0" destOrd="0" presId="urn:microsoft.com/office/officeart/2008/layout/VerticalCurvedList"/>
    <dgm:cxn modelId="{EA771AF5-1725-4ADF-B3E6-18E337CD6F86}" srcId="{5DC9D474-D13F-4B01-B1EE-3A23495E0C15}" destId="{BA98738A-AA02-427D-BF7D-6D27C787DE3D}" srcOrd="3" destOrd="0" parTransId="{A4CFE63F-FD7F-4BB0-AF50-45E769F37327}" sibTransId="{866F61B8-1067-4799-AF2D-60E761BF81DF}"/>
    <dgm:cxn modelId="{12EC799C-3D4B-42AD-888A-7BD99234C43E}" type="presParOf" srcId="{907FF2F2-AEE3-481A-A7E5-0DC32E68F510}" destId="{F4175899-AE18-45A1-BA9E-6F83243A211F}" srcOrd="0" destOrd="0" presId="urn:microsoft.com/office/officeart/2008/layout/VerticalCurvedList"/>
    <dgm:cxn modelId="{EAA47553-A2CB-489E-912C-2E02F050765C}" type="presParOf" srcId="{F4175899-AE18-45A1-BA9E-6F83243A211F}" destId="{8A216A54-3225-4F93-ADD9-2DEECAAA1AF3}" srcOrd="0" destOrd="0" presId="urn:microsoft.com/office/officeart/2008/layout/VerticalCurvedList"/>
    <dgm:cxn modelId="{F772A3E8-264D-44AA-A683-F1CF9FDC1203}" type="presParOf" srcId="{8A216A54-3225-4F93-ADD9-2DEECAAA1AF3}" destId="{E4881BF2-F494-48FC-8EC9-7611A27D2116}" srcOrd="0" destOrd="0" presId="urn:microsoft.com/office/officeart/2008/layout/VerticalCurvedList"/>
    <dgm:cxn modelId="{DB56E48E-D888-4CED-AAD1-C0084AB62825}" type="presParOf" srcId="{8A216A54-3225-4F93-ADD9-2DEECAAA1AF3}" destId="{6774C224-DB61-4313-A9F1-6CCB23130CC4}" srcOrd="1" destOrd="0" presId="urn:microsoft.com/office/officeart/2008/layout/VerticalCurvedList"/>
    <dgm:cxn modelId="{AB991CEC-B5BD-4C8A-ADD4-B0BACE4793EF}" type="presParOf" srcId="{8A216A54-3225-4F93-ADD9-2DEECAAA1AF3}" destId="{426A2B09-20D6-410C-A7CB-719E55B1E0CA}" srcOrd="2" destOrd="0" presId="urn:microsoft.com/office/officeart/2008/layout/VerticalCurvedList"/>
    <dgm:cxn modelId="{1B5DF2B6-3E8C-4791-91A1-B43020825895}" type="presParOf" srcId="{8A216A54-3225-4F93-ADD9-2DEECAAA1AF3}" destId="{6CAFDAC9-B5FD-40EA-82CD-54C1DBF6AFCB}" srcOrd="3" destOrd="0" presId="urn:microsoft.com/office/officeart/2008/layout/VerticalCurvedList"/>
    <dgm:cxn modelId="{3A208A83-7A32-4295-B6D6-5928DA11D30B}" type="presParOf" srcId="{F4175899-AE18-45A1-BA9E-6F83243A211F}" destId="{BE3EA73E-A939-4AA0-8F0A-9FE4389643A9}" srcOrd="1" destOrd="0" presId="urn:microsoft.com/office/officeart/2008/layout/VerticalCurvedList"/>
    <dgm:cxn modelId="{A3BF9762-BA3E-4F06-86E6-B0DC9F891B66}" type="presParOf" srcId="{F4175899-AE18-45A1-BA9E-6F83243A211F}" destId="{F0847F5D-26AF-4BAF-9453-11199C0903B5}" srcOrd="2" destOrd="0" presId="urn:microsoft.com/office/officeart/2008/layout/VerticalCurvedList"/>
    <dgm:cxn modelId="{57D2B1E1-F87D-41D6-A592-B84FB14B6451}" type="presParOf" srcId="{F0847F5D-26AF-4BAF-9453-11199C0903B5}" destId="{AFC71E72-6AF3-4923-81F6-AFC06443764A}" srcOrd="0" destOrd="0" presId="urn:microsoft.com/office/officeart/2008/layout/VerticalCurvedList"/>
    <dgm:cxn modelId="{253B75F5-79CC-4B30-B6C3-E9BAE029C7EB}" type="presParOf" srcId="{F4175899-AE18-45A1-BA9E-6F83243A211F}" destId="{734B9DC7-D368-48B6-A68E-E99978F0D894}" srcOrd="3" destOrd="0" presId="urn:microsoft.com/office/officeart/2008/layout/VerticalCurvedList"/>
    <dgm:cxn modelId="{4839C91A-8B35-4F95-8B00-FA872432BCAD}" type="presParOf" srcId="{F4175899-AE18-45A1-BA9E-6F83243A211F}" destId="{E2708D11-0B17-418A-8AB3-75A7F93BF494}" srcOrd="4" destOrd="0" presId="urn:microsoft.com/office/officeart/2008/layout/VerticalCurvedList"/>
    <dgm:cxn modelId="{A5C2DF73-CC68-4DAB-BFDE-CE5EAC5F1EC5}" type="presParOf" srcId="{E2708D11-0B17-418A-8AB3-75A7F93BF494}" destId="{EE09DD7F-3D71-440A-8BE1-7B2F2271D9D4}" srcOrd="0" destOrd="0" presId="urn:microsoft.com/office/officeart/2008/layout/VerticalCurvedList"/>
    <dgm:cxn modelId="{CBD358DF-70F6-4BCF-A376-CF8F1607A913}" type="presParOf" srcId="{F4175899-AE18-45A1-BA9E-6F83243A211F}" destId="{D8632BFC-C8B6-49BF-8C5C-4A62007C4C75}" srcOrd="5" destOrd="0" presId="urn:microsoft.com/office/officeart/2008/layout/VerticalCurvedList"/>
    <dgm:cxn modelId="{924050AA-D99A-4AFF-B422-6BB72FF64298}" type="presParOf" srcId="{F4175899-AE18-45A1-BA9E-6F83243A211F}" destId="{5AE58C3A-0649-461C-AC3C-4DFAA5B8EDDD}" srcOrd="6" destOrd="0" presId="urn:microsoft.com/office/officeart/2008/layout/VerticalCurvedList"/>
    <dgm:cxn modelId="{D08DBE8A-4688-4B3F-BF62-9DA5E3434993}" type="presParOf" srcId="{5AE58C3A-0649-461C-AC3C-4DFAA5B8EDDD}" destId="{7EC8340C-DB7E-4BB8-8888-80F42E0F4464}" srcOrd="0" destOrd="0" presId="urn:microsoft.com/office/officeart/2008/layout/VerticalCurvedList"/>
    <dgm:cxn modelId="{C96E4B52-9891-4C1E-B5AD-4F287FA42B30}" type="presParOf" srcId="{F4175899-AE18-45A1-BA9E-6F83243A211F}" destId="{D19438D2-C79A-4950-A4DA-0918AAF4F31A}" srcOrd="7" destOrd="0" presId="urn:microsoft.com/office/officeart/2008/layout/VerticalCurvedList"/>
    <dgm:cxn modelId="{2517E9D6-291C-44A1-BC4D-B6E31B347203}" type="presParOf" srcId="{F4175899-AE18-45A1-BA9E-6F83243A211F}" destId="{A317B1AC-F85D-4E98-9CAB-2941930D3FB9}" srcOrd="8" destOrd="0" presId="urn:microsoft.com/office/officeart/2008/layout/VerticalCurvedList"/>
    <dgm:cxn modelId="{284880EF-942F-4BE7-9AC3-C70288D8614E}" type="presParOf" srcId="{A317B1AC-F85D-4E98-9CAB-2941930D3FB9}" destId="{14E35ECF-C23B-4206-A97E-FE053B5CEF8A}" srcOrd="0" destOrd="0" presId="urn:microsoft.com/office/officeart/2008/layout/VerticalCurvedList"/>
    <dgm:cxn modelId="{B32F6B21-D2A3-4A4C-8B9F-CD4653D97C55}" type="presParOf" srcId="{F4175899-AE18-45A1-BA9E-6F83243A211F}" destId="{B506A4C7-7A8D-4E87-8B56-2DEDB36FC689}" srcOrd="9" destOrd="0" presId="urn:microsoft.com/office/officeart/2008/layout/VerticalCurvedList"/>
    <dgm:cxn modelId="{D33242CF-68AF-4096-98FD-A7A4880A3F44}" type="presParOf" srcId="{F4175899-AE18-45A1-BA9E-6F83243A211F}" destId="{0FF00722-DFAB-4C3D-85FD-CFDEFF6310A2}" srcOrd="10" destOrd="0" presId="urn:microsoft.com/office/officeart/2008/layout/VerticalCurvedList"/>
    <dgm:cxn modelId="{98EFA95A-159D-4A77-BEDA-7F428354B2D4}" type="presParOf" srcId="{0FF00722-DFAB-4C3D-85FD-CFDEFF6310A2}" destId="{EAD37CFB-B5A8-4E26-AF58-8431845E46C3}" srcOrd="0" destOrd="0" presId="urn:microsoft.com/office/officeart/2008/layout/VerticalCurvedList"/>
    <dgm:cxn modelId="{44F58B1E-9B64-4888-A63E-65386A7A6107}" type="presParOf" srcId="{F4175899-AE18-45A1-BA9E-6F83243A211F}" destId="{C919F4EC-A683-4378-9A13-3F63B7A7DC85}" srcOrd="11" destOrd="0" presId="urn:microsoft.com/office/officeart/2008/layout/VerticalCurvedList"/>
    <dgm:cxn modelId="{5B6CA598-34E9-4C60-B5B8-578110B1719F}" type="presParOf" srcId="{F4175899-AE18-45A1-BA9E-6F83243A211F}" destId="{7F17C45D-7F0B-4AA4-B939-023C0848FDD9}" srcOrd="12" destOrd="0" presId="urn:microsoft.com/office/officeart/2008/layout/VerticalCurvedList"/>
    <dgm:cxn modelId="{54511C92-B470-4FE4-8978-028FB0027C10}" type="presParOf" srcId="{7F17C45D-7F0B-4AA4-B939-023C0848FDD9}" destId="{EB407145-A371-4F38-8676-62DB03D6747D}" srcOrd="0" destOrd="0" presId="urn:microsoft.com/office/officeart/2008/layout/VerticalCurvedList"/>
    <dgm:cxn modelId="{1C646977-7A3F-BB49-8EF5-5A1B033597FA}" type="presParOf" srcId="{F4175899-AE18-45A1-BA9E-6F83243A211F}" destId="{395977FA-F4FF-EB4E-83AD-9916163D6332}" srcOrd="13" destOrd="0" presId="urn:microsoft.com/office/officeart/2008/layout/VerticalCurvedList"/>
    <dgm:cxn modelId="{528E4069-DC70-9846-B272-7DB450CF76B5}" type="presParOf" srcId="{F4175899-AE18-45A1-BA9E-6F83243A211F}" destId="{15D5FC7E-2366-AD46-B29B-46C12C0E9E8E}" srcOrd="14" destOrd="0" presId="urn:microsoft.com/office/officeart/2008/layout/VerticalCurvedList"/>
    <dgm:cxn modelId="{FD7FF843-657A-E345-9CD5-F14293B95897}" type="presParOf" srcId="{15D5FC7E-2366-AD46-B29B-46C12C0E9E8E}" destId="{1B05950E-7543-6C4C-B74E-BF7F69B97BA2}"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4C224-DB61-4313-A9F1-6CCB23130CC4}">
      <dsp:nvSpPr>
        <dsp:cNvPr id="0" name=""/>
        <dsp:cNvSpPr/>
      </dsp:nvSpPr>
      <dsp:spPr bwMode="auto">
        <a:xfrm>
          <a:off x="-4467433" y="-685115"/>
          <a:ext cx="5322064" cy="5322064"/>
        </a:xfrm>
        <a:prstGeom prst="blockArc">
          <a:avLst>
            <a:gd name="adj1" fmla="val 18900000"/>
            <a:gd name="adj2" fmla="val 2700000"/>
            <a:gd name="adj3" fmla="val 406"/>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3EA73E-A939-4AA0-8F0A-9FE4389643A9}">
      <dsp:nvSpPr>
        <dsp:cNvPr id="0" name=""/>
        <dsp:cNvSpPr/>
      </dsp:nvSpPr>
      <dsp:spPr bwMode="auto">
        <a:xfrm>
          <a:off x="374173" y="246910"/>
          <a:ext cx="7969514" cy="4941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2222" tIns="40640" rIns="40640" bIns="40640" numCol="1" spcCol="1270" anchor="ctr" anchorCtr="0">
          <a:noAutofit/>
        </a:bodyPr>
        <a:lstStyle/>
        <a:p>
          <a:pPr marL="0" lvl="0" indent="0" algn="l" defTabSz="711200">
            <a:lnSpc>
              <a:spcPct val="90000"/>
            </a:lnSpc>
            <a:spcBef>
              <a:spcPct val="0"/>
            </a:spcBef>
            <a:spcAft>
              <a:spcPct val="35000"/>
            </a:spcAft>
            <a:buNone/>
            <a:defRPr/>
          </a:pPr>
          <a:r>
            <a:rPr lang="de-DE" sz="1600" kern="1200" dirty="0"/>
            <a:t>Möglichkeit für zeitsparende und einfache Absprachen und Organisation</a:t>
          </a:r>
          <a:endParaRPr sz="1600" kern="1200" dirty="0"/>
        </a:p>
      </dsp:txBody>
      <dsp:txXfrm>
        <a:off x="374173" y="246910"/>
        <a:ext cx="7969514" cy="494137"/>
      </dsp:txXfrm>
    </dsp:sp>
    <dsp:sp modelId="{AFC71E72-6AF3-4923-81F6-AFC06443764A}">
      <dsp:nvSpPr>
        <dsp:cNvPr id="0" name=""/>
        <dsp:cNvSpPr/>
      </dsp:nvSpPr>
      <dsp:spPr bwMode="auto">
        <a:xfrm>
          <a:off x="65337" y="185143"/>
          <a:ext cx="617671" cy="61767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40DD6B1-D921-4DD0-8104-D02CB9B26CA2}">
      <dsp:nvSpPr>
        <dsp:cNvPr id="0" name=""/>
        <dsp:cNvSpPr/>
      </dsp:nvSpPr>
      <dsp:spPr bwMode="auto">
        <a:xfrm>
          <a:off x="728257" y="987879"/>
          <a:ext cx="7615430" cy="4941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2222" tIns="40640" rIns="40640" bIns="40640" numCol="1" spcCol="1270" anchor="ctr" anchorCtr="0">
          <a:noAutofit/>
        </a:bodyPr>
        <a:lstStyle/>
        <a:p>
          <a:pPr marL="0" lvl="0" indent="0" algn="l" defTabSz="711200">
            <a:lnSpc>
              <a:spcPct val="90000"/>
            </a:lnSpc>
            <a:spcBef>
              <a:spcPct val="0"/>
            </a:spcBef>
            <a:spcAft>
              <a:spcPct val="35000"/>
            </a:spcAft>
            <a:buFont typeface="Arial"/>
            <a:buNone/>
            <a:defRPr/>
          </a:pPr>
          <a:r>
            <a:rPr lang="de-DE" sz="1600" kern="1200"/>
            <a:t>Möglichkeit zum direkten und offenen Austausch mit Kolleginnen und Kollegen</a:t>
          </a:r>
        </a:p>
      </dsp:txBody>
      <dsp:txXfrm>
        <a:off x="728257" y="987879"/>
        <a:ext cx="7615430" cy="494137"/>
      </dsp:txXfrm>
    </dsp:sp>
    <dsp:sp modelId="{74D41C7E-302D-4D07-AB15-2A31679A23F2}">
      <dsp:nvSpPr>
        <dsp:cNvPr id="0" name=""/>
        <dsp:cNvSpPr/>
      </dsp:nvSpPr>
      <dsp:spPr bwMode="auto">
        <a:xfrm>
          <a:off x="419421" y="926112"/>
          <a:ext cx="617671" cy="61767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4B40C2-3313-4FDE-9CB5-40DEC54077DB}">
      <dsp:nvSpPr>
        <dsp:cNvPr id="0" name=""/>
        <dsp:cNvSpPr/>
      </dsp:nvSpPr>
      <dsp:spPr bwMode="auto">
        <a:xfrm>
          <a:off x="836933" y="1728848"/>
          <a:ext cx="7506754" cy="4941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2222" tIns="40640" rIns="40640" bIns="40640" numCol="1" spcCol="1270" anchor="ctr" anchorCtr="0">
          <a:noAutofit/>
        </a:bodyPr>
        <a:lstStyle/>
        <a:p>
          <a:pPr marL="0" lvl="0" indent="0" algn="l" defTabSz="711200">
            <a:lnSpc>
              <a:spcPct val="90000"/>
            </a:lnSpc>
            <a:spcBef>
              <a:spcPct val="0"/>
            </a:spcBef>
            <a:spcAft>
              <a:spcPct val="35000"/>
            </a:spcAft>
            <a:buNone/>
            <a:defRPr/>
          </a:pPr>
          <a:r>
            <a:rPr lang="de-DE" sz="1600" kern="1200"/>
            <a:t>schnelle und einfache Kommunikation mit Lernenden und Erziehungsberechtigten</a:t>
          </a:r>
          <a:endParaRPr sz="1600" kern="1200"/>
        </a:p>
      </dsp:txBody>
      <dsp:txXfrm>
        <a:off x="836933" y="1728848"/>
        <a:ext cx="7506754" cy="494137"/>
      </dsp:txXfrm>
    </dsp:sp>
    <dsp:sp modelId="{99BD1423-1FAC-43E4-89BB-96DB865A547D}">
      <dsp:nvSpPr>
        <dsp:cNvPr id="0" name=""/>
        <dsp:cNvSpPr/>
      </dsp:nvSpPr>
      <dsp:spPr bwMode="auto">
        <a:xfrm>
          <a:off x="528097" y="1667081"/>
          <a:ext cx="617671" cy="61767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840658-3D72-CC43-8C27-20AA090A935B}">
      <dsp:nvSpPr>
        <dsp:cNvPr id="0" name=""/>
        <dsp:cNvSpPr/>
      </dsp:nvSpPr>
      <dsp:spPr bwMode="auto">
        <a:xfrm>
          <a:off x="728257" y="2469817"/>
          <a:ext cx="7615430" cy="4941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2222" tIns="40640" rIns="40640" bIns="40640" numCol="1" spcCol="1270" anchor="ctr" anchorCtr="0">
          <a:noAutofit/>
        </a:bodyPr>
        <a:lstStyle/>
        <a:p>
          <a:pPr marL="0" lvl="0" indent="0" algn="l" defTabSz="711200">
            <a:lnSpc>
              <a:spcPct val="90000"/>
            </a:lnSpc>
            <a:spcBef>
              <a:spcPct val="0"/>
            </a:spcBef>
            <a:spcAft>
              <a:spcPct val="35000"/>
            </a:spcAft>
            <a:buNone/>
            <a:defRPr/>
          </a:pPr>
          <a:r>
            <a:rPr lang="de-DE" sz="1600" kern="1200"/>
            <a:t>Unterstützung der Lernenden in der häuslichen Vorbereitung</a:t>
          </a:r>
          <a:endParaRPr sz="1600" kern="1200"/>
        </a:p>
      </dsp:txBody>
      <dsp:txXfrm>
        <a:off x="728257" y="2469817"/>
        <a:ext cx="7615430" cy="494137"/>
      </dsp:txXfrm>
    </dsp:sp>
    <dsp:sp modelId="{D82F61B7-D81E-C443-AED7-31363E062822}">
      <dsp:nvSpPr>
        <dsp:cNvPr id="0" name=""/>
        <dsp:cNvSpPr/>
      </dsp:nvSpPr>
      <dsp:spPr bwMode="auto">
        <a:xfrm>
          <a:off x="419421" y="2408050"/>
          <a:ext cx="617671" cy="61767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C743CB8-D244-8843-AC4F-DB66E6A25885}">
      <dsp:nvSpPr>
        <dsp:cNvPr id="0" name=""/>
        <dsp:cNvSpPr/>
      </dsp:nvSpPr>
      <dsp:spPr bwMode="auto">
        <a:xfrm>
          <a:off x="374173" y="3210786"/>
          <a:ext cx="7969514" cy="4941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2222" tIns="40640" rIns="40640" bIns="40640" numCol="1" spcCol="1270" anchor="ctr" anchorCtr="0">
          <a:noAutofit/>
        </a:bodyPr>
        <a:lstStyle/>
        <a:p>
          <a:pPr marL="0" lvl="0" indent="0" algn="l" defTabSz="711200">
            <a:lnSpc>
              <a:spcPct val="90000"/>
            </a:lnSpc>
            <a:spcBef>
              <a:spcPct val="0"/>
            </a:spcBef>
            <a:spcAft>
              <a:spcPct val="35000"/>
            </a:spcAft>
            <a:buNone/>
            <a:defRPr/>
          </a:pPr>
          <a:r>
            <a:rPr lang="de-DE" sz="1600" kern="1200"/>
            <a:t>....</a:t>
          </a:r>
          <a:endParaRPr sz="1600" kern="1200"/>
        </a:p>
      </dsp:txBody>
      <dsp:txXfrm>
        <a:off x="374173" y="3210786"/>
        <a:ext cx="7969514" cy="494137"/>
      </dsp:txXfrm>
    </dsp:sp>
    <dsp:sp modelId="{28DDEDA1-0080-4642-9D31-44B24AA330A6}">
      <dsp:nvSpPr>
        <dsp:cNvPr id="0" name=""/>
        <dsp:cNvSpPr/>
      </dsp:nvSpPr>
      <dsp:spPr bwMode="auto">
        <a:xfrm>
          <a:off x="65337" y="3149018"/>
          <a:ext cx="617671" cy="61767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4C224-DB61-4313-A9F1-6CCB23130CC4}">
      <dsp:nvSpPr>
        <dsp:cNvPr id="0" name=""/>
        <dsp:cNvSpPr/>
      </dsp:nvSpPr>
      <dsp:spPr bwMode="auto">
        <a:xfrm>
          <a:off x="-4467433" y="-685115"/>
          <a:ext cx="5322064" cy="5322064"/>
        </a:xfrm>
        <a:prstGeom prst="blockArc">
          <a:avLst>
            <a:gd name="adj1" fmla="val 18900000"/>
            <a:gd name="adj2" fmla="val 2700000"/>
            <a:gd name="adj3" fmla="val 406"/>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3EA73E-A939-4AA0-8F0A-9FE4389643A9}">
      <dsp:nvSpPr>
        <dsp:cNvPr id="0" name=""/>
        <dsp:cNvSpPr/>
      </dsp:nvSpPr>
      <dsp:spPr bwMode="auto">
        <a:xfrm>
          <a:off x="374173" y="246910"/>
          <a:ext cx="7969514" cy="4941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2222" tIns="45720" rIns="45720" bIns="45720" numCol="1" spcCol="1270" anchor="ctr" anchorCtr="0">
          <a:noAutofit/>
        </a:bodyPr>
        <a:lstStyle/>
        <a:p>
          <a:pPr marL="0" lvl="0" indent="0" algn="l" defTabSz="800100">
            <a:lnSpc>
              <a:spcPct val="90000"/>
            </a:lnSpc>
            <a:spcBef>
              <a:spcPct val="0"/>
            </a:spcBef>
            <a:spcAft>
              <a:spcPct val="35000"/>
            </a:spcAft>
            <a:buNone/>
            <a:defRPr/>
          </a:pPr>
          <a:r>
            <a:rPr lang="de-DE" sz="1800" kern="1200"/>
            <a:t>leichter Zugang zu wichtigen Informationen</a:t>
          </a:r>
          <a:endParaRPr sz="1800" kern="1200"/>
        </a:p>
      </dsp:txBody>
      <dsp:txXfrm>
        <a:off x="374173" y="246910"/>
        <a:ext cx="7969514" cy="494137"/>
      </dsp:txXfrm>
    </dsp:sp>
    <dsp:sp modelId="{AFC71E72-6AF3-4923-81F6-AFC06443764A}">
      <dsp:nvSpPr>
        <dsp:cNvPr id="0" name=""/>
        <dsp:cNvSpPr/>
      </dsp:nvSpPr>
      <dsp:spPr bwMode="auto">
        <a:xfrm>
          <a:off x="65337" y="185143"/>
          <a:ext cx="617671" cy="61767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DBE23D3-7CCC-4616-849B-8BB86BEDA960}">
      <dsp:nvSpPr>
        <dsp:cNvPr id="0" name=""/>
        <dsp:cNvSpPr/>
      </dsp:nvSpPr>
      <dsp:spPr bwMode="auto">
        <a:xfrm>
          <a:off x="728257" y="987879"/>
          <a:ext cx="7615430" cy="4941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2222" tIns="45720" rIns="45720" bIns="45720" numCol="1" spcCol="1270" anchor="ctr" anchorCtr="0">
          <a:noAutofit/>
        </a:bodyPr>
        <a:lstStyle/>
        <a:p>
          <a:pPr marL="0" lvl="0" indent="0" algn="l" defTabSz="800100">
            <a:lnSpc>
              <a:spcPct val="90000"/>
            </a:lnSpc>
            <a:spcBef>
              <a:spcPct val="0"/>
            </a:spcBef>
            <a:spcAft>
              <a:spcPct val="35000"/>
            </a:spcAft>
            <a:buNone/>
            <a:defRPr/>
          </a:pPr>
          <a:r>
            <a:rPr lang="de-DE" sz="1800" kern="1200"/>
            <a:t>gezielte Nachfragen sind unkompliziert möglich</a:t>
          </a:r>
          <a:endParaRPr sz="1800" kern="1200"/>
        </a:p>
      </dsp:txBody>
      <dsp:txXfrm>
        <a:off x="728257" y="987879"/>
        <a:ext cx="7615430" cy="494137"/>
      </dsp:txXfrm>
    </dsp:sp>
    <dsp:sp modelId="{B4811E06-2361-430D-985B-84640271F019}">
      <dsp:nvSpPr>
        <dsp:cNvPr id="0" name=""/>
        <dsp:cNvSpPr/>
      </dsp:nvSpPr>
      <dsp:spPr bwMode="auto">
        <a:xfrm>
          <a:off x="419421" y="926112"/>
          <a:ext cx="617671" cy="61767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E8AA395-A9CF-4ECD-AEF4-468A8D3FD129}">
      <dsp:nvSpPr>
        <dsp:cNvPr id="0" name=""/>
        <dsp:cNvSpPr/>
      </dsp:nvSpPr>
      <dsp:spPr bwMode="auto">
        <a:xfrm>
          <a:off x="836933" y="1728848"/>
          <a:ext cx="7506754" cy="4941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2222" tIns="45720" rIns="45720" bIns="45720" numCol="1" spcCol="1270" anchor="ctr" anchorCtr="0">
          <a:noAutofit/>
        </a:bodyPr>
        <a:lstStyle/>
        <a:p>
          <a:pPr marL="0" lvl="0" indent="0" algn="l" defTabSz="800100">
            <a:lnSpc>
              <a:spcPct val="90000"/>
            </a:lnSpc>
            <a:spcBef>
              <a:spcPct val="0"/>
            </a:spcBef>
            <a:spcAft>
              <a:spcPct val="35000"/>
            </a:spcAft>
            <a:buNone/>
            <a:defRPr/>
          </a:pPr>
          <a:r>
            <a:rPr lang="de-DE" sz="1800" kern="1200"/>
            <a:t>Etablierung von verlässlichen Kommunikationswegen</a:t>
          </a:r>
          <a:endParaRPr sz="1800" kern="1200"/>
        </a:p>
      </dsp:txBody>
      <dsp:txXfrm>
        <a:off x="836933" y="1728848"/>
        <a:ext cx="7506754" cy="494137"/>
      </dsp:txXfrm>
    </dsp:sp>
    <dsp:sp modelId="{F84CA791-B0A0-4968-91CE-D96F6E0A3CCA}">
      <dsp:nvSpPr>
        <dsp:cNvPr id="0" name=""/>
        <dsp:cNvSpPr/>
      </dsp:nvSpPr>
      <dsp:spPr bwMode="auto">
        <a:xfrm>
          <a:off x="528097" y="1667081"/>
          <a:ext cx="617671" cy="61767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6FB00FE-74C5-401B-B986-B0619A2A8BD7}">
      <dsp:nvSpPr>
        <dsp:cNvPr id="0" name=""/>
        <dsp:cNvSpPr/>
      </dsp:nvSpPr>
      <dsp:spPr bwMode="auto">
        <a:xfrm>
          <a:off x="728257" y="2469817"/>
          <a:ext cx="7615430" cy="4941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2222" tIns="45720" rIns="45720" bIns="45720" numCol="1" spcCol="1270" anchor="ctr" anchorCtr="0">
          <a:noAutofit/>
        </a:bodyPr>
        <a:lstStyle/>
        <a:p>
          <a:pPr marL="0" lvl="0" indent="0" algn="l" defTabSz="800100">
            <a:lnSpc>
              <a:spcPct val="90000"/>
            </a:lnSpc>
            <a:spcBef>
              <a:spcPct val="0"/>
            </a:spcBef>
            <a:spcAft>
              <a:spcPct val="35000"/>
            </a:spcAft>
            <a:buNone/>
            <a:defRPr/>
          </a:pPr>
          <a:r>
            <a:rPr lang="de-DE" sz="1800" kern="1200"/>
            <a:t>weniger Störungen in Zeiten, in denen das Familienleben hohe Priorität hat</a:t>
          </a:r>
          <a:endParaRPr sz="1800" kern="1200"/>
        </a:p>
      </dsp:txBody>
      <dsp:txXfrm>
        <a:off x="728257" y="2469817"/>
        <a:ext cx="7615430" cy="494137"/>
      </dsp:txXfrm>
    </dsp:sp>
    <dsp:sp modelId="{6C72B864-EBF8-4926-86E5-0678917CD159}">
      <dsp:nvSpPr>
        <dsp:cNvPr id="0" name=""/>
        <dsp:cNvSpPr/>
      </dsp:nvSpPr>
      <dsp:spPr bwMode="auto">
        <a:xfrm>
          <a:off x="419421" y="2408050"/>
          <a:ext cx="617671" cy="61767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F69733-9209-5C4C-87BB-2DD8639DAF1B}">
      <dsp:nvSpPr>
        <dsp:cNvPr id="0" name=""/>
        <dsp:cNvSpPr/>
      </dsp:nvSpPr>
      <dsp:spPr bwMode="auto">
        <a:xfrm>
          <a:off x="374173" y="3210786"/>
          <a:ext cx="7969514" cy="4941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2222" tIns="45720" rIns="45720" bIns="45720" numCol="1" spcCol="1270" anchor="ctr" anchorCtr="0">
          <a:noAutofit/>
        </a:bodyPr>
        <a:lstStyle/>
        <a:p>
          <a:pPr marL="0" lvl="0" indent="0" algn="l" defTabSz="800100">
            <a:lnSpc>
              <a:spcPct val="90000"/>
            </a:lnSpc>
            <a:spcBef>
              <a:spcPct val="0"/>
            </a:spcBef>
            <a:spcAft>
              <a:spcPct val="35000"/>
            </a:spcAft>
            <a:buNone/>
            <a:defRPr/>
          </a:pPr>
          <a:r>
            <a:rPr lang="de-DE" sz="1800" kern="1200"/>
            <a:t>...</a:t>
          </a:r>
          <a:endParaRPr sz="1800" kern="1200"/>
        </a:p>
      </dsp:txBody>
      <dsp:txXfrm>
        <a:off x="374173" y="3210786"/>
        <a:ext cx="7969514" cy="494137"/>
      </dsp:txXfrm>
    </dsp:sp>
    <dsp:sp modelId="{56A8F41B-3591-9F45-B22F-D334B3795035}">
      <dsp:nvSpPr>
        <dsp:cNvPr id="0" name=""/>
        <dsp:cNvSpPr/>
      </dsp:nvSpPr>
      <dsp:spPr bwMode="auto">
        <a:xfrm>
          <a:off x="65337" y="3149018"/>
          <a:ext cx="617671" cy="61767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9AC2D0-732A-47F1-8DD2-FD62D987C450}">
      <dsp:nvSpPr>
        <dsp:cNvPr id="0" name=""/>
        <dsp:cNvSpPr/>
      </dsp:nvSpPr>
      <dsp:spPr>
        <a:xfrm>
          <a:off x="3821" y="1424075"/>
          <a:ext cx="1856016" cy="1856016"/>
        </a:xfrm>
        <a:prstGeom prst="roundRect">
          <a:avLst>
            <a:gd name="adj" fmla="val 10000"/>
          </a:avLst>
        </a:prstGeom>
        <a:solidFill>
          <a:schemeClr val="accent5">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86D600-5481-4815-A42E-3ECF14B27CBE}">
      <dsp:nvSpPr>
        <dsp:cNvPr id="0" name=""/>
        <dsp:cNvSpPr/>
      </dsp:nvSpPr>
      <dsp:spPr>
        <a:xfrm>
          <a:off x="256742" y="1757769"/>
          <a:ext cx="1957318" cy="210802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de-DE" sz="1800" b="1" kern="1200" dirty="0"/>
            <a:t>Implementierung</a:t>
          </a:r>
        </a:p>
        <a:p>
          <a:pPr marL="114300" lvl="1" indent="-114300" algn="l" defTabSz="577850">
            <a:lnSpc>
              <a:spcPct val="90000"/>
            </a:lnSpc>
            <a:spcBef>
              <a:spcPct val="0"/>
            </a:spcBef>
            <a:spcAft>
              <a:spcPct val="15000"/>
            </a:spcAft>
            <a:buChar char="•"/>
          </a:pPr>
          <a:r>
            <a:rPr lang="de-DE" sz="1300" kern="1200" dirty="0"/>
            <a:t>Vorstellung der Kommunikationswege und –regeln </a:t>
          </a:r>
        </a:p>
        <a:p>
          <a:pPr marL="114300" lvl="1" indent="-114300" algn="l" defTabSz="577850">
            <a:lnSpc>
              <a:spcPct val="90000"/>
            </a:lnSpc>
            <a:spcBef>
              <a:spcPct val="0"/>
            </a:spcBef>
            <a:spcAft>
              <a:spcPct val="15000"/>
            </a:spcAft>
            <a:buChar char="•"/>
          </a:pPr>
          <a:r>
            <a:rPr lang="de-DE" sz="1300" kern="1200" dirty="0"/>
            <a:t>Bereitstellung eines Leitfadens zur Kommunikation</a:t>
          </a:r>
        </a:p>
        <a:p>
          <a:pPr marL="114300" lvl="1" indent="-114300" algn="l" defTabSz="577850">
            <a:lnSpc>
              <a:spcPct val="90000"/>
            </a:lnSpc>
            <a:spcBef>
              <a:spcPct val="0"/>
            </a:spcBef>
            <a:spcAft>
              <a:spcPct val="15000"/>
            </a:spcAft>
            <a:buChar char="•"/>
          </a:pPr>
          <a:r>
            <a:rPr lang="de-DE" sz="1300" kern="1200" dirty="0"/>
            <a:t>Benennung von Ansprechpersonen</a:t>
          </a:r>
        </a:p>
      </dsp:txBody>
      <dsp:txXfrm>
        <a:off x="314070" y="1815097"/>
        <a:ext cx="1842662" cy="1993370"/>
      </dsp:txXfrm>
    </dsp:sp>
    <dsp:sp modelId="{F40905F4-A5B6-4445-905C-DE6B3FA502E4}">
      <dsp:nvSpPr>
        <dsp:cNvPr id="0" name=""/>
        <dsp:cNvSpPr/>
      </dsp:nvSpPr>
      <dsp:spPr>
        <a:xfrm rot="15545">
          <a:off x="2235574" y="2135841"/>
          <a:ext cx="375741" cy="44597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de-DE" sz="1900" kern="1200"/>
        </a:p>
      </dsp:txBody>
      <dsp:txXfrm>
        <a:off x="2235575" y="2224781"/>
        <a:ext cx="263019" cy="267584"/>
      </dsp:txXfrm>
    </dsp:sp>
    <dsp:sp modelId="{59BF8E20-85D6-473C-BADE-89432263351E}">
      <dsp:nvSpPr>
        <dsp:cNvPr id="0" name=""/>
        <dsp:cNvSpPr/>
      </dsp:nvSpPr>
      <dsp:spPr>
        <a:xfrm>
          <a:off x="2933375" y="1437323"/>
          <a:ext cx="1856016" cy="1856016"/>
        </a:xfrm>
        <a:prstGeom prst="roundRect">
          <a:avLst>
            <a:gd name="adj" fmla="val 10000"/>
          </a:avLst>
        </a:prstGeom>
        <a:solidFill>
          <a:schemeClr val="accent5">
            <a:tint val="50000"/>
            <a:hueOff val="-2228342"/>
            <a:satOff val="-8442"/>
            <a:lumOff val="2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B01419F-C6D0-478E-89A6-F28E015F8A74}">
      <dsp:nvSpPr>
        <dsp:cNvPr id="0" name=""/>
        <dsp:cNvSpPr/>
      </dsp:nvSpPr>
      <dsp:spPr>
        <a:xfrm>
          <a:off x="3132406" y="1772343"/>
          <a:ext cx="2104741" cy="2052067"/>
        </a:xfrm>
        <a:prstGeom prst="roundRect">
          <a:avLst>
            <a:gd name="adj" fmla="val 10000"/>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de-DE" sz="1800" b="1" kern="1200" dirty="0">
              <a:solidFill>
                <a:prstClr val="white"/>
              </a:solidFill>
              <a:latin typeface="Calibri"/>
              <a:ea typeface="Arial"/>
              <a:cs typeface="Arial"/>
            </a:rPr>
            <a:t>Evaluation und Reflexion</a:t>
          </a:r>
        </a:p>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Evaluation</a:t>
          </a:r>
        </a:p>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Einholen von Feedback</a:t>
          </a:r>
        </a:p>
      </dsp:txBody>
      <dsp:txXfrm>
        <a:off x="3192509" y="1832446"/>
        <a:ext cx="1984535" cy="1931861"/>
      </dsp:txXfrm>
    </dsp:sp>
    <dsp:sp modelId="{EA59C18C-CAFD-4335-86D4-7F0E22CFF0BC}">
      <dsp:nvSpPr>
        <dsp:cNvPr id="0" name=""/>
        <dsp:cNvSpPr/>
      </dsp:nvSpPr>
      <dsp:spPr>
        <a:xfrm rot="21578416">
          <a:off x="5164083" y="2132988"/>
          <a:ext cx="374702" cy="445974"/>
        </a:xfrm>
        <a:prstGeom prst="rightArrow">
          <a:avLst>
            <a:gd name="adj1" fmla="val 60000"/>
            <a:gd name="adj2" fmla="val 50000"/>
          </a:avLst>
        </a:prstGeom>
        <a:solidFill>
          <a:schemeClr val="accent5">
            <a:hueOff val="-3379271"/>
            <a:satOff val="-8710"/>
            <a:lumOff val="-58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de-DE" sz="1900" kern="1200"/>
        </a:p>
      </dsp:txBody>
      <dsp:txXfrm>
        <a:off x="5164084" y="2222536"/>
        <a:ext cx="262291" cy="267584"/>
      </dsp:txXfrm>
    </dsp:sp>
    <dsp:sp modelId="{648A6E2A-4DB4-4536-9660-BFF2A26BA766}">
      <dsp:nvSpPr>
        <dsp:cNvPr id="0" name=""/>
        <dsp:cNvSpPr/>
      </dsp:nvSpPr>
      <dsp:spPr>
        <a:xfrm>
          <a:off x="5859949" y="1418948"/>
          <a:ext cx="1856016" cy="1856016"/>
        </a:xfrm>
        <a:prstGeom prst="roundRect">
          <a:avLst>
            <a:gd name="adj" fmla="val 10000"/>
          </a:avLst>
        </a:prstGeom>
        <a:solidFill>
          <a:schemeClr val="accent5">
            <a:tint val="50000"/>
            <a:hueOff val="-4456684"/>
            <a:satOff val="-16883"/>
            <a:lumOff val="56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77EBBC6-B600-4591-BB68-29CFB68BA43B}">
      <dsp:nvSpPr>
        <dsp:cNvPr id="0" name=""/>
        <dsp:cNvSpPr/>
      </dsp:nvSpPr>
      <dsp:spPr>
        <a:xfrm>
          <a:off x="6145517" y="1776853"/>
          <a:ext cx="2039688" cy="2082580"/>
        </a:xfrm>
        <a:prstGeom prst="roundRect">
          <a:avLst>
            <a:gd name="adj" fmla="val 10000"/>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de-DE" sz="1800" b="1" kern="1200" dirty="0">
              <a:solidFill>
                <a:prstClr val="white"/>
              </a:solidFill>
              <a:latin typeface="Calibri"/>
              <a:ea typeface="Arial"/>
              <a:cs typeface="Arial"/>
            </a:rPr>
            <a:t>Anpassung </a:t>
          </a:r>
        </a:p>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Anpassung der Kommunikationsprozesse und –Richtlinien bei Bedarf</a:t>
          </a:r>
        </a:p>
      </dsp:txBody>
      <dsp:txXfrm>
        <a:off x="6205257" y="1836593"/>
        <a:ext cx="1920208" cy="1963100"/>
      </dsp:txXfrm>
    </dsp:sp>
    <dsp:sp modelId="{91BDE99C-824E-4412-8C88-EE06EECE2378}">
      <dsp:nvSpPr>
        <dsp:cNvPr id="0" name=""/>
        <dsp:cNvSpPr/>
      </dsp:nvSpPr>
      <dsp:spPr>
        <a:xfrm rot="10176">
          <a:off x="8113711" y="2128482"/>
          <a:ext cx="397748" cy="445974"/>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de-DE" sz="1900" kern="1200"/>
        </a:p>
      </dsp:txBody>
      <dsp:txXfrm>
        <a:off x="8113711" y="2217500"/>
        <a:ext cx="278424" cy="267584"/>
      </dsp:txXfrm>
    </dsp:sp>
    <dsp:sp modelId="{E7C012CD-81B1-4B50-B4B6-2E2A46B40E5C}">
      <dsp:nvSpPr>
        <dsp:cNvPr id="0" name=""/>
        <dsp:cNvSpPr/>
      </dsp:nvSpPr>
      <dsp:spPr>
        <a:xfrm>
          <a:off x="8852384" y="1427806"/>
          <a:ext cx="1856016" cy="1856016"/>
        </a:xfrm>
        <a:prstGeom prst="roundRect">
          <a:avLst>
            <a:gd name="adj" fmla="val 10000"/>
          </a:avLst>
        </a:prstGeom>
        <a:solidFill>
          <a:schemeClr val="accent5">
            <a:tint val="50000"/>
            <a:hueOff val="-6685025"/>
            <a:satOff val="-25325"/>
            <a:lumOff val="841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11A820-DD89-44E7-9D1B-47D7EAD6FD30}">
      <dsp:nvSpPr>
        <dsp:cNvPr id="0" name=""/>
        <dsp:cNvSpPr/>
      </dsp:nvSpPr>
      <dsp:spPr>
        <a:xfrm>
          <a:off x="9042293" y="1724416"/>
          <a:ext cx="2184754" cy="2152496"/>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de-DE" sz="1800" b="1" kern="1200" dirty="0">
              <a:solidFill>
                <a:prstClr val="white"/>
              </a:solidFill>
              <a:latin typeface="Calibri"/>
              <a:ea typeface="Arial"/>
              <a:cs typeface="Arial"/>
            </a:rPr>
            <a:t>Nachhaltige Integration</a:t>
          </a:r>
        </a:p>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feste Verankerung der für alle verbindlichen Kommunikationsrichtlinien</a:t>
          </a:r>
        </a:p>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regelmäßige Überprüfung</a:t>
          </a:r>
        </a:p>
        <a:p>
          <a:pPr marL="114300" lvl="1" indent="-114300" algn="l" defTabSz="577850">
            <a:lnSpc>
              <a:spcPct val="90000"/>
            </a:lnSpc>
            <a:spcBef>
              <a:spcPct val="0"/>
            </a:spcBef>
            <a:spcAft>
              <a:spcPct val="15000"/>
            </a:spcAft>
            <a:buChar char="•"/>
          </a:pPr>
          <a:r>
            <a:rPr lang="de-DE" sz="1300" kern="1200" dirty="0">
              <a:solidFill>
                <a:prstClr val="white"/>
              </a:solidFill>
              <a:latin typeface="Calibri"/>
              <a:ea typeface="Arial"/>
              <a:cs typeface="Arial"/>
            </a:rPr>
            <a:t>regelmäßige Auffrischung</a:t>
          </a:r>
        </a:p>
      </dsp:txBody>
      <dsp:txXfrm>
        <a:off x="9105337" y="1787460"/>
        <a:ext cx="2058666" cy="20264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EE65D3-2584-284D-AB81-BA2FE44FCCAF}">
      <dsp:nvSpPr>
        <dsp:cNvPr id="0" name=""/>
        <dsp:cNvSpPr/>
      </dsp:nvSpPr>
      <dsp:spPr bwMode="auto">
        <a:xfrm rot="16200000">
          <a:off x="2155569" y="1538618"/>
          <a:ext cx="1735435" cy="1991017"/>
        </a:xfrm>
        <a:prstGeom prst="round2SameRect">
          <a:avLst>
            <a:gd name="adj1" fmla="val 16670"/>
            <a:gd name="adj2" fmla="val 0"/>
          </a:avLst>
        </a:prstGeom>
        <a:solidFill>
          <a:schemeClr val="accent5">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101600" rIns="91440" bIns="101600" numCol="1" spcCol="1270" anchor="t" anchorCtr="0">
          <a:noAutofit/>
        </a:bodyPr>
        <a:lstStyle/>
        <a:p>
          <a:pPr marL="0" lvl="0" indent="0" algn="l" defTabSz="711200">
            <a:lnSpc>
              <a:spcPct val="90000"/>
            </a:lnSpc>
            <a:spcBef>
              <a:spcPct val="0"/>
            </a:spcBef>
            <a:spcAft>
              <a:spcPct val="35000"/>
            </a:spcAft>
            <a:buNone/>
            <a:defRPr/>
          </a:pPr>
          <a:r>
            <a:rPr lang="de-DE" sz="1600" kern="1200"/>
            <a:t>Selbstregulation (Kompetenz)</a:t>
          </a:r>
          <a:endParaRPr sz="1600" kern="1200"/>
        </a:p>
      </dsp:txBody>
      <dsp:txXfrm rot="5400000">
        <a:off x="2112510" y="1751141"/>
        <a:ext cx="1906285" cy="1565971"/>
      </dsp:txXfrm>
    </dsp:sp>
    <dsp:sp modelId="{58848170-6B05-2448-B84B-E0E1EA4312F7}">
      <dsp:nvSpPr>
        <dsp:cNvPr id="0" name=""/>
        <dsp:cNvSpPr/>
      </dsp:nvSpPr>
      <dsp:spPr bwMode="auto">
        <a:xfrm rot="5400000">
          <a:off x="4256657" y="1538618"/>
          <a:ext cx="1696110" cy="1991017"/>
        </a:xfrm>
        <a:prstGeom prst="round2SameRect">
          <a:avLst>
            <a:gd name="adj1" fmla="val 16670"/>
            <a:gd name="adj2" fmla="val 0"/>
          </a:avLst>
        </a:prstGeom>
        <a:solidFill>
          <a:schemeClr val="accent5">
            <a:tint val="50000"/>
            <a:hueOff val="-6685025"/>
            <a:satOff val="-25325"/>
            <a:lumOff val="841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101600" rIns="60960" bIns="101600" numCol="1" spcCol="1270" anchor="t" anchorCtr="0">
          <a:noAutofit/>
        </a:bodyPr>
        <a:lstStyle/>
        <a:p>
          <a:pPr marL="0" lvl="0" indent="0" algn="l" defTabSz="711200">
            <a:lnSpc>
              <a:spcPct val="90000"/>
            </a:lnSpc>
            <a:spcBef>
              <a:spcPct val="0"/>
            </a:spcBef>
            <a:spcAft>
              <a:spcPct val="35000"/>
            </a:spcAft>
            <a:buNone/>
            <a:defRPr/>
          </a:pPr>
          <a:r>
            <a:rPr lang="de-DE" sz="1600" kern="1200" dirty="0"/>
            <a:t>Well-</a:t>
          </a:r>
          <a:r>
            <a:rPr lang="de-DE" sz="1600" kern="1200" dirty="0" err="1"/>
            <a:t>Being</a:t>
          </a:r>
          <a:r>
            <a:rPr lang="de-DE" sz="1600" kern="1200" dirty="0"/>
            <a:t> </a:t>
          </a:r>
          <a:br>
            <a:rPr lang="de-DE" sz="1600" kern="1200" dirty="0"/>
          </a:br>
          <a:r>
            <a:rPr lang="de-DE" sz="1600" kern="1200" dirty="0"/>
            <a:t>(Resultat ausgeprägter selbstregulatorischer Kompetenzen) </a:t>
          </a:r>
          <a:endParaRPr sz="1600" kern="1200" dirty="0"/>
        </a:p>
      </dsp:txBody>
      <dsp:txXfrm rot="-5400000">
        <a:off x="4109204" y="1768883"/>
        <a:ext cx="1908205" cy="1530486"/>
      </dsp:txXfrm>
    </dsp:sp>
    <dsp:sp modelId="{7F5984D8-B1B5-CE45-9F33-169DD8D56976}">
      <dsp:nvSpPr>
        <dsp:cNvPr id="0" name=""/>
        <dsp:cNvSpPr/>
      </dsp:nvSpPr>
      <dsp:spPr bwMode="auto">
        <a:xfrm>
          <a:off x="3023291" y="452542"/>
          <a:ext cx="2081425" cy="2081324"/>
        </a:xfrm>
        <a:prstGeom prst="circularArrow">
          <a:avLst>
            <a:gd name="adj1" fmla="val 12500"/>
            <a:gd name="adj2" fmla="val 1142322"/>
            <a:gd name="adj3" fmla="val 20457678"/>
            <a:gd name="adj4" fmla="val 10800000"/>
            <a:gd name="adj5" fmla="val 125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8C5A9D-CD74-954A-90B1-F8EA46C40192}">
      <dsp:nvSpPr>
        <dsp:cNvPr id="0" name=""/>
        <dsp:cNvSpPr/>
      </dsp:nvSpPr>
      <dsp:spPr bwMode="auto">
        <a:xfrm rot="10800000">
          <a:off x="3023291" y="2435955"/>
          <a:ext cx="2081425" cy="2081324"/>
        </a:xfrm>
        <a:prstGeom prst="circularArrow">
          <a:avLst>
            <a:gd name="adj1" fmla="val 12500"/>
            <a:gd name="adj2" fmla="val 1142322"/>
            <a:gd name="adj3" fmla="val 20457678"/>
            <a:gd name="adj4" fmla="val 10800000"/>
            <a:gd name="adj5" fmla="val 125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C543B-4DE0-954A-B9CF-D2C163D5EA61}">
      <dsp:nvSpPr>
        <dsp:cNvPr id="0" name=""/>
        <dsp:cNvSpPr/>
      </dsp:nvSpPr>
      <dsp:spPr bwMode="auto">
        <a:xfrm>
          <a:off x="1504001" y="-302023"/>
          <a:ext cx="5119997" cy="5119997"/>
        </a:xfrm>
        <a:prstGeom prst="circularArrow">
          <a:avLst>
            <a:gd name="adj1" fmla="val 5689"/>
            <a:gd name="adj2" fmla="val 340510"/>
            <a:gd name="adj3" fmla="val 12377270"/>
            <a:gd name="adj4" fmla="val 18301651"/>
            <a:gd name="adj5" fmla="val 5908"/>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73C68A-C590-304A-B942-565925408773}">
      <dsp:nvSpPr>
        <dsp:cNvPr id="0" name=""/>
        <dsp:cNvSpPr/>
      </dsp:nvSpPr>
      <dsp:spPr bwMode="auto">
        <a:xfrm>
          <a:off x="2246312" y="924"/>
          <a:ext cx="3635374" cy="181768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defRPr/>
          </a:pPr>
          <a:r>
            <a:rPr lang="de-DE" sz="1800" kern="1200"/>
            <a:t>Handlungsphase</a:t>
          </a:r>
          <a:endParaRPr kern="1200"/>
        </a:p>
        <a:p>
          <a:pPr marL="114300" lvl="1" indent="-114300" algn="l" defTabSz="533400">
            <a:lnSpc>
              <a:spcPct val="90000"/>
            </a:lnSpc>
            <a:spcBef>
              <a:spcPct val="0"/>
            </a:spcBef>
            <a:spcAft>
              <a:spcPct val="15000"/>
            </a:spcAft>
            <a:buChar char="•"/>
            <a:defRPr/>
          </a:pPr>
          <a:r>
            <a:rPr lang="de-DE" sz="1200" kern="1200"/>
            <a:t>Selbstüberwachung und -regulation</a:t>
          </a:r>
          <a:endParaRPr kern="1200"/>
        </a:p>
        <a:p>
          <a:pPr marL="114300" lvl="1" indent="-114300" algn="l" defTabSz="533400">
            <a:lnSpc>
              <a:spcPct val="90000"/>
            </a:lnSpc>
            <a:spcBef>
              <a:spcPct val="0"/>
            </a:spcBef>
            <a:spcAft>
              <a:spcPct val="15000"/>
            </a:spcAft>
            <a:buChar char="•"/>
            <a:defRPr/>
          </a:pPr>
          <a:r>
            <a:rPr lang="de-DE" sz="1200" kern="1200"/>
            <a:t>Selbstkontrollbilder</a:t>
          </a:r>
          <a:endParaRPr kern="1200"/>
        </a:p>
        <a:p>
          <a:pPr marL="114300" lvl="1" indent="-114300" algn="l" defTabSz="533400">
            <a:lnSpc>
              <a:spcPct val="90000"/>
            </a:lnSpc>
            <a:spcBef>
              <a:spcPct val="0"/>
            </a:spcBef>
            <a:spcAft>
              <a:spcPct val="15000"/>
            </a:spcAft>
            <a:buChar char="•"/>
            <a:defRPr/>
          </a:pPr>
          <a:r>
            <a:rPr lang="de-DE" sz="1200" kern="1200"/>
            <a:t>Selbstanweisung</a:t>
          </a:r>
          <a:endParaRPr kern="1200"/>
        </a:p>
        <a:p>
          <a:pPr marL="114300" lvl="1" indent="-114300" algn="l" defTabSz="533400">
            <a:lnSpc>
              <a:spcPct val="90000"/>
            </a:lnSpc>
            <a:spcBef>
              <a:spcPct val="0"/>
            </a:spcBef>
            <a:spcAft>
              <a:spcPct val="15000"/>
            </a:spcAft>
            <a:buChar char="•"/>
            <a:defRPr/>
          </a:pPr>
          <a:r>
            <a:rPr lang="de-DE" sz="1200" kern="1200"/>
            <a:t>Aufmerksamkeitsfokussierung</a:t>
          </a:r>
          <a:endParaRPr kern="1200"/>
        </a:p>
        <a:p>
          <a:pPr marL="114300" lvl="1" indent="-114300" algn="l" defTabSz="533400">
            <a:lnSpc>
              <a:spcPct val="90000"/>
            </a:lnSpc>
            <a:spcBef>
              <a:spcPct val="0"/>
            </a:spcBef>
            <a:spcAft>
              <a:spcPct val="15000"/>
            </a:spcAft>
            <a:buChar char="•"/>
            <a:defRPr/>
          </a:pPr>
          <a:r>
            <a:rPr lang="de-DE" sz="1200" kern="1200"/>
            <a:t>Aufgabenstrategien</a:t>
          </a:r>
          <a:endParaRPr kern="1200"/>
        </a:p>
        <a:p>
          <a:pPr marL="114300" lvl="1" indent="-114300" algn="l" defTabSz="533400">
            <a:lnSpc>
              <a:spcPct val="90000"/>
            </a:lnSpc>
            <a:spcBef>
              <a:spcPct val="0"/>
            </a:spcBef>
            <a:spcAft>
              <a:spcPct val="15000"/>
            </a:spcAft>
            <a:buChar char="•"/>
            <a:defRPr/>
          </a:pPr>
          <a:r>
            <a:rPr lang="de-DE" sz="1200" kern="1200"/>
            <a:t>Selbstbeobachtung...</a:t>
          </a:r>
          <a:endParaRPr kern="1200"/>
        </a:p>
      </dsp:txBody>
      <dsp:txXfrm>
        <a:off x="2335044" y="89656"/>
        <a:ext cx="3457910" cy="1640223"/>
      </dsp:txXfrm>
    </dsp:sp>
    <dsp:sp modelId="{F32CBADF-4BF5-234E-8C8F-A0E7BFE4F918}">
      <dsp:nvSpPr>
        <dsp:cNvPr id="0" name=""/>
        <dsp:cNvSpPr/>
      </dsp:nvSpPr>
      <dsp:spPr bwMode="auto">
        <a:xfrm>
          <a:off x="4251832" y="2685062"/>
          <a:ext cx="3635374" cy="1817687"/>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defRPr/>
          </a:pPr>
          <a:r>
            <a:rPr lang="de-DE" sz="1800" kern="1200"/>
            <a:t>Reflexionsphase</a:t>
          </a:r>
          <a:endParaRPr kern="1200"/>
        </a:p>
        <a:p>
          <a:pPr marL="114300" lvl="1" indent="-114300" algn="l" defTabSz="533400">
            <a:lnSpc>
              <a:spcPct val="90000"/>
            </a:lnSpc>
            <a:spcBef>
              <a:spcPct val="0"/>
            </a:spcBef>
            <a:spcAft>
              <a:spcPct val="15000"/>
            </a:spcAft>
            <a:buChar char="•"/>
            <a:defRPr/>
          </a:pPr>
          <a:r>
            <a:rPr lang="de-DE" sz="1200" kern="1200"/>
            <a:t>Selbstbewertung</a:t>
          </a:r>
          <a:endParaRPr kern="1200"/>
        </a:p>
        <a:p>
          <a:pPr marL="114300" lvl="1" indent="-114300" algn="l" defTabSz="533400">
            <a:lnSpc>
              <a:spcPct val="90000"/>
            </a:lnSpc>
            <a:spcBef>
              <a:spcPct val="0"/>
            </a:spcBef>
            <a:spcAft>
              <a:spcPct val="15000"/>
            </a:spcAft>
            <a:buChar char="•"/>
            <a:defRPr/>
          </a:pPr>
          <a:r>
            <a:rPr lang="de-DE" sz="1200" kern="1200"/>
            <a:t>Selbsteinschätzung</a:t>
          </a:r>
          <a:endParaRPr kern="1200"/>
        </a:p>
        <a:p>
          <a:pPr marL="114300" lvl="1" indent="-114300" algn="l" defTabSz="533400">
            <a:lnSpc>
              <a:spcPct val="90000"/>
            </a:lnSpc>
            <a:spcBef>
              <a:spcPct val="0"/>
            </a:spcBef>
            <a:spcAft>
              <a:spcPct val="15000"/>
            </a:spcAft>
            <a:buChar char="•"/>
            <a:defRPr/>
          </a:pPr>
          <a:r>
            <a:rPr lang="de-DE" sz="1200" kern="1200"/>
            <a:t>Kausale Zuschreibung</a:t>
          </a:r>
          <a:endParaRPr kern="1200"/>
        </a:p>
        <a:p>
          <a:pPr marL="114300" lvl="1" indent="-114300" algn="l" defTabSz="533400">
            <a:lnSpc>
              <a:spcPct val="90000"/>
            </a:lnSpc>
            <a:spcBef>
              <a:spcPct val="0"/>
            </a:spcBef>
            <a:spcAft>
              <a:spcPct val="15000"/>
            </a:spcAft>
            <a:buChar char="•"/>
            <a:defRPr/>
          </a:pPr>
          <a:r>
            <a:rPr lang="de-DE" sz="1200" kern="1200"/>
            <a:t>Selbstreaktion</a:t>
          </a:r>
          <a:endParaRPr kern="1200"/>
        </a:p>
        <a:p>
          <a:pPr marL="114300" lvl="1" indent="-114300" algn="l" defTabSz="533400">
            <a:lnSpc>
              <a:spcPct val="90000"/>
            </a:lnSpc>
            <a:spcBef>
              <a:spcPct val="0"/>
            </a:spcBef>
            <a:spcAft>
              <a:spcPct val="15000"/>
            </a:spcAft>
            <a:buChar char="•"/>
            <a:defRPr/>
          </a:pPr>
          <a:r>
            <a:rPr lang="de-DE" sz="1200" kern="1200"/>
            <a:t>Selbstzufriedenheit...</a:t>
          </a:r>
          <a:endParaRPr kern="1200"/>
        </a:p>
      </dsp:txBody>
      <dsp:txXfrm>
        <a:off x="4340564" y="2773794"/>
        <a:ext cx="3457910" cy="1640223"/>
      </dsp:txXfrm>
    </dsp:sp>
    <dsp:sp modelId="{50F13B27-47D4-F64E-9F3B-40D035BAADF0}">
      <dsp:nvSpPr>
        <dsp:cNvPr id="0" name=""/>
        <dsp:cNvSpPr/>
      </dsp:nvSpPr>
      <dsp:spPr bwMode="auto">
        <a:xfrm>
          <a:off x="305671" y="2685063"/>
          <a:ext cx="3635374" cy="1817687"/>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defRPr/>
          </a:pPr>
          <a:r>
            <a:rPr lang="de-DE" sz="1800" kern="1200"/>
            <a:t>Planungsphase</a:t>
          </a:r>
          <a:endParaRPr kern="1200"/>
        </a:p>
        <a:p>
          <a:pPr marL="114300" lvl="1" indent="-114300" algn="l" defTabSz="533400">
            <a:lnSpc>
              <a:spcPct val="90000"/>
            </a:lnSpc>
            <a:spcBef>
              <a:spcPct val="0"/>
            </a:spcBef>
            <a:spcAft>
              <a:spcPct val="15000"/>
            </a:spcAft>
            <a:buChar char="•"/>
            <a:defRPr/>
          </a:pPr>
          <a:r>
            <a:rPr lang="de-DE" sz="1200" kern="1200"/>
            <a:t>Aufgabenanalyse</a:t>
          </a:r>
          <a:endParaRPr kern="1200"/>
        </a:p>
        <a:p>
          <a:pPr marL="114300" lvl="1" indent="-114300" algn="l" defTabSz="533400">
            <a:lnSpc>
              <a:spcPct val="90000"/>
            </a:lnSpc>
            <a:spcBef>
              <a:spcPct val="0"/>
            </a:spcBef>
            <a:spcAft>
              <a:spcPct val="15000"/>
            </a:spcAft>
            <a:buChar char="•"/>
            <a:defRPr/>
          </a:pPr>
          <a:r>
            <a:rPr lang="de-DE" sz="1200" kern="1200"/>
            <a:t>Zielsetzung</a:t>
          </a:r>
          <a:endParaRPr kern="1200"/>
        </a:p>
        <a:p>
          <a:pPr marL="114300" lvl="1" indent="-114300" algn="l" defTabSz="533400">
            <a:lnSpc>
              <a:spcPct val="90000"/>
            </a:lnSpc>
            <a:spcBef>
              <a:spcPct val="0"/>
            </a:spcBef>
            <a:spcAft>
              <a:spcPct val="15000"/>
            </a:spcAft>
            <a:buChar char="•"/>
            <a:defRPr/>
          </a:pPr>
          <a:r>
            <a:rPr lang="de-DE" sz="1200" kern="1200"/>
            <a:t>Selbstmotivation</a:t>
          </a:r>
          <a:endParaRPr kern="1200"/>
        </a:p>
        <a:p>
          <a:pPr marL="114300" lvl="1" indent="-114300" algn="l" defTabSz="533400">
            <a:lnSpc>
              <a:spcPct val="90000"/>
            </a:lnSpc>
            <a:spcBef>
              <a:spcPct val="0"/>
            </a:spcBef>
            <a:spcAft>
              <a:spcPct val="15000"/>
            </a:spcAft>
            <a:buChar char="•"/>
            <a:defRPr/>
          </a:pPr>
          <a:r>
            <a:rPr lang="de-DE" sz="1200" kern="1200"/>
            <a:t>Strategieplanung</a:t>
          </a:r>
          <a:endParaRPr kern="1200"/>
        </a:p>
        <a:p>
          <a:pPr marL="114300" lvl="1" indent="-114300" algn="l" defTabSz="533400">
            <a:lnSpc>
              <a:spcPct val="90000"/>
            </a:lnSpc>
            <a:spcBef>
              <a:spcPct val="0"/>
            </a:spcBef>
            <a:spcAft>
              <a:spcPct val="15000"/>
            </a:spcAft>
            <a:buChar char="•"/>
            <a:defRPr/>
          </a:pPr>
          <a:r>
            <a:rPr lang="de-DE" sz="1200" kern="1200"/>
            <a:t>Überzeugungen</a:t>
          </a:r>
          <a:endParaRPr kern="1200"/>
        </a:p>
        <a:p>
          <a:pPr marL="114300" lvl="1" indent="-114300" algn="l" defTabSz="533400">
            <a:lnSpc>
              <a:spcPct val="90000"/>
            </a:lnSpc>
            <a:spcBef>
              <a:spcPct val="0"/>
            </a:spcBef>
            <a:spcAft>
              <a:spcPct val="15000"/>
            </a:spcAft>
            <a:buChar char="•"/>
            <a:defRPr/>
          </a:pPr>
          <a:r>
            <a:rPr lang="de-DE" sz="1200" kern="1200"/>
            <a:t>Selbstwirksamkeitsergebniserwartungen...</a:t>
          </a:r>
          <a:endParaRPr kern="1200"/>
        </a:p>
      </dsp:txBody>
      <dsp:txXfrm>
        <a:off x="394403" y="2773795"/>
        <a:ext cx="3457910" cy="16402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C543B-4DE0-954A-B9CF-D2C163D5EA61}">
      <dsp:nvSpPr>
        <dsp:cNvPr id="0" name=""/>
        <dsp:cNvSpPr/>
      </dsp:nvSpPr>
      <dsp:spPr bwMode="auto">
        <a:xfrm>
          <a:off x="1894927" y="-255848"/>
          <a:ext cx="4338145" cy="4338145"/>
        </a:xfrm>
        <a:prstGeom prst="circularArrow">
          <a:avLst>
            <a:gd name="adj1" fmla="val 5689"/>
            <a:gd name="adj2" fmla="val 340510"/>
            <a:gd name="adj3" fmla="val 12378040"/>
            <a:gd name="adj4" fmla="val 18301097"/>
            <a:gd name="adj5" fmla="val 5908"/>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73C68A-C590-304A-B942-565925408773}">
      <dsp:nvSpPr>
        <dsp:cNvPr id="0" name=""/>
        <dsp:cNvSpPr/>
      </dsp:nvSpPr>
      <dsp:spPr bwMode="auto">
        <a:xfrm>
          <a:off x="2524124" y="632"/>
          <a:ext cx="3079749" cy="1539874"/>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defRPr/>
          </a:pPr>
          <a:r>
            <a:rPr lang="de-DE" sz="2400" kern="1200"/>
            <a:t>Handlungsphase</a:t>
          </a:r>
          <a:endParaRPr kern="1200"/>
        </a:p>
      </dsp:txBody>
      <dsp:txXfrm>
        <a:off x="2599294" y="75802"/>
        <a:ext cx="2929409" cy="1389534"/>
      </dsp:txXfrm>
    </dsp:sp>
    <dsp:sp modelId="{F32CBADF-4BF5-234E-8C8F-A0E7BFE4F918}">
      <dsp:nvSpPr>
        <dsp:cNvPr id="0" name=""/>
        <dsp:cNvSpPr/>
      </dsp:nvSpPr>
      <dsp:spPr bwMode="auto">
        <a:xfrm>
          <a:off x="4223391" y="2274887"/>
          <a:ext cx="3079749" cy="1539874"/>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defRPr/>
          </a:pPr>
          <a:r>
            <a:rPr lang="de-DE" sz="2400" kern="1200"/>
            <a:t>Reflexionsphase</a:t>
          </a:r>
          <a:endParaRPr kern="1200"/>
        </a:p>
      </dsp:txBody>
      <dsp:txXfrm>
        <a:off x="4298561" y="2350057"/>
        <a:ext cx="2929409" cy="1389534"/>
      </dsp:txXfrm>
    </dsp:sp>
    <dsp:sp modelId="{50F13B27-47D4-F64E-9F3B-40D035BAADF0}">
      <dsp:nvSpPr>
        <dsp:cNvPr id="0" name=""/>
        <dsp:cNvSpPr/>
      </dsp:nvSpPr>
      <dsp:spPr bwMode="auto">
        <a:xfrm>
          <a:off x="879830" y="2274888"/>
          <a:ext cx="3079749" cy="1539874"/>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defRPr/>
          </a:pPr>
          <a:r>
            <a:rPr lang="de-DE" sz="2400" kern="1200"/>
            <a:t>Planungsphase</a:t>
          </a:r>
          <a:endParaRPr kern="1200"/>
        </a:p>
      </dsp:txBody>
      <dsp:txXfrm>
        <a:off x="955000" y="2350058"/>
        <a:ext cx="2929409" cy="13895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F6CABD-202F-F14F-B925-55AB5FBFAEC6}">
      <dsp:nvSpPr>
        <dsp:cNvPr id="0" name=""/>
        <dsp:cNvSpPr/>
      </dsp:nvSpPr>
      <dsp:spPr bwMode="auto">
        <a:xfrm>
          <a:off x="1771899" y="-120462"/>
          <a:ext cx="2309567" cy="2309567"/>
        </a:xfrm>
        <a:prstGeom prst="circularArrow">
          <a:avLst>
            <a:gd name="adj1" fmla="val 5689"/>
            <a:gd name="adj2" fmla="val 340510"/>
            <a:gd name="adj3" fmla="val 12492783"/>
            <a:gd name="adj4" fmla="val 18219259"/>
            <a:gd name="adj5" fmla="val 5908"/>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A4AD98-85FB-9A42-B21B-0B17BB8AB339}">
      <dsp:nvSpPr>
        <dsp:cNvPr id="0" name=""/>
        <dsp:cNvSpPr/>
      </dsp:nvSpPr>
      <dsp:spPr bwMode="auto">
        <a:xfrm>
          <a:off x="2126418" y="367"/>
          <a:ext cx="1600530" cy="80026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defRPr/>
          </a:pPr>
          <a:r>
            <a:rPr lang="de-DE" sz="1600" kern="1200" dirty="0"/>
            <a:t>Handlungsphase</a:t>
          </a:r>
          <a:endParaRPr sz="1600" kern="1200" dirty="0"/>
        </a:p>
      </dsp:txBody>
      <dsp:txXfrm>
        <a:off x="2165484" y="39433"/>
        <a:ext cx="1522398" cy="722133"/>
      </dsp:txXfrm>
    </dsp:sp>
    <dsp:sp modelId="{672A7A69-4805-CE4A-9649-0C0B8EC1E4E4}">
      <dsp:nvSpPr>
        <dsp:cNvPr id="0" name=""/>
        <dsp:cNvSpPr/>
      </dsp:nvSpPr>
      <dsp:spPr bwMode="auto">
        <a:xfrm>
          <a:off x="3008934" y="1238971"/>
          <a:ext cx="1600530" cy="800265"/>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defRPr/>
          </a:pPr>
          <a:r>
            <a:rPr lang="de-DE" sz="1600" kern="1200" dirty="0"/>
            <a:t>Reflexionsphase</a:t>
          </a:r>
          <a:endParaRPr sz="1600" kern="1200" dirty="0"/>
        </a:p>
      </dsp:txBody>
      <dsp:txXfrm>
        <a:off x="3048000" y="1278037"/>
        <a:ext cx="1522398" cy="722133"/>
      </dsp:txXfrm>
    </dsp:sp>
    <dsp:sp modelId="{D65DA2FD-80C6-FF4A-B0F1-9CFC2D872C8A}">
      <dsp:nvSpPr>
        <dsp:cNvPr id="0" name=""/>
        <dsp:cNvSpPr/>
      </dsp:nvSpPr>
      <dsp:spPr bwMode="auto">
        <a:xfrm>
          <a:off x="1222351" y="1238969"/>
          <a:ext cx="1600530" cy="800265"/>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defRPr/>
          </a:pPr>
          <a:r>
            <a:rPr lang="de-DE" sz="1600" kern="1200" dirty="0"/>
            <a:t>Planungsphase</a:t>
          </a:r>
          <a:endParaRPr sz="1600" kern="1200" dirty="0"/>
        </a:p>
      </dsp:txBody>
      <dsp:txXfrm>
        <a:off x="1261417" y="1278035"/>
        <a:ext cx="1522398" cy="7221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4C224-DB61-4313-A9F1-6CCB23130CC4}">
      <dsp:nvSpPr>
        <dsp:cNvPr id="0" name=""/>
        <dsp:cNvSpPr/>
      </dsp:nvSpPr>
      <dsp:spPr bwMode="auto">
        <a:xfrm>
          <a:off x="-4576984" y="-701770"/>
          <a:ext cx="5452204" cy="5452204"/>
        </a:xfrm>
        <a:prstGeom prst="blockArc">
          <a:avLst>
            <a:gd name="adj1" fmla="val 18900000"/>
            <a:gd name="adj2" fmla="val 2700000"/>
            <a:gd name="adj3" fmla="val 396"/>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3EA73E-A939-4AA0-8F0A-9FE4389643A9}">
      <dsp:nvSpPr>
        <dsp:cNvPr id="0" name=""/>
        <dsp:cNvSpPr/>
      </dsp:nvSpPr>
      <dsp:spPr bwMode="auto">
        <a:xfrm>
          <a:off x="326844" y="213202"/>
          <a:ext cx="7250051" cy="42624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8331" tIns="33020" rIns="33020" bIns="33020" numCol="1" spcCol="1270" anchor="ctr" anchorCtr="0">
          <a:noAutofit/>
        </a:bodyPr>
        <a:lstStyle/>
        <a:p>
          <a:pPr marL="0" lvl="0" indent="0" algn="l" defTabSz="577850">
            <a:lnSpc>
              <a:spcPct val="90000"/>
            </a:lnSpc>
            <a:spcBef>
              <a:spcPct val="0"/>
            </a:spcBef>
            <a:spcAft>
              <a:spcPct val="35000"/>
            </a:spcAft>
            <a:buNone/>
            <a:defRPr/>
          </a:pPr>
          <a:r>
            <a:rPr lang="de-DE" sz="1300" kern="1200"/>
            <a:t>Zeitersparnis</a:t>
          </a:r>
          <a:endParaRPr sz="1300" kern="1200"/>
        </a:p>
      </dsp:txBody>
      <dsp:txXfrm>
        <a:off x="326844" y="213202"/>
        <a:ext cx="7250051" cy="426243"/>
      </dsp:txXfrm>
    </dsp:sp>
    <dsp:sp modelId="{AFC71E72-6AF3-4923-81F6-AFC06443764A}">
      <dsp:nvSpPr>
        <dsp:cNvPr id="0" name=""/>
        <dsp:cNvSpPr/>
      </dsp:nvSpPr>
      <dsp:spPr bwMode="auto">
        <a:xfrm>
          <a:off x="60442" y="159922"/>
          <a:ext cx="532804" cy="5328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FEC9FC-B460-4867-963B-2A7BF0ACE726}">
      <dsp:nvSpPr>
        <dsp:cNvPr id="0" name=""/>
        <dsp:cNvSpPr/>
      </dsp:nvSpPr>
      <dsp:spPr bwMode="auto">
        <a:xfrm>
          <a:off x="677458" y="852486"/>
          <a:ext cx="6899437" cy="42624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8331" tIns="33020" rIns="33020" bIns="33020" numCol="1" spcCol="1270" anchor="ctr" anchorCtr="0">
          <a:noAutofit/>
        </a:bodyPr>
        <a:lstStyle/>
        <a:p>
          <a:pPr marL="0" lvl="0" indent="0" algn="l" defTabSz="577850">
            <a:lnSpc>
              <a:spcPct val="90000"/>
            </a:lnSpc>
            <a:spcBef>
              <a:spcPct val="0"/>
            </a:spcBef>
            <a:spcAft>
              <a:spcPct val="35000"/>
            </a:spcAft>
            <a:buNone/>
            <a:defRPr/>
          </a:pPr>
          <a:r>
            <a:rPr lang="de-DE" sz="1300" kern="1200"/>
            <a:t>Leichte (und verbindliche) Weitergabe von Informationen an die passende Person oder Gruppe</a:t>
          </a:r>
          <a:endParaRPr sz="1300" kern="1200"/>
        </a:p>
      </dsp:txBody>
      <dsp:txXfrm>
        <a:off x="677458" y="852486"/>
        <a:ext cx="6899437" cy="426243"/>
      </dsp:txXfrm>
    </dsp:sp>
    <dsp:sp modelId="{3F091F96-CDF5-459A-A92C-954125FF417B}">
      <dsp:nvSpPr>
        <dsp:cNvPr id="0" name=""/>
        <dsp:cNvSpPr/>
      </dsp:nvSpPr>
      <dsp:spPr bwMode="auto">
        <a:xfrm>
          <a:off x="411056" y="799206"/>
          <a:ext cx="532804" cy="5328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7395AB-6FF0-4A1F-B574-FAB541B4AB7E}">
      <dsp:nvSpPr>
        <dsp:cNvPr id="0" name=""/>
        <dsp:cNvSpPr/>
      </dsp:nvSpPr>
      <dsp:spPr bwMode="auto">
        <a:xfrm>
          <a:off x="837786" y="1491770"/>
          <a:ext cx="6739110" cy="42624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8331" tIns="33020" rIns="33020" bIns="33020" numCol="1" spcCol="1270" anchor="ctr" anchorCtr="0">
          <a:noAutofit/>
        </a:bodyPr>
        <a:lstStyle/>
        <a:p>
          <a:pPr marL="0" lvl="0" indent="0" algn="l" defTabSz="577850">
            <a:lnSpc>
              <a:spcPct val="90000"/>
            </a:lnSpc>
            <a:spcBef>
              <a:spcPct val="0"/>
            </a:spcBef>
            <a:spcAft>
              <a:spcPct val="35000"/>
            </a:spcAft>
            <a:buNone/>
            <a:defRPr/>
          </a:pPr>
          <a:r>
            <a:rPr lang="de-DE" sz="1300" kern="1200"/>
            <a:t>Möglichkeit der asynchronen Kommunikation mit verschiedenen Personen(-gruppen)</a:t>
          </a:r>
          <a:endParaRPr sz="1300" kern="1200"/>
        </a:p>
      </dsp:txBody>
      <dsp:txXfrm>
        <a:off x="837786" y="1491770"/>
        <a:ext cx="6739110" cy="426243"/>
      </dsp:txXfrm>
    </dsp:sp>
    <dsp:sp modelId="{BCECF449-FEED-41E6-A068-05DBA9E4FA64}">
      <dsp:nvSpPr>
        <dsp:cNvPr id="0" name=""/>
        <dsp:cNvSpPr/>
      </dsp:nvSpPr>
      <dsp:spPr bwMode="auto">
        <a:xfrm>
          <a:off x="571383" y="1438490"/>
          <a:ext cx="532804" cy="5328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DFF2F14-6B57-42CB-B8CA-511363DD4FF5}">
      <dsp:nvSpPr>
        <dsp:cNvPr id="0" name=""/>
        <dsp:cNvSpPr/>
      </dsp:nvSpPr>
      <dsp:spPr bwMode="auto">
        <a:xfrm>
          <a:off x="837786" y="2130649"/>
          <a:ext cx="6739110" cy="42624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8331" tIns="33020" rIns="33020" bIns="33020" numCol="1" spcCol="1270" anchor="ctr" anchorCtr="0">
          <a:noAutofit/>
        </a:bodyPr>
        <a:lstStyle/>
        <a:p>
          <a:pPr marL="0" lvl="0" indent="0" algn="l" defTabSz="577850">
            <a:lnSpc>
              <a:spcPct val="90000"/>
            </a:lnSpc>
            <a:spcBef>
              <a:spcPct val="0"/>
            </a:spcBef>
            <a:spcAft>
              <a:spcPct val="35000"/>
            </a:spcAft>
            <a:buNone/>
            <a:defRPr/>
          </a:pPr>
          <a:r>
            <a:rPr lang="de-DE" sz="1300" kern="1200"/>
            <a:t>Schnelle Erreichbarkeit passender Personen oder Gruppen</a:t>
          </a:r>
          <a:endParaRPr sz="1300" kern="1200"/>
        </a:p>
      </dsp:txBody>
      <dsp:txXfrm>
        <a:off x="837786" y="2130649"/>
        <a:ext cx="6739110" cy="426243"/>
      </dsp:txXfrm>
    </dsp:sp>
    <dsp:sp modelId="{C1AFB069-CB7E-461A-B05A-25E0D8366644}">
      <dsp:nvSpPr>
        <dsp:cNvPr id="0" name=""/>
        <dsp:cNvSpPr/>
      </dsp:nvSpPr>
      <dsp:spPr bwMode="auto">
        <a:xfrm>
          <a:off x="571383" y="2077369"/>
          <a:ext cx="532804" cy="5328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5035605-85C4-4ECB-838A-1BE9CEE802CB}">
      <dsp:nvSpPr>
        <dsp:cNvPr id="0" name=""/>
        <dsp:cNvSpPr/>
      </dsp:nvSpPr>
      <dsp:spPr bwMode="auto">
        <a:xfrm>
          <a:off x="677458" y="2769933"/>
          <a:ext cx="6899437" cy="42624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8331" tIns="33020" rIns="33020" bIns="33020" numCol="1" spcCol="1270" anchor="ctr" anchorCtr="0">
          <a:noAutofit/>
        </a:bodyPr>
        <a:lstStyle/>
        <a:p>
          <a:pPr marL="0" lvl="0" indent="0" algn="l" defTabSz="577850">
            <a:lnSpc>
              <a:spcPct val="90000"/>
            </a:lnSpc>
            <a:spcBef>
              <a:spcPct val="0"/>
            </a:spcBef>
            <a:spcAft>
              <a:spcPct val="35000"/>
            </a:spcAft>
            <a:buNone/>
            <a:defRPr/>
          </a:pPr>
          <a:r>
            <a:rPr lang="de-DE" sz="1300" kern="1200"/>
            <a:t>Optimierung von Organisationsabläufen</a:t>
          </a:r>
          <a:endParaRPr sz="1300" kern="1200"/>
        </a:p>
      </dsp:txBody>
      <dsp:txXfrm>
        <a:off x="677458" y="2769933"/>
        <a:ext cx="6899437" cy="426243"/>
      </dsp:txXfrm>
    </dsp:sp>
    <dsp:sp modelId="{532693E8-27E4-4C00-8C1D-CE28E34BEEB7}">
      <dsp:nvSpPr>
        <dsp:cNvPr id="0" name=""/>
        <dsp:cNvSpPr/>
      </dsp:nvSpPr>
      <dsp:spPr bwMode="auto">
        <a:xfrm>
          <a:off x="411056" y="2716653"/>
          <a:ext cx="532804" cy="5328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0222A78-5931-2041-81BB-6F72B6AC13BA}">
      <dsp:nvSpPr>
        <dsp:cNvPr id="0" name=""/>
        <dsp:cNvSpPr/>
      </dsp:nvSpPr>
      <dsp:spPr bwMode="auto">
        <a:xfrm>
          <a:off x="326844" y="3409218"/>
          <a:ext cx="7250051" cy="42624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8331" tIns="33020" rIns="33020" bIns="33020" numCol="1" spcCol="1270" anchor="ctr" anchorCtr="0">
          <a:noAutofit/>
        </a:bodyPr>
        <a:lstStyle/>
        <a:p>
          <a:pPr marL="0" lvl="0" indent="0" algn="l" defTabSz="577850">
            <a:lnSpc>
              <a:spcPct val="90000"/>
            </a:lnSpc>
            <a:spcBef>
              <a:spcPct val="0"/>
            </a:spcBef>
            <a:spcAft>
              <a:spcPct val="35000"/>
            </a:spcAft>
            <a:buNone/>
            <a:defRPr/>
          </a:pPr>
          <a:r>
            <a:rPr lang="de-DE" sz="1300" kern="1200"/>
            <a:t>...</a:t>
          </a:r>
          <a:endParaRPr sz="1300" kern="1200"/>
        </a:p>
      </dsp:txBody>
      <dsp:txXfrm>
        <a:off x="326844" y="3409218"/>
        <a:ext cx="7250051" cy="426243"/>
      </dsp:txXfrm>
    </dsp:sp>
    <dsp:sp modelId="{B24AD459-CCDF-364C-A6DA-7EDB0AE65641}">
      <dsp:nvSpPr>
        <dsp:cNvPr id="0" name=""/>
        <dsp:cNvSpPr/>
      </dsp:nvSpPr>
      <dsp:spPr bwMode="auto">
        <a:xfrm>
          <a:off x="60442" y="3355937"/>
          <a:ext cx="532804" cy="53280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4C224-DB61-4313-A9F1-6CCB23130CC4}">
      <dsp:nvSpPr>
        <dsp:cNvPr id="0" name=""/>
        <dsp:cNvSpPr/>
      </dsp:nvSpPr>
      <dsp:spPr bwMode="auto">
        <a:xfrm>
          <a:off x="-4466775" y="-685115"/>
          <a:ext cx="5322064" cy="5322064"/>
        </a:xfrm>
        <a:prstGeom prst="blockArc">
          <a:avLst>
            <a:gd name="adj1" fmla="val 18900000"/>
            <a:gd name="adj2" fmla="val 2700000"/>
            <a:gd name="adj3" fmla="val 406"/>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3EA73E-A939-4AA0-8F0A-9FE4389643A9}">
      <dsp:nvSpPr>
        <dsp:cNvPr id="0" name=""/>
        <dsp:cNvSpPr/>
      </dsp:nvSpPr>
      <dsp:spPr bwMode="auto">
        <a:xfrm>
          <a:off x="277221" y="179650"/>
          <a:ext cx="8067124"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43180" rIns="43180" bIns="43180" numCol="1" spcCol="1270" anchor="ctr" anchorCtr="0">
          <a:noAutofit/>
        </a:bodyPr>
        <a:lstStyle/>
        <a:p>
          <a:pPr marL="0" lvl="0" indent="0" algn="l" defTabSz="755650">
            <a:lnSpc>
              <a:spcPct val="90000"/>
            </a:lnSpc>
            <a:spcBef>
              <a:spcPct val="0"/>
            </a:spcBef>
            <a:spcAft>
              <a:spcPct val="35000"/>
            </a:spcAft>
            <a:buNone/>
            <a:defRPr/>
          </a:pPr>
          <a:r>
            <a:rPr lang="de-DE" sz="1700" kern="1200"/>
            <a:t>zeitsparende und einfache Absprachen und Organisation möglich</a:t>
          </a:r>
          <a:endParaRPr sz="1700" kern="1200"/>
        </a:p>
      </dsp:txBody>
      <dsp:txXfrm>
        <a:off x="277221" y="179650"/>
        <a:ext cx="8067124" cy="359142"/>
      </dsp:txXfrm>
    </dsp:sp>
    <dsp:sp modelId="{AFC71E72-6AF3-4923-81F6-AFC06443764A}">
      <dsp:nvSpPr>
        <dsp:cNvPr id="0" name=""/>
        <dsp:cNvSpPr/>
      </dsp:nvSpPr>
      <dsp:spPr bwMode="auto">
        <a:xfrm>
          <a:off x="52756" y="134757"/>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40DD6B1-D921-4DD0-8104-D02CB9B26CA2}">
      <dsp:nvSpPr>
        <dsp:cNvPr id="0" name=""/>
        <dsp:cNvSpPr/>
      </dsp:nvSpPr>
      <dsp:spPr bwMode="auto">
        <a:xfrm>
          <a:off x="602457" y="718680"/>
          <a:ext cx="7741888"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43180" rIns="43180" bIns="43180" numCol="1" spcCol="1270" anchor="ctr" anchorCtr="0">
          <a:noAutofit/>
        </a:bodyPr>
        <a:lstStyle/>
        <a:p>
          <a:pPr marL="0" lvl="0" indent="0" algn="l" defTabSz="755650">
            <a:lnSpc>
              <a:spcPct val="90000"/>
            </a:lnSpc>
            <a:spcBef>
              <a:spcPct val="0"/>
            </a:spcBef>
            <a:spcAft>
              <a:spcPct val="35000"/>
            </a:spcAft>
            <a:buFont typeface="Arial"/>
            <a:buNone/>
            <a:defRPr/>
          </a:pPr>
          <a:r>
            <a:rPr lang="de-DE" sz="1700" kern="1200"/>
            <a:t>Möglichkeit zum direkten und offenen Austausch mit Kolleginnen und Kollegen</a:t>
          </a:r>
        </a:p>
      </dsp:txBody>
      <dsp:txXfrm>
        <a:off x="602457" y="718680"/>
        <a:ext cx="7741888" cy="359142"/>
      </dsp:txXfrm>
    </dsp:sp>
    <dsp:sp modelId="{74D41C7E-302D-4D07-AB15-2A31679A23F2}">
      <dsp:nvSpPr>
        <dsp:cNvPr id="0" name=""/>
        <dsp:cNvSpPr/>
      </dsp:nvSpPr>
      <dsp:spPr bwMode="auto">
        <a:xfrm>
          <a:off x="377992" y="673787"/>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4B40C2-3313-4FDE-9CB5-40DEC54077DB}">
      <dsp:nvSpPr>
        <dsp:cNvPr id="0" name=""/>
        <dsp:cNvSpPr/>
      </dsp:nvSpPr>
      <dsp:spPr bwMode="auto">
        <a:xfrm>
          <a:off x="780684" y="1257315"/>
          <a:ext cx="7563661"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43180" rIns="43180" bIns="43180" numCol="1" spcCol="1270" anchor="ctr" anchorCtr="0">
          <a:noAutofit/>
        </a:bodyPr>
        <a:lstStyle/>
        <a:p>
          <a:pPr marL="0" lvl="0" indent="0" algn="l" defTabSz="755650">
            <a:lnSpc>
              <a:spcPct val="90000"/>
            </a:lnSpc>
            <a:spcBef>
              <a:spcPct val="0"/>
            </a:spcBef>
            <a:spcAft>
              <a:spcPct val="35000"/>
            </a:spcAft>
            <a:buNone/>
            <a:defRPr/>
          </a:pPr>
          <a:r>
            <a:rPr lang="de-DE" sz="1700" kern="1200"/>
            <a:t>schnelle und einfache Kommunikation mit Lernenden und Erziehungsberechtigten</a:t>
          </a:r>
          <a:endParaRPr sz="1700" kern="1200"/>
        </a:p>
      </dsp:txBody>
      <dsp:txXfrm>
        <a:off x="780684" y="1257315"/>
        <a:ext cx="7563661" cy="359142"/>
      </dsp:txXfrm>
    </dsp:sp>
    <dsp:sp modelId="{99BD1423-1FAC-43E4-89BB-96DB865A547D}">
      <dsp:nvSpPr>
        <dsp:cNvPr id="0" name=""/>
        <dsp:cNvSpPr/>
      </dsp:nvSpPr>
      <dsp:spPr bwMode="auto">
        <a:xfrm>
          <a:off x="556220" y="1212422"/>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CE32C9-F1BC-4F4E-8BB0-9E727870B977}">
      <dsp:nvSpPr>
        <dsp:cNvPr id="0" name=""/>
        <dsp:cNvSpPr/>
      </dsp:nvSpPr>
      <dsp:spPr bwMode="auto">
        <a:xfrm>
          <a:off x="837591" y="1796345"/>
          <a:ext cx="7506754"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43180" rIns="43180" bIns="43180" numCol="1" spcCol="1270" anchor="ctr" anchorCtr="0">
          <a:noAutofit/>
        </a:bodyPr>
        <a:lstStyle/>
        <a:p>
          <a:pPr marL="0" lvl="0" indent="0" algn="l" defTabSz="755650">
            <a:lnSpc>
              <a:spcPct val="90000"/>
            </a:lnSpc>
            <a:spcBef>
              <a:spcPct val="0"/>
            </a:spcBef>
            <a:spcAft>
              <a:spcPct val="35000"/>
            </a:spcAft>
            <a:buFont typeface="Arial"/>
            <a:buNone/>
            <a:defRPr/>
          </a:pPr>
          <a:r>
            <a:rPr lang="de-DE" sz="1700" kern="1200"/>
            <a:t>Stressprävention durch Trennung von beruflichem und privatem Lebensbereich</a:t>
          </a:r>
          <a:endParaRPr sz="1700" kern="1200"/>
        </a:p>
      </dsp:txBody>
      <dsp:txXfrm>
        <a:off x="837591" y="1796345"/>
        <a:ext cx="7506754" cy="359142"/>
      </dsp:txXfrm>
    </dsp:sp>
    <dsp:sp modelId="{D64F8054-6A8F-49C8-A3B7-E08C1F998054}">
      <dsp:nvSpPr>
        <dsp:cNvPr id="0" name=""/>
        <dsp:cNvSpPr/>
      </dsp:nvSpPr>
      <dsp:spPr bwMode="auto">
        <a:xfrm>
          <a:off x="613127" y="1751452"/>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492657-C9D3-49D4-8426-64FFDA06ED27}">
      <dsp:nvSpPr>
        <dsp:cNvPr id="0" name=""/>
        <dsp:cNvSpPr/>
      </dsp:nvSpPr>
      <dsp:spPr bwMode="auto">
        <a:xfrm>
          <a:off x="780684" y="2335375"/>
          <a:ext cx="7563661"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43180" rIns="43180" bIns="43180" numCol="1" spcCol="1270" anchor="ctr" anchorCtr="0">
          <a:noAutofit/>
        </a:bodyPr>
        <a:lstStyle/>
        <a:p>
          <a:pPr marL="0" lvl="0" indent="0" algn="l" defTabSz="755650">
            <a:lnSpc>
              <a:spcPct val="90000"/>
            </a:lnSpc>
            <a:spcBef>
              <a:spcPct val="0"/>
            </a:spcBef>
            <a:spcAft>
              <a:spcPct val="35000"/>
            </a:spcAft>
            <a:buFont typeface="Arial"/>
            <a:buNone/>
            <a:defRPr/>
          </a:pPr>
          <a:r>
            <a:rPr lang="de-DE" sz="1700" kern="1200"/>
            <a:t>keine Erwartungshaltung der ständigen Erreichbarkeit</a:t>
          </a:r>
          <a:endParaRPr sz="1700" kern="1200"/>
        </a:p>
      </dsp:txBody>
      <dsp:txXfrm>
        <a:off x="780684" y="2335375"/>
        <a:ext cx="7563661" cy="359142"/>
      </dsp:txXfrm>
    </dsp:sp>
    <dsp:sp modelId="{403C4662-4A9E-4810-B490-22D55E9D918F}">
      <dsp:nvSpPr>
        <dsp:cNvPr id="0" name=""/>
        <dsp:cNvSpPr/>
      </dsp:nvSpPr>
      <dsp:spPr bwMode="auto">
        <a:xfrm>
          <a:off x="556220" y="2290482"/>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08B1AFA-22F7-4814-8248-B0DD58763CAB}">
      <dsp:nvSpPr>
        <dsp:cNvPr id="0" name=""/>
        <dsp:cNvSpPr/>
      </dsp:nvSpPr>
      <dsp:spPr bwMode="auto">
        <a:xfrm>
          <a:off x="602457" y="2874010"/>
          <a:ext cx="7741888"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43180" rIns="43180" bIns="43180" numCol="1" spcCol="1270" anchor="ctr" anchorCtr="0">
          <a:noAutofit/>
        </a:bodyPr>
        <a:lstStyle/>
        <a:p>
          <a:pPr marL="0" lvl="0" indent="0" algn="l" defTabSz="755650">
            <a:lnSpc>
              <a:spcPct val="90000"/>
            </a:lnSpc>
            <a:spcBef>
              <a:spcPct val="0"/>
            </a:spcBef>
            <a:spcAft>
              <a:spcPct val="35000"/>
            </a:spcAft>
            <a:buFont typeface="Arial"/>
            <a:buNone/>
            <a:defRPr/>
          </a:pPr>
          <a:r>
            <a:rPr lang="de-DE" sz="1700" kern="1200"/>
            <a:t>Förderung der Lehrergesundheit durch Etablierung von Regenerationsphasen</a:t>
          </a:r>
          <a:endParaRPr sz="1700" kern="1200"/>
        </a:p>
      </dsp:txBody>
      <dsp:txXfrm>
        <a:off x="602457" y="2874010"/>
        <a:ext cx="7741888" cy="359142"/>
      </dsp:txXfrm>
    </dsp:sp>
    <dsp:sp modelId="{C486A1A8-67A7-481C-AC16-00870097BCE9}">
      <dsp:nvSpPr>
        <dsp:cNvPr id="0" name=""/>
        <dsp:cNvSpPr/>
      </dsp:nvSpPr>
      <dsp:spPr bwMode="auto">
        <a:xfrm>
          <a:off x="377992" y="2829117"/>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FB56F26-81CE-6A4C-8B5E-0EF7A3680EF0}">
      <dsp:nvSpPr>
        <dsp:cNvPr id="0" name=""/>
        <dsp:cNvSpPr/>
      </dsp:nvSpPr>
      <dsp:spPr bwMode="auto">
        <a:xfrm>
          <a:off x="277221" y="3413040"/>
          <a:ext cx="8067124"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43180" rIns="43180" bIns="43180" numCol="1" spcCol="1270" anchor="ctr" anchorCtr="0">
          <a:noAutofit/>
        </a:bodyPr>
        <a:lstStyle/>
        <a:p>
          <a:pPr marL="0" lvl="0" indent="0" algn="l" defTabSz="755650">
            <a:lnSpc>
              <a:spcPct val="90000"/>
            </a:lnSpc>
            <a:spcBef>
              <a:spcPct val="0"/>
            </a:spcBef>
            <a:spcAft>
              <a:spcPct val="35000"/>
            </a:spcAft>
            <a:buFont typeface="Arial"/>
            <a:buNone/>
            <a:defRPr/>
          </a:pPr>
          <a:r>
            <a:rPr lang="de-DE" sz="1700" kern="1200"/>
            <a:t>...</a:t>
          </a:r>
          <a:endParaRPr sz="1700" kern="1200"/>
        </a:p>
      </dsp:txBody>
      <dsp:txXfrm>
        <a:off x="277221" y="3413040"/>
        <a:ext cx="8067124" cy="359142"/>
      </dsp:txXfrm>
    </dsp:sp>
    <dsp:sp modelId="{946C6786-6F0E-CE48-A30C-A2C52C47EB90}">
      <dsp:nvSpPr>
        <dsp:cNvPr id="0" name=""/>
        <dsp:cNvSpPr/>
      </dsp:nvSpPr>
      <dsp:spPr bwMode="auto">
        <a:xfrm>
          <a:off x="52756" y="3368148"/>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4C224-DB61-4313-A9F1-6CCB23130CC4}">
      <dsp:nvSpPr>
        <dsp:cNvPr id="0" name=""/>
        <dsp:cNvSpPr/>
      </dsp:nvSpPr>
      <dsp:spPr bwMode="auto">
        <a:xfrm>
          <a:off x="-4467433" y="-685115"/>
          <a:ext cx="5322064" cy="5322064"/>
        </a:xfrm>
        <a:prstGeom prst="blockArc">
          <a:avLst>
            <a:gd name="adj1" fmla="val 18900000"/>
            <a:gd name="adj2" fmla="val 2700000"/>
            <a:gd name="adj3" fmla="val 406"/>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3EA73E-A939-4AA0-8F0A-9FE4389643A9}">
      <dsp:nvSpPr>
        <dsp:cNvPr id="0" name=""/>
        <dsp:cNvSpPr/>
      </dsp:nvSpPr>
      <dsp:spPr bwMode="auto">
        <a:xfrm>
          <a:off x="319242" y="208103"/>
          <a:ext cx="8024445" cy="41604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39" tIns="43180" rIns="43180" bIns="43180" numCol="1" spcCol="1270" anchor="ctr" anchorCtr="0">
          <a:noAutofit/>
        </a:bodyPr>
        <a:lstStyle/>
        <a:p>
          <a:pPr marL="0" lvl="0" indent="0" algn="l" defTabSz="755650">
            <a:lnSpc>
              <a:spcPct val="90000"/>
            </a:lnSpc>
            <a:spcBef>
              <a:spcPct val="0"/>
            </a:spcBef>
            <a:spcAft>
              <a:spcPct val="35000"/>
            </a:spcAft>
            <a:buNone/>
            <a:defRPr/>
          </a:pPr>
          <a:r>
            <a:rPr lang="de-DE" sz="1700" kern="1200" dirty="0"/>
            <a:t>Arbeitserleichterung bei klar strukturierten Abläufen</a:t>
          </a:r>
          <a:endParaRPr sz="1700" kern="1200" dirty="0"/>
        </a:p>
      </dsp:txBody>
      <dsp:txXfrm>
        <a:off x="319242" y="208103"/>
        <a:ext cx="8024445" cy="416049"/>
      </dsp:txXfrm>
    </dsp:sp>
    <dsp:sp modelId="{AFC71E72-6AF3-4923-81F6-AFC06443764A}">
      <dsp:nvSpPr>
        <dsp:cNvPr id="0" name=""/>
        <dsp:cNvSpPr/>
      </dsp:nvSpPr>
      <dsp:spPr bwMode="auto">
        <a:xfrm>
          <a:off x="59212" y="156097"/>
          <a:ext cx="520061" cy="52006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E92D8CC-8A4F-4B92-B212-E2D4065B2773}">
      <dsp:nvSpPr>
        <dsp:cNvPr id="0" name=""/>
        <dsp:cNvSpPr/>
      </dsp:nvSpPr>
      <dsp:spPr bwMode="auto">
        <a:xfrm>
          <a:off x="661471" y="832098"/>
          <a:ext cx="7682216" cy="41604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39" tIns="43180" rIns="43180" bIns="43180" numCol="1" spcCol="1270" anchor="ctr" anchorCtr="0">
          <a:noAutofit/>
        </a:bodyPr>
        <a:lstStyle/>
        <a:p>
          <a:pPr marL="0" lvl="0" indent="0" algn="l" defTabSz="755650">
            <a:lnSpc>
              <a:spcPct val="90000"/>
            </a:lnSpc>
            <a:spcBef>
              <a:spcPct val="0"/>
            </a:spcBef>
            <a:spcAft>
              <a:spcPct val="35000"/>
            </a:spcAft>
            <a:buFont typeface="Arial"/>
            <a:buNone/>
            <a:defRPr/>
          </a:pPr>
          <a:r>
            <a:rPr lang="de-DE" sz="1700" kern="1200"/>
            <a:t>leichte Weitergabe von Informationen</a:t>
          </a:r>
          <a:endParaRPr sz="1700" kern="1200"/>
        </a:p>
      </dsp:txBody>
      <dsp:txXfrm>
        <a:off x="661471" y="832098"/>
        <a:ext cx="7682216" cy="416049"/>
      </dsp:txXfrm>
    </dsp:sp>
    <dsp:sp modelId="{E7C203F1-B529-40FC-B010-B07039F4C681}">
      <dsp:nvSpPr>
        <dsp:cNvPr id="0" name=""/>
        <dsp:cNvSpPr/>
      </dsp:nvSpPr>
      <dsp:spPr bwMode="auto">
        <a:xfrm>
          <a:off x="401441" y="780092"/>
          <a:ext cx="520061" cy="52006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2A22C0-7C89-4478-A6B8-CA0E210B9168}">
      <dsp:nvSpPr>
        <dsp:cNvPr id="0" name=""/>
        <dsp:cNvSpPr/>
      </dsp:nvSpPr>
      <dsp:spPr bwMode="auto">
        <a:xfrm>
          <a:off x="817964" y="1456092"/>
          <a:ext cx="7525723" cy="41604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39" tIns="43180" rIns="43180" bIns="43180" numCol="1" spcCol="1270" anchor="ctr" anchorCtr="0">
          <a:noAutofit/>
        </a:bodyPr>
        <a:lstStyle/>
        <a:p>
          <a:pPr marL="0" lvl="0" indent="0" algn="l" defTabSz="755650">
            <a:lnSpc>
              <a:spcPct val="90000"/>
            </a:lnSpc>
            <a:spcBef>
              <a:spcPct val="0"/>
            </a:spcBef>
            <a:spcAft>
              <a:spcPct val="35000"/>
            </a:spcAft>
            <a:buFont typeface="Arial"/>
            <a:buNone/>
            <a:defRPr/>
          </a:pPr>
          <a:r>
            <a:rPr lang="de-DE" sz="1700" kern="1200"/>
            <a:t>bessere Erreichbarkeit verschiedener Personen(-gruppen)</a:t>
          </a:r>
          <a:endParaRPr sz="1700" kern="1200"/>
        </a:p>
      </dsp:txBody>
      <dsp:txXfrm>
        <a:off x="817964" y="1456092"/>
        <a:ext cx="7525723" cy="416049"/>
      </dsp:txXfrm>
    </dsp:sp>
    <dsp:sp modelId="{109B91DB-356A-432B-8111-E39062D50CA1}">
      <dsp:nvSpPr>
        <dsp:cNvPr id="0" name=""/>
        <dsp:cNvSpPr/>
      </dsp:nvSpPr>
      <dsp:spPr bwMode="auto">
        <a:xfrm>
          <a:off x="557933" y="1404086"/>
          <a:ext cx="520061" cy="52006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3D9EBD5-32EA-4D81-A1D2-7A78DF42641E}">
      <dsp:nvSpPr>
        <dsp:cNvPr id="0" name=""/>
        <dsp:cNvSpPr/>
      </dsp:nvSpPr>
      <dsp:spPr bwMode="auto">
        <a:xfrm>
          <a:off x="817964" y="2079692"/>
          <a:ext cx="7525723" cy="41604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39" tIns="43180" rIns="43180" bIns="43180" numCol="1" spcCol="1270" anchor="ctr" anchorCtr="0">
          <a:noAutofit/>
        </a:bodyPr>
        <a:lstStyle/>
        <a:p>
          <a:pPr marL="0" lvl="0" indent="0" algn="l" defTabSz="755650">
            <a:lnSpc>
              <a:spcPct val="90000"/>
            </a:lnSpc>
            <a:spcBef>
              <a:spcPct val="0"/>
            </a:spcBef>
            <a:spcAft>
              <a:spcPct val="35000"/>
            </a:spcAft>
            <a:buFont typeface="Arial"/>
            <a:buNone/>
            <a:defRPr/>
          </a:pPr>
          <a:r>
            <a:rPr lang="de-DE" sz="1700" kern="1200"/>
            <a:t>Stressprävention durch Trennung von beruflichem und privatem Lebensbereich</a:t>
          </a:r>
          <a:endParaRPr sz="1700" kern="1200"/>
        </a:p>
      </dsp:txBody>
      <dsp:txXfrm>
        <a:off x="817964" y="2079692"/>
        <a:ext cx="7525723" cy="416049"/>
      </dsp:txXfrm>
    </dsp:sp>
    <dsp:sp modelId="{E7B44C0A-4C59-4F48-9716-8E137442669B}">
      <dsp:nvSpPr>
        <dsp:cNvPr id="0" name=""/>
        <dsp:cNvSpPr/>
      </dsp:nvSpPr>
      <dsp:spPr bwMode="auto">
        <a:xfrm>
          <a:off x="557933" y="2027686"/>
          <a:ext cx="520061" cy="52006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9D8C82-6626-4F2A-8286-E3958258C0C8}">
      <dsp:nvSpPr>
        <dsp:cNvPr id="0" name=""/>
        <dsp:cNvSpPr/>
      </dsp:nvSpPr>
      <dsp:spPr bwMode="auto">
        <a:xfrm>
          <a:off x="661471" y="2703686"/>
          <a:ext cx="7682216" cy="41604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39" tIns="43180" rIns="43180" bIns="43180" numCol="1" spcCol="1270" anchor="ctr" anchorCtr="0">
          <a:noAutofit/>
        </a:bodyPr>
        <a:lstStyle/>
        <a:p>
          <a:pPr marL="0" lvl="0" indent="0" algn="l" defTabSz="755650">
            <a:lnSpc>
              <a:spcPct val="90000"/>
            </a:lnSpc>
            <a:spcBef>
              <a:spcPct val="0"/>
            </a:spcBef>
            <a:spcAft>
              <a:spcPct val="35000"/>
            </a:spcAft>
            <a:buFont typeface="Arial"/>
            <a:buNone/>
            <a:defRPr/>
          </a:pPr>
          <a:r>
            <a:rPr lang="de-DE" sz="1700" kern="1200"/>
            <a:t>keine Erwartungshaltung der ständigen Erreichbarkeit</a:t>
          </a:r>
          <a:endParaRPr sz="1700" kern="1200"/>
        </a:p>
      </dsp:txBody>
      <dsp:txXfrm>
        <a:off x="661471" y="2703686"/>
        <a:ext cx="7682216" cy="416049"/>
      </dsp:txXfrm>
    </dsp:sp>
    <dsp:sp modelId="{F2D1095E-5B45-475F-ACB4-168570791C05}">
      <dsp:nvSpPr>
        <dsp:cNvPr id="0" name=""/>
        <dsp:cNvSpPr/>
      </dsp:nvSpPr>
      <dsp:spPr bwMode="auto">
        <a:xfrm>
          <a:off x="401441" y="2651680"/>
          <a:ext cx="520061" cy="52006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8709147-06A5-814B-8841-A2B7FFBF4A53}">
      <dsp:nvSpPr>
        <dsp:cNvPr id="0" name=""/>
        <dsp:cNvSpPr/>
      </dsp:nvSpPr>
      <dsp:spPr bwMode="auto">
        <a:xfrm>
          <a:off x="319242" y="3327681"/>
          <a:ext cx="8024445" cy="41604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39" tIns="43180" rIns="43180" bIns="43180" numCol="1" spcCol="1270" anchor="ctr" anchorCtr="0">
          <a:noAutofit/>
        </a:bodyPr>
        <a:lstStyle/>
        <a:p>
          <a:pPr marL="0" lvl="0" indent="0" algn="l" defTabSz="755650">
            <a:lnSpc>
              <a:spcPct val="90000"/>
            </a:lnSpc>
            <a:spcBef>
              <a:spcPct val="0"/>
            </a:spcBef>
            <a:spcAft>
              <a:spcPct val="35000"/>
            </a:spcAft>
            <a:buFont typeface="Arial"/>
            <a:buNone/>
            <a:defRPr/>
          </a:pPr>
          <a:r>
            <a:rPr lang="de-DE" sz="1700" kern="1200"/>
            <a:t>...</a:t>
          </a:r>
          <a:endParaRPr sz="1700" kern="1200"/>
        </a:p>
      </dsp:txBody>
      <dsp:txXfrm>
        <a:off x="319242" y="3327681"/>
        <a:ext cx="8024445" cy="416049"/>
      </dsp:txXfrm>
    </dsp:sp>
    <dsp:sp modelId="{228CB1DB-E1C5-024E-85D5-2B725712FCB0}">
      <dsp:nvSpPr>
        <dsp:cNvPr id="0" name=""/>
        <dsp:cNvSpPr/>
      </dsp:nvSpPr>
      <dsp:spPr bwMode="auto">
        <a:xfrm>
          <a:off x="59212" y="3275675"/>
          <a:ext cx="520061" cy="52006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4C224-DB61-4313-A9F1-6CCB23130CC4}">
      <dsp:nvSpPr>
        <dsp:cNvPr id="0" name=""/>
        <dsp:cNvSpPr/>
      </dsp:nvSpPr>
      <dsp:spPr bwMode="auto">
        <a:xfrm>
          <a:off x="-4466775" y="-685115"/>
          <a:ext cx="5322064" cy="5322064"/>
        </a:xfrm>
        <a:prstGeom prst="blockArc">
          <a:avLst>
            <a:gd name="adj1" fmla="val 18900000"/>
            <a:gd name="adj2" fmla="val 2700000"/>
            <a:gd name="adj3" fmla="val 406"/>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3EA73E-A939-4AA0-8F0A-9FE4389643A9}">
      <dsp:nvSpPr>
        <dsp:cNvPr id="0" name=""/>
        <dsp:cNvSpPr/>
      </dsp:nvSpPr>
      <dsp:spPr bwMode="auto">
        <a:xfrm>
          <a:off x="277221" y="179650"/>
          <a:ext cx="8067124"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35560" rIns="35560" bIns="35560" numCol="1" spcCol="1270" anchor="ctr" anchorCtr="0">
          <a:noAutofit/>
        </a:bodyPr>
        <a:lstStyle/>
        <a:p>
          <a:pPr marL="0" lvl="0" indent="0" algn="l" defTabSz="622300">
            <a:lnSpc>
              <a:spcPct val="90000"/>
            </a:lnSpc>
            <a:spcBef>
              <a:spcPct val="0"/>
            </a:spcBef>
            <a:spcAft>
              <a:spcPct val="35000"/>
            </a:spcAft>
            <a:buNone/>
            <a:defRPr/>
          </a:pPr>
          <a:r>
            <a:rPr lang="de-DE" sz="1400" kern="1200"/>
            <a:t>Feedback über den Unterricht hinaus</a:t>
          </a:r>
          <a:endParaRPr sz="1400" kern="1200"/>
        </a:p>
      </dsp:txBody>
      <dsp:txXfrm>
        <a:off x="277221" y="179650"/>
        <a:ext cx="8067124" cy="359142"/>
      </dsp:txXfrm>
    </dsp:sp>
    <dsp:sp modelId="{AFC71E72-6AF3-4923-81F6-AFC06443764A}">
      <dsp:nvSpPr>
        <dsp:cNvPr id="0" name=""/>
        <dsp:cNvSpPr/>
      </dsp:nvSpPr>
      <dsp:spPr bwMode="auto">
        <a:xfrm>
          <a:off x="52756" y="134757"/>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34B9DC7-D368-48B6-A68E-E99978F0D894}">
      <dsp:nvSpPr>
        <dsp:cNvPr id="0" name=""/>
        <dsp:cNvSpPr/>
      </dsp:nvSpPr>
      <dsp:spPr bwMode="auto">
        <a:xfrm>
          <a:off x="602457" y="718680"/>
          <a:ext cx="7741888"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35560" rIns="35560" bIns="35560" numCol="1" spcCol="1270" anchor="ctr" anchorCtr="0">
          <a:noAutofit/>
        </a:bodyPr>
        <a:lstStyle/>
        <a:p>
          <a:pPr marL="0" lvl="0" indent="0" algn="l" defTabSz="622300">
            <a:lnSpc>
              <a:spcPct val="90000"/>
            </a:lnSpc>
            <a:spcBef>
              <a:spcPct val="0"/>
            </a:spcBef>
            <a:spcAft>
              <a:spcPct val="35000"/>
            </a:spcAft>
            <a:buNone/>
            <a:defRPr/>
          </a:pPr>
          <a:r>
            <a:rPr lang="de-DE" sz="1400" kern="1200"/>
            <a:t>Klärung von organisatorischen Fragen auch außerhalb des Unterrichts</a:t>
          </a:r>
          <a:endParaRPr sz="1400" kern="1200"/>
        </a:p>
      </dsp:txBody>
      <dsp:txXfrm>
        <a:off x="602457" y="718680"/>
        <a:ext cx="7741888" cy="359142"/>
      </dsp:txXfrm>
    </dsp:sp>
    <dsp:sp modelId="{EE09DD7F-3D71-440A-8BE1-7B2F2271D9D4}">
      <dsp:nvSpPr>
        <dsp:cNvPr id="0" name=""/>
        <dsp:cNvSpPr/>
      </dsp:nvSpPr>
      <dsp:spPr bwMode="auto">
        <a:xfrm>
          <a:off x="377992" y="673787"/>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8632BFC-C8B6-49BF-8C5C-4A62007C4C75}">
      <dsp:nvSpPr>
        <dsp:cNvPr id="0" name=""/>
        <dsp:cNvSpPr/>
      </dsp:nvSpPr>
      <dsp:spPr bwMode="auto">
        <a:xfrm>
          <a:off x="780684" y="1257315"/>
          <a:ext cx="7563661"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35560" rIns="35560" bIns="35560" numCol="1" spcCol="1270" anchor="ctr" anchorCtr="0">
          <a:noAutofit/>
        </a:bodyPr>
        <a:lstStyle/>
        <a:p>
          <a:pPr marL="0" lvl="0" indent="0" algn="l" defTabSz="622300">
            <a:lnSpc>
              <a:spcPct val="90000"/>
            </a:lnSpc>
            <a:spcBef>
              <a:spcPct val="0"/>
            </a:spcBef>
            <a:spcAft>
              <a:spcPct val="35000"/>
            </a:spcAft>
            <a:buNone/>
            <a:defRPr/>
          </a:pPr>
          <a:r>
            <a:rPr lang="de-DE" sz="1400" kern="1200"/>
            <a:t>Kompetenzerwerb im Bereich der Medienerziehung: Wie kommuniziere ich wo und mit wem?</a:t>
          </a:r>
          <a:endParaRPr sz="1400" kern="1200"/>
        </a:p>
      </dsp:txBody>
      <dsp:txXfrm>
        <a:off x="780684" y="1257315"/>
        <a:ext cx="7563661" cy="359142"/>
      </dsp:txXfrm>
    </dsp:sp>
    <dsp:sp modelId="{7EC8340C-DB7E-4BB8-8888-80F42E0F4464}">
      <dsp:nvSpPr>
        <dsp:cNvPr id="0" name=""/>
        <dsp:cNvSpPr/>
      </dsp:nvSpPr>
      <dsp:spPr bwMode="auto">
        <a:xfrm>
          <a:off x="556220" y="1212422"/>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19438D2-C79A-4950-A4DA-0918AAF4F31A}">
      <dsp:nvSpPr>
        <dsp:cNvPr id="0" name=""/>
        <dsp:cNvSpPr/>
      </dsp:nvSpPr>
      <dsp:spPr bwMode="auto">
        <a:xfrm>
          <a:off x="837591" y="1796345"/>
          <a:ext cx="7506754"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35560" rIns="35560" bIns="35560" numCol="1" spcCol="1270" anchor="ctr" anchorCtr="0">
          <a:noAutofit/>
        </a:bodyPr>
        <a:lstStyle/>
        <a:p>
          <a:pPr marL="0" lvl="0" indent="0" algn="l" defTabSz="622300">
            <a:lnSpc>
              <a:spcPct val="90000"/>
            </a:lnSpc>
            <a:spcBef>
              <a:spcPct val="0"/>
            </a:spcBef>
            <a:spcAft>
              <a:spcPct val="35000"/>
            </a:spcAft>
            <a:buNone/>
            <a:defRPr/>
          </a:pPr>
          <a:r>
            <a:rPr lang="de-DE" sz="1400" kern="1200"/>
            <a:t>Schulung des Bewusstseins für die Bedeutung aktiv betriebener Psychohygiene</a:t>
          </a:r>
          <a:endParaRPr sz="1400" kern="1200"/>
        </a:p>
      </dsp:txBody>
      <dsp:txXfrm>
        <a:off x="837591" y="1796345"/>
        <a:ext cx="7506754" cy="359142"/>
      </dsp:txXfrm>
    </dsp:sp>
    <dsp:sp modelId="{14E35ECF-C23B-4206-A97E-FE053B5CEF8A}">
      <dsp:nvSpPr>
        <dsp:cNvPr id="0" name=""/>
        <dsp:cNvSpPr/>
      </dsp:nvSpPr>
      <dsp:spPr bwMode="auto">
        <a:xfrm>
          <a:off x="613127" y="1751452"/>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06A4C7-7A8D-4E87-8B56-2DEDB36FC689}">
      <dsp:nvSpPr>
        <dsp:cNvPr id="0" name=""/>
        <dsp:cNvSpPr/>
      </dsp:nvSpPr>
      <dsp:spPr bwMode="auto">
        <a:xfrm>
          <a:off x="780684" y="2335375"/>
          <a:ext cx="7563661"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35560" rIns="35560" bIns="35560" numCol="1" spcCol="1270" anchor="ctr" anchorCtr="0">
          <a:noAutofit/>
        </a:bodyPr>
        <a:lstStyle/>
        <a:p>
          <a:pPr marL="0" lvl="0" indent="0" algn="l" defTabSz="622300">
            <a:lnSpc>
              <a:spcPct val="90000"/>
            </a:lnSpc>
            <a:spcBef>
              <a:spcPct val="0"/>
            </a:spcBef>
            <a:spcAft>
              <a:spcPct val="35000"/>
            </a:spcAft>
            <a:buNone/>
            <a:defRPr/>
          </a:pPr>
          <a:r>
            <a:rPr lang="de-DE" sz="1400" kern="1200"/>
            <a:t>weniger Störungen in Erholungsphasen durch klare Absprachen</a:t>
          </a:r>
          <a:endParaRPr sz="1400" kern="1200"/>
        </a:p>
      </dsp:txBody>
      <dsp:txXfrm>
        <a:off x="780684" y="2335375"/>
        <a:ext cx="7563661" cy="359142"/>
      </dsp:txXfrm>
    </dsp:sp>
    <dsp:sp modelId="{EAD37CFB-B5A8-4E26-AF58-8431845E46C3}">
      <dsp:nvSpPr>
        <dsp:cNvPr id="0" name=""/>
        <dsp:cNvSpPr/>
      </dsp:nvSpPr>
      <dsp:spPr bwMode="auto">
        <a:xfrm>
          <a:off x="556220" y="2290482"/>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19F4EC-A683-4378-9A13-3F63B7A7DC85}">
      <dsp:nvSpPr>
        <dsp:cNvPr id="0" name=""/>
        <dsp:cNvSpPr/>
      </dsp:nvSpPr>
      <dsp:spPr bwMode="auto">
        <a:xfrm>
          <a:off x="602457" y="2874010"/>
          <a:ext cx="7741888"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35560" rIns="35560" bIns="35560" numCol="1" spcCol="1270" anchor="ctr" anchorCtr="0">
          <a:noAutofit/>
        </a:bodyPr>
        <a:lstStyle/>
        <a:p>
          <a:pPr marL="0" lvl="0" indent="0" algn="l" defTabSz="622300">
            <a:lnSpc>
              <a:spcPct val="90000"/>
            </a:lnSpc>
            <a:spcBef>
              <a:spcPct val="0"/>
            </a:spcBef>
            <a:spcAft>
              <a:spcPct val="35000"/>
            </a:spcAft>
            <a:buNone/>
            <a:defRPr/>
          </a:pPr>
          <a:r>
            <a:rPr lang="de-DE" sz="1400" kern="1200"/>
            <a:t>Reduktion von digitalem Stress</a:t>
          </a:r>
          <a:endParaRPr sz="1400" kern="1200"/>
        </a:p>
      </dsp:txBody>
      <dsp:txXfrm>
        <a:off x="602457" y="2874010"/>
        <a:ext cx="7741888" cy="359142"/>
      </dsp:txXfrm>
    </dsp:sp>
    <dsp:sp modelId="{EB407145-A371-4F38-8676-62DB03D6747D}">
      <dsp:nvSpPr>
        <dsp:cNvPr id="0" name=""/>
        <dsp:cNvSpPr/>
      </dsp:nvSpPr>
      <dsp:spPr bwMode="auto">
        <a:xfrm>
          <a:off x="377992" y="2829117"/>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5977FA-F4FF-EB4E-83AD-9916163D6332}">
      <dsp:nvSpPr>
        <dsp:cNvPr id="0" name=""/>
        <dsp:cNvSpPr/>
      </dsp:nvSpPr>
      <dsp:spPr bwMode="auto">
        <a:xfrm>
          <a:off x="277221" y="3413040"/>
          <a:ext cx="8067124" cy="35914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69" tIns="35560" rIns="35560" bIns="35560" numCol="1" spcCol="1270" anchor="ctr" anchorCtr="0">
          <a:noAutofit/>
        </a:bodyPr>
        <a:lstStyle/>
        <a:p>
          <a:pPr marL="0" lvl="0" indent="0" algn="l" defTabSz="622300">
            <a:lnSpc>
              <a:spcPct val="90000"/>
            </a:lnSpc>
            <a:spcBef>
              <a:spcPct val="0"/>
            </a:spcBef>
            <a:spcAft>
              <a:spcPct val="35000"/>
            </a:spcAft>
            <a:buNone/>
            <a:defRPr/>
          </a:pPr>
          <a:r>
            <a:rPr lang="de-DE" sz="1400" kern="1200"/>
            <a:t>...</a:t>
          </a:r>
          <a:endParaRPr sz="1400" kern="1200"/>
        </a:p>
      </dsp:txBody>
      <dsp:txXfrm>
        <a:off x="277221" y="3413040"/>
        <a:ext cx="8067124" cy="359142"/>
      </dsp:txXfrm>
    </dsp:sp>
    <dsp:sp modelId="{1B05950E-7543-6C4C-B74E-BF7F69B97BA2}">
      <dsp:nvSpPr>
        <dsp:cNvPr id="0" name=""/>
        <dsp:cNvSpPr/>
      </dsp:nvSpPr>
      <dsp:spPr bwMode="auto">
        <a:xfrm>
          <a:off x="52756" y="3368148"/>
          <a:ext cx="448928" cy="44892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160036D3-9B3F-4D53-A198-D2C327AEA30E}" type="datetimeFigureOut">
              <a:rPr lang="de-DE"/>
              <a:t>09.11.24</a:t>
            </a:fld>
            <a:endParaRPr lang="de-DE"/>
          </a:p>
        </p:txBody>
      </p:sp>
      <p:sp>
        <p:nvSpPr>
          <p:cNvPr id="4" name="Folienbildplatzhalter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AD31E5DC-1745-435B-BB8B-17A431CC71B4}"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r>
              <a:rPr lang="de-DE" dirty="0"/>
              <a:t>Die Einführung der 1:1-Ausstattung erzeugt nicht selten den Wunsch, die Nutzung von Tablets und Notebooks zu schulischen Zwecken an inner- und außerschulischen Lernorten entsprechend zu regulieren. Gemeinsame Absprachen und verbindliche Regeln schaffen einen verlässlichen Rahmen für alle Beteiligten. </a:t>
            </a:r>
            <a:endParaRPr dirty="0"/>
          </a:p>
          <a:p>
            <a:pPr>
              <a:defRPr/>
            </a:pPr>
            <a:r>
              <a:rPr lang="de-DE" dirty="0"/>
              <a:t>Eine sorgfältig durchdachte digitale Kommunikationsstruktur innerhalb der Schulfamilie eröffnet bedeutende Potenziale für eine erfolgreiche Zusammenarbeit. Klare Absprachen sind unerlässlich, um diese Chancen optimal zu nutzen. Eine Analyse darüber, wer welche Kommunikationskanäle zu welchem Zweck nutzt, ist notwendig, um aufzuzeigen, an welchen Stellen Absprachen erforderlich und Verbesserungen möglich sind. </a:t>
            </a:r>
            <a:endParaRPr dirty="0"/>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a:t>
            </a:fld>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20</a:t>
            </a:fld>
            <a:endParaRPr lang="de-DE"/>
          </a:p>
        </p:txBody>
      </p:sp>
    </p:spTree>
    <p:extLst>
      <p:ext uri="{BB962C8B-B14F-4D97-AF65-F5344CB8AC3E}">
        <p14:creationId xmlns:p14="http://schemas.microsoft.com/office/powerpoint/2010/main" val="5465728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22</a:t>
            </a:fld>
            <a:endParaRPr lang="de-DE"/>
          </a:p>
        </p:txBody>
      </p:sp>
    </p:spTree>
    <p:extLst>
      <p:ext uri="{BB962C8B-B14F-4D97-AF65-F5344CB8AC3E}">
        <p14:creationId xmlns:p14="http://schemas.microsoft.com/office/powerpoint/2010/main" val="2229887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23</a:t>
            </a:fld>
            <a:endParaRPr lang="de-DE"/>
          </a:p>
        </p:txBody>
      </p:sp>
    </p:spTree>
    <p:extLst>
      <p:ext uri="{BB962C8B-B14F-4D97-AF65-F5344CB8AC3E}">
        <p14:creationId xmlns:p14="http://schemas.microsoft.com/office/powerpoint/2010/main" val="25353528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24</a:t>
            </a:fld>
            <a:endParaRPr lang="de-DE"/>
          </a:p>
        </p:txBody>
      </p:sp>
    </p:spTree>
    <p:extLst>
      <p:ext uri="{BB962C8B-B14F-4D97-AF65-F5344CB8AC3E}">
        <p14:creationId xmlns:p14="http://schemas.microsoft.com/office/powerpoint/2010/main" val="16830136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25</a:t>
            </a:fld>
            <a:endParaRPr lang="de-DE"/>
          </a:p>
        </p:txBody>
      </p:sp>
    </p:spTree>
    <p:extLst>
      <p:ext uri="{BB962C8B-B14F-4D97-AF65-F5344CB8AC3E}">
        <p14:creationId xmlns:p14="http://schemas.microsoft.com/office/powerpoint/2010/main" val="593516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r>
              <a:rPr lang="de-DE" dirty="0"/>
              <a:t>Die Einführung der 1:1-Ausstattung erzeugt nicht selten den Wunsch, die Nutzung von Tablets und Notebooks zu schulischen Zwecken an inner- und außerschulischen Lernorten entsprechend zu regulieren. Gemeinsame Absprachen und verbindliche Regeln schaffen einen verlässlichen Rahmen für alle Beteiligten. </a:t>
            </a:r>
            <a:endParaRPr dirty="0"/>
          </a:p>
          <a:p>
            <a:pPr>
              <a:defRPr/>
            </a:pPr>
            <a:r>
              <a:rPr lang="de-DE" dirty="0"/>
              <a:t>Eine sorgfältig durchdachte digitale Kommunikationsstruktur innerhalb der Schulfamilie eröffnet bedeutende Potenziale für eine erfolgreiche Zusammenarbeit. Klare Absprachen sind unerlässlich, um diese Chancen optimal zu nutzen. Eine Analyse darüber, wer welche Kommunikationskanäle zu welchem Zweck nutzt, ist notwendig, um aufzuzeigen, an welchen Stellen Absprachen erforderlich und Verbesserungen möglich sind. </a:t>
            </a:r>
            <a:endParaRPr dirty="0"/>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dirty="0"/>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A3D85037-153D-B668-E51B-47BAF2660E8F}" type="slidenum">
              <a:r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Mastertitelformat bearbeiten</a:t>
            </a:r>
            <a:endParaRPr/>
          </a:p>
        </p:txBody>
      </p:sp>
      <p:sp>
        <p:nvSpPr>
          <p:cNvPr id="3"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Master-Untertitelformat bearbeiten</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pic>
        <p:nvPicPr>
          <p:cNvPr id="7" name="Grafik 6"/>
          <p:cNvPicPr>
            <a:picLocks noChangeAspect="1"/>
          </p:cNvPicPr>
          <p:nvPr userDrawn="1"/>
        </p:nvPicPr>
        <p:blipFill>
          <a:blip r:embed="rId2"/>
          <a:stretch/>
        </p:blipFill>
        <p:spPr bwMode="auto">
          <a:xfrm>
            <a:off x="0" y="-17195"/>
            <a:ext cx="12192000" cy="689238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vertTx" preserve="1" userDrawn="1">
  <p:cSld name="Titel und vertikaler Tex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Vertikaler Textplatzhalter 2"/>
          <p:cNvSpPr>
            <a:spLocks noGrp="1"/>
          </p:cNvSpPr>
          <p:nvPr>
            <p:ph type="body" orient="vert" idx="1"/>
          </p:nvPr>
        </p:nvSpPr>
        <p:spPr bwMode="auto"/>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Vertikaler Titel und Text">
    <p:spTree>
      <p:nvGrpSpPr>
        <p:cNvPr id="1" name=""/>
        <p:cNvGrpSpPr/>
        <p:nvPr/>
      </p:nvGrpSpPr>
      <p:grpSpPr bwMode="auto">
        <a:xfrm>
          <a:off x="0" y="0"/>
          <a:ext cx="0" cy="0"/>
          <a:chOff x="0" y="0"/>
          <a:chExt cx="0" cy="0"/>
        </a:xfrm>
      </p:grpSpPr>
      <p:sp>
        <p:nvSpPr>
          <p:cNvPr id="2" name="Vertikaler Titel 1"/>
          <p:cNvSpPr>
            <a:spLocks noGrp="1"/>
          </p:cNvSpPr>
          <p:nvPr>
            <p:ph type="title" orient="vert"/>
          </p:nvPr>
        </p:nvSpPr>
        <p:spPr bwMode="auto">
          <a:xfrm>
            <a:off x="8724900" y="365125"/>
            <a:ext cx="2628900" cy="5811838"/>
          </a:xfrm>
        </p:spPr>
        <p:txBody>
          <a:bodyPr vert="eaVert"/>
          <a:lstStyle/>
          <a:p>
            <a:pPr>
              <a:defRPr/>
            </a:pPr>
            <a:r>
              <a:rPr lang="de-DE"/>
              <a:t>Mastertitelformat bearbeiten</a:t>
            </a:r>
            <a:endParaRPr/>
          </a:p>
        </p:txBody>
      </p:sp>
      <p:sp>
        <p:nvSpPr>
          <p:cNvPr id="3" name="Vertikaler Textplatzhalter 2"/>
          <p:cNvSpPr>
            <a:spLocks noGrp="1"/>
          </p:cNvSpPr>
          <p:nvPr>
            <p:ph type="body" orient="vert" idx="1"/>
          </p:nvPr>
        </p:nvSpPr>
        <p:spPr bwMode="auto">
          <a:xfrm>
            <a:off x="838200" y="365125"/>
            <a:ext cx="7734300" cy="5811838"/>
          </a:xfrm>
        </p:spPr>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idx="1"/>
          </p:nvPr>
        </p:nvSpPr>
        <p:spPr bwMode="auto"/>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userDrawn="1">
  <p:cSld name="Abschnitts-&#10;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1850" y="1709738"/>
            <a:ext cx="10515600" cy="2852737"/>
          </a:xfrm>
        </p:spPr>
        <p:txBody>
          <a:bodyPr anchor="b"/>
          <a:lstStyle>
            <a:lvl1pPr>
              <a:defRPr sz="6000"/>
            </a:lvl1pPr>
          </a:lstStyle>
          <a:p>
            <a:pPr>
              <a:defRPr/>
            </a:pPr>
            <a:r>
              <a:rPr lang="de-DE"/>
              <a:t>Mastertitelformat bearbeiten</a:t>
            </a:r>
            <a:endParaRPr/>
          </a:p>
        </p:txBody>
      </p:sp>
      <p:sp>
        <p:nvSpPr>
          <p:cNvPr id="3" name="Textplatzhalter 2"/>
          <p:cNvSpPr>
            <a:spLocks noGrp="1"/>
          </p:cNvSpPr>
          <p:nvPr>
            <p:ph type="body" idx="1"/>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de-DE"/>
              <a:t>Mastertextformat bearbeiten</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838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Inhaltsplatzhalter 3"/>
          <p:cNvSpPr>
            <a:spLocks noGrp="1"/>
          </p:cNvSpPr>
          <p:nvPr>
            <p:ph sz="half" idx="2"/>
          </p:nvPr>
        </p:nvSpPr>
        <p:spPr bwMode="auto">
          <a:xfrm>
            <a:off x="6172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Vergleich">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365125"/>
            <a:ext cx="10515600" cy="1325563"/>
          </a:xfrm>
        </p:spPr>
        <p:txBody>
          <a:bodyPr/>
          <a:lstStyle/>
          <a:p>
            <a:pPr>
              <a:defRPr/>
            </a:pPr>
            <a:r>
              <a:rPr lang="de-DE"/>
              <a:t>Mastertitelformat bearbeiten</a:t>
            </a:r>
            <a:endParaRPr/>
          </a:p>
        </p:txBody>
      </p:sp>
      <p:sp>
        <p:nvSpPr>
          <p:cNvPr id="3" name="Textplatzhalter 2"/>
          <p:cNvSpPr>
            <a:spLocks noGrp="1"/>
          </p:cNvSpPr>
          <p:nvPr>
            <p:ph type="body" idx="1"/>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4" name="Inhaltsplatzhalter 3"/>
          <p:cNvSpPr>
            <a:spLocks noGrp="1"/>
          </p:cNvSpPr>
          <p:nvPr>
            <p:ph sz="half" idx="2"/>
          </p:nvPr>
        </p:nvSpPr>
        <p:spPr bwMode="auto">
          <a:xfrm>
            <a:off x="839788" y="2505074"/>
            <a:ext cx="5157787"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Textplatzhalter 4"/>
          <p:cNvSpPr>
            <a:spLocks noGrp="1"/>
          </p:cNvSpPr>
          <p:nvPr>
            <p:ph type="body" sz="quarter" idx="3"/>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6" name="Inhaltsplatzhalter 5"/>
          <p:cNvSpPr>
            <a:spLocks noGrp="1"/>
          </p:cNvSpPr>
          <p:nvPr>
            <p:ph sz="quarter" idx="4"/>
          </p:nvPr>
        </p:nvSpPr>
        <p:spPr bwMode="auto">
          <a:xfrm>
            <a:off x="6172200" y="2505074"/>
            <a:ext cx="5183188"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Datumsplatzhalter 6"/>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8" name="Fußzeilenplatzhalter 7"/>
          <p:cNvSpPr>
            <a:spLocks noGrp="1"/>
          </p:cNvSpPr>
          <p:nvPr>
            <p:ph type="ftr" sz="quarter" idx="11"/>
          </p:nvPr>
        </p:nvSpPr>
        <p:spPr bwMode="auto"/>
        <p:txBody>
          <a:bodyPr/>
          <a:lstStyle/>
          <a:p>
            <a:pPr>
              <a:defRPr/>
            </a:pPr>
            <a:endParaRPr lang="de-DE"/>
          </a:p>
        </p:txBody>
      </p:sp>
      <p:sp>
        <p:nvSpPr>
          <p:cNvPr id="9" name="Foliennummernplatzhalter 8"/>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Datumsplatzhalter 2"/>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4" name="Fußzeilenplatzhalter 3"/>
          <p:cNvSpPr>
            <a:spLocks noGrp="1"/>
          </p:cNvSpPr>
          <p:nvPr>
            <p:ph type="ftr" sz="quarter" idx="11"/>
          </p:nvPr>
        </p:nvSpPr>
        <p:spPr bwMode="auto"/>
        <p:txBody>
          <a:bodyPr/>
          <a:lstStyle/>
          <a:p>
            <a:pPr>
              <a:defRPr/>
            </a:pPr>
            <a:endParaRPr lang="de-DE"/>
          </a:p>
        </p:txBody>
      </p:sp>
      <p:sp>
        <p:nvSpPr>
          <p:cNvPr id="5" name="Foliennummernplatzhalter 4"/>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blank" preserve="1" userDrawn="1">
  <p:cSld name="Leer">
    <p:spTree>
      <p:nvGrpSpPr>
        <p:cNvPr id="1" name=""/>
        <p:cNvGrpSpPr/>
        <p:nvPr/>
      </p:nvGrpSpPr>
      <p:grpSpPr bwMode="auto">
        <a:xfrm>
          <a:off x="0" y="0"/>
          <a:ext cx="0" cy="0"/>
          <a:chOff x="0" y="0"/>
          <a:chExt cx="0" cy="0"/>
        </a:xfrm>
      </p:grpSpPr>
      <p:sp>
        <p:nvSpPr>
          <p:cNvPr id="2" name="Datumsplatzhalter 1"/>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3" name="Fußzeilenplatzhalter 2"/>
          <p:cNvSpPr>
            <a:spLocks noGrp="1"/>
          </p:cNvSpPr>
          <p:nvPr>
            <p:ph type="ftr" sz="quarter" idx="11"/>
          </p:nvPr>
        </p:nvSpPr>
        <p:spPr bwMode="auto"/>
        <p:txBody>
          <a:bodyPr/>
          <a:lstStyle/>
          <a:p>
            <a:pPr>
              <a:defRPr/>
            </a:pPr>
            <a:endParaRPr lang="de-DE"/>
          </a:p>
        </p:txBody>
      </p:sp>
      <p:sp>
        <p:nvSpPr>
          <p:cNvPr id="4" name="Foliennummernplatzhalter 3"/>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objTx" preserve="1"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Inhaltsplatzhalter 2"/>
          <p:cNvSpPr>
            <a:spLocks noGrp="1"/>
          </p:cNvSpPr>
          <p:nvPr>
            <p:ph idx="1"/>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picTx" preserve="1" userDrawn="1">
  <p:cSld name="Bild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Bildplatzhalter 2"/>
          <p:cNvSpPr>
            <a:spLocks noGrp="1"/>
          </p:cNvSpPr>
          <p:nvPr>
            <p:ph type="pic" idx="1"/>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de-DE"/>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09.11.24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3" name="Textplatzhalt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AB38DBA-2B87-4145-A2D4-A62F68DA6EBA}" type="datetimeFigureOut">
              <a:rPr lang="de-DE"/>
              <a:t>09.11.24</a:t>
            </a:fld>
            <a:endParaRPr lang="de-DE"/>
          </a:p>
        </p:txBody>
      </p:sp>
      <p:sp>
        <p:nvSpPr>
          <p:cNvPr id="5" name="Fußzeilenplatzhalt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de-DE"/>
          </a:p>
        </p:txBody>
      </p:sp>
      <p:sp>
        <p:nvSpPr>
          <p:cNvPr id="6" name="Foliennummernplatzhalt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53C67B0-201B-6D44-AA2A-262CD9C52572}"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png"/><Relationship Id="rId7" Type="http://schemas.openxmlformats.org/officeDocument/2006/relationships/diagramColors" Target="../diagrams/colors6.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6.xml"/><Relationship Id="rId11" Type="http://schemas.openxmlformats.org/officeDocument/2006/relationships/image" Target="../media/image11.svg"/><Relationship Id="rId5" Type="http://schemas.openxmlformats.org/officeDocument/2006/relationships/diagramLayout" Target="../diagrams/layout6.xml"/><Relationship Id="rId10" Type="http://schemas.openxmlformats.org/officeDocument/2006/relationships/image" Target="../media/image10.png"/><Relationship Id="rId4" Type="http://schemas.openxmlformats.org/officeDocument/2006/relationships/diagramData" Target="../diagrams/data6.xml"/><Relationship Id="rId9"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png"/><Relationship Id="rId7" Type="http://schemas.openxmlformats.org/officeDocument/2006/relationships/diagramColors" Target="../diagrams/colors7.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3.png"/><Relationship Id="rId7" Type="http://schemas.openxmlformats.org/officeDocument/2006/relationships/diagramColors" Target="../diagrams/colors8.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4.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3.png"/><Relationship Id="rId7" Type="http://schemas.openxmlformats.org/officeDocument/2006/relationships/diagramColors" Target="../diagrams/colors9.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5.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3.png"/><Relationship Id="rId7" Type="http://schemas.openxmlformats.org/officeDocument/2006/relationships/diagramColors" Target="../diagrams/colors10.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sv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3.png"/><Relationship Id="rId7" Type="http://schemas.openxmlformats.org/officeDocument/2006/relationships/diagramColors" Target="../diagrams/colors11.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6.sv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6.sv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hyperlink" Target="https://mebis.bycs.de/beitrag/digitale-kommunikation" TargetMode="External"/><Relationship Id="rId7"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3.png"/><Relationship Id="rId4" Type="http://schemas.openxmlformats.org/officeDocument/2006/relationships/hyperlink" Target="https://mebis.bycs.de/beitrag/digitale_kommunikation"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0096FF"/>
            </a:gs>
            <a:gs pos="23000">
              <a:srgbClr val="00A3A8"/>
            </a:gs>
            <a:gs pos="100000">
              <a:srgbClr val="00B050"/>
            </a:gs>
          </a:gsLst>
          <a:lin ang="0" scaled="1"/>
        </a:gradFill>
        <a:effectLst/>
      </p:bgPr>
    </p:bg>
    <p:spTree>
      <p:nvGrpSpPr>
        <p:cNvPr id="1" name=""/>
        <p:cNvGrpSpPr/>
        <p:nvPr/>
      </p:nvGrpSpPr>
      <p:grpSpPr bwMode="auto">
        <a:xfrm>
          <a:off x="0" y="0"/>
          <a:ext cx="0" cy="0"/>
          <a:chOff x="0" y="0"/>
          <a:chExt cx="0" cy="0"/>
        </a:xfrm>
      </p:grpSpPr>
      <p:sp>
        <p:nvSpPr>
          <p:cNvPr id="4" name="Titel 1"/>
          <p:cNvSpPr>
            <a:spLocks noGrp="1"/>
          </p:cNvSpPr>
          <p:nvPr>
            <p:ph type="ctrTitle"/>
          </p:nvPr>
        </p:nvSpPr>
        <p:spPr bwMode="auto">
          <a:xfrm>
            <a:off x="-204327" y="1729994"/>
            <a:ext cx="7886700" cy="2900518"/>
          </a:xfrm>
        </p:spPr>
        <p:txBody>
          <a:bodyPr>
            <a:normAutofit fontScale="90000"/>
          </a:bodyPr>
          <a:lstStyle/>
          <a:p>
            <a:pPr>
              <a:defRPr/>
            </a:pPr>
            <a:r>
              <a:rPr lang="de-DE" sz="5400">
                <a:solidFill>
                  <a:srgbClr val="FFFFFF"/>
                </a:solidFill>
                <a:latin typeface="Calibri"/>
                <a:cs typeface="Calibri"/>
              </a:rPr>
              <a:t>Absprachen zur Kommunikation und Erreichbarkeit </a:t>
            </a:r>
            <a:br>
              <a:rPr lang="de-DE" sz="5400">
                <a:solidFill>
                  <a:srgbClr val="FFFFFF"/>
                </a:solidFill>
                <a:latin typeface="Calibri"/>
                <a:cs typeface="Calibri"/>
              </a:rPr>
            </a:br>
            <a:r>
              <a:rPr lang="de-DE" sz="5400">
                <a:solidFill>
                  <a:srgbClr val="FFFFFF"/>
                </a:solidFill>
                <a:latin typeface="Calibri"/>
                <a:cs typeface="Calibri"/>
              </a:rPr>
              <a:t>ausgestalten </a:t>
            </a:r>
            <a:endParaRPr sz="5400"/>
          </a:p>
        </p:txBody>
      </p:sp>
      <p:pic>
        <p:nvPicPr>
          <p:cNvPr id="5" name="Grafik 4"/>
          <p:cNvPicPr>
            <a:picLocks noChangeAspect="1"/>
          </p:cNvPicPr>
          <p:nvPr/>
        </p:nvPicPr>
        <p:blipFill>
          <a:blip r:embed="rId3"/>
          <a:stretch/>
        </p:blipFill>
        <p:spPr bwMode="auto">
          <a:xfrm>
            <a:off x="6855941" y="577390"/>
            <a:ext cx="5016843" cy="5016843"/>
          </a:xfrm>
          <a:prstGeom prst="rect">
            <a:avLst/>
          </a:prstGeom>
        </p:spPr>
      </p:pic>
      <p:grpSp>
        <p:nvGrpSpPr>
          <p:cNvPr id="3" name="Gruppieren 2">
            <a:extLst>
              <a:ext uri="{FF2B5EF4-FFF2-40B4-BE49-F238E27FC236}">
                <a16:creationId xmlns:a16="http://schemas.microsoft.com/office/drawing/2014/main" id="{15320C13-9378-4A9D-847A-F3D375D824FA}"/>
              </a:ext>
            </a:extLst>
          </p:cNvPr>
          <p:cNvGrpSpPr/>
          <p:nvPr/>
        </p:nvGrpSpPr>
        <p:grpSpPr>
          <a:xfrm>
            <a:off x="6855941" y="414104"/>
            <a:ext cx="5016843" cy="5406916"/>
            <a:chOff x="6855941" y="468533"/>
            <a:chExt cx="5016843" cy="5406916"/>
          </a:xfrm>
        </p:grpSpPr>
        <p:sp>
          <p:nvSpPr>
            <p:cNvPr id="2" name="Rechteck 1">
              <a:extLst>
                <a:ext uri="{FF2B5EF4-FFF2-40B4-BE49-F238E27FC236}">
                  <a16:creationId xmlns:a16="http://schemas.microsoft.com/office/drawing/2014/main" id="{FBBCCF53-D0DD-4267-AF88-7180F881262D}"/>
                </a:ext>
              </a:extLst>
            </p:cNvPr>
            <p:cNvSpPr/>
            <p:nvPr/>
          </p:nvSpPr>
          <p:spPr>
            <a:xfrm>
              <a:off x="6855941" y="5598450"/>
              <a:ext cx="2079415" cy="276999"/>
            </a:xfrm>
            <a:prstGeom prst="rect">
              <a:avLst/>
            </a:prstGeom>
          </p:spPr>
          <p:txBody>
            <a:bodyPr wrap="none">
              <a:spAutoFit/>
            </a:bodyPr>
            <a:lstStyle/>
            <a:p>
              <a:r>
                <a:rPr lang="de-DE" sz="1200" dirty="0">
                  <a:solidFill>
                    <a:schemeClr val="bg1"/>
                  </a:solidFill>
                </a:rPr>
                <a:t>iStock.com/Oksana </a:t>
              </a:r>
              <a:r>
                <a:rPr lang="de-DE" sz="1200" dirty="0" err="1">
                  <a:solidFill>
                    <a:schemeClr val="bg1"/>
                  </a:solidFill>
                </a:rPr>
                <a:t>Latysheva</a:t>
              </a:r>
              <a:r>
                <a:rPr lang="de-DE" sz="1200" dirty="0">
                  <a:solidFill>
                    <a:schemeClr val="bg1"/>
                  </a:solidFill>
                </a:rPr>
                <a:t> </a:t>
              </a:r>
            </a:p>
          </p:txBody>
        </p:sp>
        <p:pic>
          <p:nvPicPr>
            <p:cNvPr id="6" name="Grafik 5">
              <a:extLst>
                <a:ext uri="{FF2B5EF4-FFF2-40B4-BE49-F238E27FC236}">
                  <a16:creationId xmlns:a16="http://schemas.microsoft.com/office/drawing/2014/main" id="{7962FF9F-3696-439F-987E-2DA458CDE2F9}"/>
                </a:ext>
              </a:extLst>
            </p:cNvPr>
            <p:cNvPicPr>
              <a:picLocks noChangeAspect="1"/>
            </p:cNvPicPr>
            <p:nvPr/>
          </p:nvPicPr>
          <p:blipFill>
            <a:blip r:embed="rId3"/>
            <a:stretch/>
          </p:blipFill>
          <p:spPr bwMode="auto">
            <a:xfrm>
              <a:off x="6855941" y="468533"/>
              <a:ext cx="5016843" cy="5016843"/>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09870" y="1142284"/>
            <a:ext cx="9764732" cy="4573432"/>
          </a:xfrm>
        </p:spPr>
        <p:txBody>
          <a:bodyPr vertOverflow="overflow" horzOverflow="overflow" vert="horz" wrap="square" lIns="91440" tIns="45720" rIns="91440" bIns="45720" numCol="1" spcCol="0" rtlCol="0" fromWordArt="0" anchor="t" anchorCtr="0" forceAA="0" compatLnSpc="0">
            <a:normAutofit lnSpcReduction="10000"/>
          </a:bodyPr>
          <a:lstStyle/>
          <a:p>
            <a:pPr marL="0" indent="0">
              <a:lnSpc>
                <a:spcPct val="120000"/>
              </a:lnSpc>
              <a:buNone/>
              <a:defRPr/>
            </a:pPr>
            <a:r>
              <a:rPr lang="de-DE" b="1" i="0" u="none" strike="noStrike" cap="none" spc="0" dirty="0">
                <a:solidFill>
                  <a:srgbClr val="0070C0"/>
                </a:solidFill>
                <a:latin typeface="Calibri"/>
                <a:ea typeface="Arial"/>
                <a:cs typeface="Calibri"/>
              </a:rPr>
              <a:t>Zusammenfassung:</a:t>
            </a:r>
            <a:endParaRPr lang="de-DE" dirty="0">
              <a:latin typeface="Calibri"/>
              <a:ea typeface="Arial"/>
              <a:cs typeface="Calibri"/>
            </a:endParaRPr>
          </a:p>
          <a:p>
            <a:pPr>
              <a:defRPr/>
            </a:pPr>
            <a:endParaRPr dirty="0"/>
          </a:p>
          <a:p>
            <a:pPr marL="0" indent="0">
              <a:buFont typeface="Arial"/>
              <a:buNone/>
              <a:defRPr/>
            </a:pPr>
            <a:r>
              <a:rPr lang="de-DE" sz="2400" b="1" dirty="0">
                <a:solidFill>
                  <a:srgbClr val="0070C0"/>
                </a:solidFill>
                <a:latin typeface="Calibri"/>
                <a:cs typeface="Calibri"/>
              </a:rPr>
              <a:t>+</a:t>
            </a:r>
            <a:r>
              <a:rPr lang="de-DE" sz="2400" dirty="0">
                <a:latin typeface="Calibri"/>
                <a:cs typeface="Calibri"/>
              </a:rPr>
              <a:t>  Digitale Medien bieten die Möglichkeit, auch über die </a:t>
            </a:r>
            <a:br>
              <a:rPr lang="de-DE" sz="2400" dirty="0">
                <a:latin typeface="Calibri"/>
                <a:cs typeface="Calibri"/>
              </a:rPr>
            </a:br>
            <a:r>
              <a:rPr lang="de-DE" sz="2400" dirty="0">
                <a:latin typeface="Calibri"/>
                <a:cs typeface="Calibri"/>
              </a:rPr>
              <a:t>    Unterrichtszeit hinaus die Lernenden zu begleiten.</a:t>
            </a:r>
            <a:endParaRPr dirty="0"/>
          </a:p>
          <a:p>
            <a:pPr marL="0" indent="0">
              <a:buFont typeface="Arial"/>
              <a:buNone/>
              <a:defRPr/>
            </a:pPr>
            <a:r>
              <a:rPr lang="de-DE" sz="2400" b="1" dirty="0">
                <a:solidFill>
                  <a:srgbClr val="0070C0"/>
                </a:solidFill>
                <a:latin typeface="Calibri"/>
                <a:cs typeface="Calibri"/>
              </a:rPr>
              <a:t>+</a:t>
            </a:r>
            <a:r>
              <a:rPr lang="de-DE" sz="2400" dirty="0">
                <a:latin typeface="Calibri"/>
                <a:cs typeface="Calibri"/>
              </a:rPr>
              <a:t>  Im 1:1-Setting sind die technischen Möglichkeiten für eine </a:t>
            </a:r>
            <a:br>
              <a:rPr lang="de-DE" sz="2400" dirty="0">
                <a:latin typeface="Calibri"/>
                <a:cs typeface="Calibri"/>
              </a:rPr>
            </a:br>
            <a:r>
              <a:rPr lang="de-DE" sz="2400" dirty="0">
                <a:latin typeface="Calibri"/>
                <a:cs typeface="Calibri"/>
              </a:rPr>
              <a:t>    vielseitige Kommunikation gegeben. </a:t>
            </a:r>
            <a:endParaRPr dirty="0"/>
          </a:p>
          <a:p>
            <a:pPr>
              <a:buClr>
                <a:srgbClr val="0070C0"/>
              </a:buClr>
              <a:buFontTx/>
              <a:buChar char="-"/>
              <a:defRPr/>
            </a:pPr>
            <a:r>
              <a:rPr lang="de-DE" sz="2400" dirty="0">
                <a:latin typeface="Calibri"/>
                <a:cs typeface="Calibri"/>
              </a:rPr>
              <a:t>Auch um die Erwartungshaltung einer ständigen Verfügbarkeit vorzubeugen, sollten grundlegende Regeln vereinbart und eingefordert werden.</a:t>
            </a:r>
            <a:endParaRPr dirty="0"/>
          </a:p>
          <a:p>
            <a:pPr>
              <a:buClr>
                <a:srgbClr val="0070C0"/>
              </a:buClr>
              <a:buFontTx/>
              <a:buChar char="-"/>
              <a:defRPr/>
            </a:pPr>
            <a:r>
              <a:rPr lang="de-DE" sz="2400" dirty="0">
                <a:latin typeface="Calibri"/>
                <a:cs typeface="Calibri"/>
              </a:rPr>
              <a:t>Regeln alleine reichen nicht aus. Man benötigt Maßnahmen, um die Selbstwirksamkeit der Lehrenden und Lernenden im Umgang mit digitalen Medien zu fördern. </a:t>
            </a:r>
            <a:endParaRPr dirty="0"/>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91163" y="1448484"/>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r>
              <a:rPr lang="de-DE" sz="2000" b="1" dirty="0">
                <a:solidFill>
                  <a:srgbClr val="0070C0"/>
                </a:solidFill>
                <a:latin typeface="Calibri"/>
                <a:cs typeface="Calibri"/>
              </a:rPr>
              <a:t>3.1 Chancen für die Schulleitung</a:t>
            </a:r>
            <a:endParaRPr sz="2000" dirty="0"/>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p:cNvPicPr>
            <a:picLocks noChangeAspect="1"/>
          </p:cNvPicPr>
          <p:nvPr/>
        </p:nvPicPr>
        <p:blipFill>
          <a:blip r:embed="rId3"/>
          <a:stretch/>
        </p:blipFill>
        <p:spPr bwMode="auto">
          <a:xfrm>
            <a:off x="9354091" y="-76200"/>
            <a:ext cx="2837909" cy="1325563"/>
          </a:xfrm>
          <a:prstGeom prst="rect">
            <a:avLst/>
          </a:prstGeom>
        </p:spPr>
      </p:pic>
      <p:sp>
        <p:nvSpPr>
          <p:cNvPr id="9" name="Titel 1"/>
          <p:cNvSpPr txBox="1"/>
          <p:nvPr/>
        </p:nvSpPr>
        <p:spPr bwMode="auto">
          <a:xfrm>
            <a:off x="653140" y="303881"/>
            <a:ext cx="10515600" cy="1230187"/>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400" b="1" dirty="0">
                <a:solidFill>
                  <a:srgbClr val="0070C0"/>
                </a:solidFill>
                <a:latin typeface="Calibri"/>
                <a:cs typeface="Calibri"/>
              </a:rPr>
              <a:t>3. Welche Chancen </a:t>
            </a:r>
            <a:r>
              <a:rPr lang="de-DE" sz="2400" dirty="0">
                <a:latin typeface="Calibri"/>
                <a:cs typeface="Calibri"/>
              </a:rPr>
              <a:t>ergeben sich für die Schulgemeinschaft? </a:t>
            </a:r>
            <a:br>
              <a:rPr lang="de-DE" sz="2800" dirty="0">
                <a:latin typeface="Calibri"/>
                <a:cs typeface="Calibri"/>
              </a:rPr>
            </a:br>
            <a:endParaRPr lang="de-DE" sz="2400" dirty="0">
              <a:solidFill>
                <a:srgbClr val="0070C0"/>
              </a:solidFill>
              <a:latin typeface="Calibri"/>
              <a:cs typeface="Calibri"/>
            </a:endParaRPr>
          </a:p>
        </p:txBody>
      </p:sp>
      <p:graphicFrame>
        <p:nvGraphicFramePr>
          <p:cNvPr id="2" name="Diagramm 1"/>
          <p:cNvGraphicFramePr>
            <a:graphicFrameLocks/>
          </p:cNvGraphicFramePr>
          <p:nvPr>
            <p:extLst>
              <p:ext uri="{D42A27DB-BD31-4B8C-83A1-F6EECF244321}">
                <p14:modId xmlns:p14="http://schemas.microsoft.com/office/powerpoint/2010/main" val="1325845289"/>
              </p:ext>
            </p:extLst>
          </p:nvPr>
        </p:nvGraphicFramePr>
        <p:xfrm>
          <a:off x="956988" y="2286822"/>
          <a:ext cx="7631841" cy="40486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 name="Gruppieren 3">
            <a:extLst>
              <a:ext uri="{FF2B5EF4-FFF2-40B4-BE49-F238E27FC236}">
                <a16:creationId xmlns:a16="http://schemas.microsoft.com/office/drawing/2014/main" id="{E8625FD2-165A-411D-91E5-EE59FADC2AD4}"/>
              </a:ext>
            </a:extLst>
          </p:cNvPr>
          <p:cNvGrpSpPr/>
          <p:nvPr/>
        </p:nvGrpSpPr>
        <p:grpSpPr>
          <a:xfrm>
            <a:off x="9425787" y="2213198"/>
            <a:ext cx="2409578" cy="3629846"/>
            <a:chOff x="9425787" y="2213198"/>
            <a:chExt cx="2409578" cy="3629846"/>
          </a:xfrm>
        </p:grpSpPr>
        <p:sp>
          <p:nvSpPr>
            <p:cNvPr id="8" name="Textfeld 7">
              <a:extLst>
                <a:ext uri="{FF2B5EF4-FFF2-40B4-BE49-F238E27FC236}">
                  <a16:creationId xmlns:a16="http://schemas.microsoft.com/office/drawing/2014/main" id="{37F41553-B7F7-4CE3-AB8B-04420ED0F52A}"/>
                </a:ext>
              </a:extLst>
            </p:cNvPr>
            <p:cNvSpPr txBox="1"/>
            <p:nvPr/>
          </p:nvSpPr>
          <p:spPr bwMode="auto">
            <a:xfrm>
              <a:off x="9986650" y="4765826"/>
              <a:ext cx="1848715" cy="1077218"/>
            </a:xfrm>
            <a:prstGeom prst="rect">
              <a:avLst/>
            </a:prstGeom>
            <a:solidFill>
              <a:schemeClr val="accent1">
                <a:lumMod val="20000"/>
                <a:lumOff val="80000"/>
              </a:schemeClr>
            </a:solidFill>
          </p:spPr>
          <p:txBody>
            <a:bodyPr wrap="square" rtlCol="0">
              <a:spAutoFit/>
            </a:bodyPr>
            <a:lstStyle/>
            <a:p>
              <a:pPr>
                <a:defRPr/>
              </a:pPr>
              <a:r>
                <a:rPr lang="de-DE" sz="1600" b="1" dirty="0"/>
                <a:t>Zusatzdokumente: </a:t>
              </a:r>
              <a:r>
                <a:rPr lang="de-DE" sz="1600" dirty="0"/>
                <a:t>Potenziale </a:t>
              </a:r>
              <a:r>
                <a:rPr lang="de-DE" sz="1600" dirty="0" err="1"/>
                <a:t>verschie-dener</a:t>
              </a:r>
              <a:r>
                <a:rPr lang="de-DE" sz="1600" dirty="0"/>
                <a:t> Kommun-</a:t>
              </a:r>
              <a:r>
                <a:rPr lang="de-DE" sz="1600" dirty="0" err="1"/>
                <a:t>ikationskanäle</a:t>
              </a:r>
              <a:r>
                <a:rPr lang="de-DE" sz="1600" dirty="0"/>
                <a:t> </a:t>
              </a:r>
              <a:endParaRPr sz="1600" b="1" dirty="0"/>
            </a:p>
          </p:txBody>
        </p:sp>
        <p:pic>
          <p:nvPicPr>
            <p:cNvPr id="3" name="Grafik 2">
              <a:extLst>
                <a:ext uri="{FF2B5EF4-FFF2-40B4-BE49-F238E27FC236}">
                  <a16:creationId xmlns:a16="http://schemas.microsoft.com/office/drawing/2014/main" id="{4EC82D42-0DE1-41DB-AC9B-31FD45268E66}"/>
                </a:ext>
              </a:extLst>
            </p:cNvPr>
            <p:cNvPicPr>
              <a:picLocks noChangeAspect="1"/>
            </p:cNvPicPr>
            <p:nvPr/>
          </p:nvPicPr>
          <p:blipFill>
            <a:blip r:embed="rId9"/>
            <a:stretch>
              <a:fillRect/>
            </a:stretch>
          </p:blipFill>
          <p:spPr>
            <a:xfrm>
              <a:off x="9986650" y="2213198"/>
              <a:ext cx="1699646" cy="2577797"/>
            </a:xfrm>
            <a:prstGeom prst="rect">
              <a:avLst/>
            </a:prstGeom>
          </p:spPr>
        </p:pic>
        <p:pic>
          <p:nvPicPr>
            <p:cNvPr id="11" name="Grafik 10" descr="Informationen">
              <a:extLst>
                <a:ext uri="{FF2B5EF4-FFF2-40B4-BE49-F238E27FC236}">
                  <a16:creationId xmlns:a16="http://schemas.microsoft.com/office/drawing/2014/main" id="{172FB043-5692-40AF-AAD5-B4F8C7FC3CC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425787" y="4316789"/>
              <a:ext cx="759546" cy="759546"/>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91163" y="1448484"/>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r>
              <a:rPr lang="de-DE" sz="2000" b="1" dirty="0">
                <a:solidFill>
                  <a:srgbClr val="0070C0"/>
                </a:solidFill>
                <a:latin typeface="Calibri"/>
                <a:cs typeface="Calibri"/>
              </a:rPr>
              <a:t>3.2 Chancen für die Lehrkräfte</a:t>
            </a:r>
            <a:endParaRPr sz="2000" dirty="0"/>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sp>
        <p:nvSpPr>
          <p:cNvPr id="9" name="Titel 1"/>
          <p:cNvSpPr txBox="1"/>
          <p:nvPr/>
        </p:nvSpPr>
        <p:spPr bwMode="auto">
          <a:xfrm>
            <a:off x="785237" y="463276"/>
            <a:ext cx="10515600" cy="1230187"/>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400" b="1" dirty="0">
                <a:solidFill>
                  <a:srgbClr val="0070C0"/>
                </a:solidFill>
                <a:latin typeface="Calibri"/>
                <a:cs typeface="Calibri"/>
              </a:rPr>
              <a:t>3. Welche Chancen </a:t>
            </a:r>
            <a:r>
              <a:rPr lang="de-DE" sz="2400" dirty="0">
                <a:latin typeface="Calibri"/>
                <a:cs typeface="Calibri"/>
              </a:rPr>
              <a:t>ergeben sich für die Schulgemeinschaft? </a:t>
            </a:r>
            <a:br>
              <a:rPr lang="de-DE" sz="2800" dirty="0">
                <a:latin typeface="Calibri"/>
                <a:cs typeface="Calibri"/>
              </a:rPr>
            </a:br>
            <a:endParaRPr lang="de-DE" sz="2400" dirty="0">
              <a:solidFill>
                <a:srgbClr val="0070C0"/>
              </a:solidFill>
              <a:latin typeface="Calibri"/>
              <a:cs typeface="Calibri"/>
            </a:endParaRPr>
          </a:p>
        </p:txBody>
      </p:sp>
      <p:graphicFrame>
        <p:nvGraphicFramePr>
          <p:cNvPr id="2" name="Diagramm 1"/>
          <p:cNvGraphicFramePr>
            <a:graphicFrameLocks/>
          </p:cNvGraphicFramePr>
          <p:nvPr/>
        </p:nvGraphicFramePr>
        <p:xfrm>
          <a:off x="956988" y="2286822"/>
          <a:ext cx="8397103" cy="3951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91163" y="1448484"/>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r>
              <a:rPr lang="de-DE" sz="2000" b="1" dirty="0">
                <a:solidFill>
                  <a:srgbClr val="0070C0"/>
                </a:solidFill>
                <a:latin typeface="Calibri"/>
                <a:cs typeface="Calibri"/>
              </a:rPr>
              <a:t>3.3 Chancen für die Verwaltung</a:t>
            </a:r>
            <a:endParaRPr sz="2000" dirty="0"/>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sp>
        <p:nvSpPr>
          <p:cNvPr id="9" name="Titel 1"/>
          <p:cNvSpPr txBox="1"/>
          <p:nvPr/>
        </p:nvSpPr>
        <p:spPr bwMode="auto">
          <a:xfrm>
            <a:off x="785237" y="619344"/>
            <a:ext cx="10515600" cy="1230187"/>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400" b="1" dirty="0">
                <a:solidFill>
                  <a:srgbClr val="0070C0"/>
                </a:solidFill>
                <a:latin typeface="Calibri"/>
                <a:cs typeface="Calibri"/>
              </a:rPr>
              <a:t>3. Welche Chancen </a:t>
            </a:r>
            <a:r>
              <a:rPr lang="de-DE" sz="2400" dirty="0">
                <a:latin typeface="Calibri"/>
                <a:cs typeface="Calibri"/>
              </a:rPr>
              <a:t>ergeben sich für die Schulgemeinschaft? </a:t>
            </a:r>
            <a:br>
              <a:rPr lang="de-DE" sz="2800" dirty="0">
                <a:latin typeface="Calibri"/>
                <a:cs typeface="Calibri"/>
              </a:rPr>
            </a:br>
            <a:endParaRPr lang="de-DE" sz="2400" dirty="0">
              <a:solidFill>
                <a:srgbClr val="0070C0"/>
              </a:solidFill>
              <a:latin typeface="Calibri"/>
              <a:cs typeface="Calibri"/>
            </a:endParaRPr>
          </a:p>
        </p:txBody>
      </p:sp>
      <p:graphicFrame>
        <p:nvGraphicFramePr>
          <p:cNvPr id="2" name="Diagramm 1"/>
          <p:cNvGraphicFramePr>
            <a:graphicFrameLocks/>
          </p:cNvGraphicFramePr>
          <p:nvPr/>
        </p:nvGraphicFramePr>
        <p:xfrm>
          <a:off x="956988" y="2286822"/>
          <a:ext cx="8397103" cy="3951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91163" y="1448484"/>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r>
              <a:rPr lang="de-DE" sz="2000" b="1" dirty="0">
                <a:solidFill>
                  <a:srgbClr val="0070C0"/>
                </a:solidFill>
                <a:latin typeface="Calibri"/>
                <a:cs typeface="Calibri"/>
              </a:rPr>
              <a:t>3.4 Chancen für Schülerinnen und Schüler</a:t>
            </a:r>
            <a:endParaRPr sz="2000" dirty="0"/>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sp>
        <p:nvSpPr>
          <p:cNvPr id="9" name="Titel 1"/>
          <p:cNvSpPr txBox="1"/>
          <p:nvPr/>
        </p:nvSpPr>
        <p:spPr bwMode="auto">
          <a:xfrm>
            <a:off x="785237" y="610389"/>
            <a:ext cx="10515600" cy="1230187"/>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400" b="1" dirty="0">
                <a:solidFill>
                  <a:srgbClr val="0070C0"/>
                </a:solidFill>
                <a:latin typeface="Calibri"/>
                <a:cs typeface="Calibri"/>
              </a:rPr>
              <a:t>3. Welche Chancen </a:t>
            </a:r>
            <a:r>
              <a:rPr lang="de-DE" sz="2400" dirty="0">
                <a:latin typeface="Calibri"/>
                <a:cs typeface="Calibri"/>
              </a:rPr>
              <a:t>ergeben sich für die Schulgemeinschaft? </a:t>
            </a:r>
            <a:br>
              <a:rPr lang="de-DE" sz="2800" dirty="0">
                <a:latin typeface="Calibri"/>
                <a:cs typeface="Calibri"/>
              </a:rPr>
            </a:br>
            <a:endParaRPr lang="de-DE" sz="2400" dirty="0">
              <a:solidFill>
                <a:srgbClr val="0070C0"/>
              </a:solidFill>
              <a:latin typeface="Calibri"/>
              <a:cs typeface="Calibri"/>
            </a:endParaRPr>
          </a:p>
        </p:txBody>
      </p:sp>
      <p:graphicFrame>
        <p:nvGraphicFramePr>
          <p:cNvPr id="2" name="Diagramm 1"/>
          <p:cNvGraphicFramePr>
            <a:graphicFrameLocks/>
          </p:cNvGraphicFramePr>
          <p:nvPr/>
        </p:nvGraphicFramePr>
        <p:xfrm>
          <a:off x="956988" y="2286822"/>
          <a:ext cx="8397103" cy="3951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91163" y="1448484"/>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r>
              <a:rPr lang="de-DE" sz="2000" b="1" dirty="0">
                <a:solidFill>
                  <a:srgbClr val="0070C0"/>
                </a:solidFill>
                <a:latin typeface="Calibri"/>
                <a:cs typeface="Calibri"/>
              </a:rPr>
              <a:t>3.5 Chancen für Eltern und Erziehungsberechtigte</a:t>
            </a:r>
            <a:endParaRPr sz="2000" dirty="0"/>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sp>
        <p:nvSpPr>
          <p:cNvPr id="9" name="Titel 1"/>
          <p:cNvSpPr txBox="1"/>
          <p:nvPr/>
        </p:nvSpPr>
        <p:spPr bwMode="auto">
          <a:xfrm>
            <a:off x="785237" y="506820"/>
            <a:ext cx="10515600" cy="1230187"/>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400" b="1" dirty="0">
                <a:solidFill>
                  <a:srgbClr val="0070C0"/>
                </a:solidFill>
                <a:latin typeface="Calibri"/>
                <a:cs typeface="Calibri"/>
              </a:rPr>
              <a:t>3. Welche Chancen </a:t>
            </a:r>
            <a:r>
              <a:rPr lang="de-DE" sz="2400" dirty="0">
                <a:latin typeface="Calibri"/>
                <a:cs typeface="Calibri"/>
              </a:rPr>
              <a:t>ergeben sich für die Schulgemeinschaft? </a:t>
            </a:r>
            <a:br>
              <a:rPr lang="de-DE" sz="2800" dirty="0">
                <a:latin typeface="Calibri"/>
                <a:cs typeface="Calibri"/>
              </a:rPr>
            </a:br>
            <a:endParaRPr lang="de-DE" sz="2400" dirty="0">
              <a:solidFill>
                <a:srgbClr val="0070C0"/>
              </a:solidFill>
              <a:latin typeface="Calibri"/>
              <a:cs typeface="Calibri"/>
            </a:endParaRPr>
          </a:p>
        </p:txBody>
      </p:sp>
      <p:graphicFrame>
        <p:nvGraphicFramePr>
          <p:cNvPr id="2" name="Diagramm 1"/>
          <p:cNvGraphicFramePr>
            <a:graphicFrameLocks/>
          </p:cNvGraphicFramePr>
          <p:nvPr/>
        </p:nvGraphicFramePr>
        <p:xfrm>
          <a:off x="956988" y="2286822"/>
          <a:ext cx="8397103" cy="3951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7" name="Grafik 6"/>
          <p:cNvPicPr>
            <a:picLocks noChangeAspect="1"/>
          </p:cNvPicPr>
          <p:nvPr/>
        </p:nvPicPr>
        <p:blipFill>
          <a:blip r:embed="rId3"/>
          <a:stretch/>
        </p:blipFill>
        <p:spPr bwMode="auto">
          <a:xfrm>
            <a:off x="9354091" y="0"/>
            <a:ext cx="2837909" cy="1325563"/>
          </a:xfrm>
          <a:prstGeom prst="rect">
            <a:avLst/>
          </a:prstGeom>
        </p:spPr>
      </p:pic>
      <p:pic>
        <p:nvPicPr>
          <p:cNvPr id="8" name="Grafik 7" descr="Ein Bild, das Text, Quittung, Zahl, Reihe enthält.&#10;&#10;Automatisch generierte Beschreibung"/>
          <p:cNvPicPr>
            <a:picLocks noChangeAspect="1"/>
          </p:cNvPicPr>
          <p:nvPr/>
        </p:nvPicPr>
        <p:blipFill>
          <a:blip r:embed="rId4"/>
          <a:srcRect t="7015"/>
          <a:stretch/>
        </p:blipFill>
        <p:spPr bwMode="auto">
          <a:xfrm>
            <a:off x="828596" y="2230196"/>
            <a:ext cx="8731295" cy="4228741"/>
          </a:xfrm>
          <a:prstGeom prst="rect">
            <a:avLst/>
          </a:prstGeom>
        </p:spPr>
      </p:pic>
      <p:sp>
        <p:nvSpPr>
          <p:cNvPr id="11" name="Textfeld 10"/>
          <p:cNvSpPr txBox="1"/>
          <p:nvPr/>
        </p:nvSpPr>
        <p:spPr bwMode="auto">
          <a:xfrm>
            <a:off x="589585" y="1325563"/>
            <a:ext cx="9729851" cy="1015663"/>
          </a:xfrm>
          <a:prstGeom prst="rect">
            <a:avLst/>
          </a:prstGeom>
          <a:noFill/>
        </p:spPr>
        <p:txBody>
          <a:bodyPr wrap="square">
            <a:spAutoFit/>
          </a:bodyPr>
          <a:lstStyle/>
          <a:p>
            <a:pPr>
              <a:defRPr/>
            </a:pPr>
            <a:r>
              <a:rPr lang="de-DE" sz="2000" b="1" dirty="0">
                <a:solidFill>
                  <a:srgbClr val="0070C0"/>
                </a:solidFill>
                <a:latin typeface="Calibri"/>
                <a:cs typeface="Calibri"/>
              </a:rPr>
              <a:t>4.1 </a:t>
            </a:r>
            <a:r>
              <a:rPr lang="de-DE" sz="2000" b="1" dirty="0">
                <a:solidFill>
                  <a:srgbClr val="0070C0"/>
                </a:solidFill>
                <a:cs typeface="Calibri"/>
              </a:rPr>
              <a:t>Bestandsaufnahme: Wer kommuniziert mit wem? Wo wird was kommuniziert? </a:t>
            </a:r>
            <a:br>
              <a:rPr lang="de-DE" sz="2000" b="1" dirty="0">
                <a:solidFill>
                  <a:srgbClr val="0070C0"/>
                </a:solidFill>
                <a:cs typeface="Calibri"/>
              </a:rPr>
            </a:br>
            <a:r>
              <a:rPr lang="de-DE" sz="2000" b="1" dirty="0">
                <a:solidFill>
                  <a:srgbClr val="0070C0"/>
                </a:solidFill>
                <a:cs typeface="Calibri"/>
              </a:rPr>
              <a:t>                                             Wann wird kommuniziert?</a:t>
            </a:r>
            <a:endParaRPr lang="de-DE" sz="2000" dirty="0"/>
          </a:p>
          <a:p>
            <a:pPr marL="0" indent="0">
              <a:buNone/>
              <a:defRPr/>
            </a:pPr>
            <a:endParaRPr sz="2000" dirty="0"/>
          </a:p>
        </p:txBody>
      </p:sp>
      <p:sp>
        <p:nvSpPr>
          <p:cNvPr id="14" name="Titel 1"/>
          <p:cNvSpPr txBox="1"/>
          <p:nvPr/>
        </p:nvSpPr>
        <p:spPr bwMode="auto">
          <a:xfrm>
            <a:off x="784500" y="274268"/>
            <a:ext cx="8775391" cy="180601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lnSpc>
                <a:spcPct val="100000"/>
              </a:lnSpc>
              <a:defRPr/>
            </a:pPr>
            <a:r>
              <a:rPr lang="de-DE" sz="2400" b="1" dirty="0">
                <a:solidFill>
                  <a:srgbClr val="0070C0"/>
                </a:solidFill>
                <a:latin typeface="Calibri"/>
                <a:cs typeface="Calibri"/>
              </a:rPr>
              <a:t>4. Wie</a:t>
            </a:r>
            <a:r>
              <a:rPr lang="de-DE" sz="2400" dirty="0">
                <a:latin typeface="Calibri"/>
                <a:cs typeface="Calibri"/>
              </a:rPr>
              <a:t> kann ein Kommunikationskonzept im Bereich „Digitale  </a:t>
            </a:r>
            <a:endParaRPr sz="2400" dirty="0"/>
          </a:p>
          <a:p>
            <a:pPr>
              <a:lnSpc>
                <a:spcPct val="120000"/>
              </a:lnSpc>
              <a:defRPr/>
            </a:pPr>
            <a:r>
              <a:rPr lang="de-DE" sz="2400" dirty="0">
                <a:latin typeface="Calibri"/>
                <a:cs typeface="Calibri"/>
              </a:rPr>
              <a:t>     Kommunikation“ an der Schule entstehen? </a:t>
            </a:r>
            <a:endParaRPr sz="2400" dirty="0"/>
          </a:p>
          <a:p>
            <a:pPr>
              <a:defRPr/>
            </a:pPr>
            <a:r>
              <a:rPr lang="de-DE" sz="2800" dirty="0">
                <a:latin typeface="Calibri"/>
                <a:cs typeface="Calibri"/>
              </a:rPr>
              <a:t> </a:t>
            </a:r>
          </a:p>
          <a:p>
            <a:pPr>
              <a:defRPr/>
            </a:pPr>
            <a:endParaRPr lang="de-DE" sz="2400" dirty="0">
              <a:solidFill>
                <a:srgbClr val="0070C0"/>
              </a:solidFill>
              <a:latin typeface="Calibri"/>
              <a:cs typeface="Calibri"/>
            </a:endParaRPr>
          </a:p>
        </p:txBody>
      </p:sp>
      <p:grpSp>
        <p:nvGrpSpPr>
          <p:cNvPr id="3" name="Gruppieren 2">
            <a:extLst>
              <a:ext uri="{FF2B5EF4-FFF2-40B4-BE49-F238E27FC236}">
                <a16:creationId xmlns:a16="http://schemas.microsoft.com/office/drawing/2014/main" id="{A3DB915F-1374-4BBB-AB6F-1525D05C8177}"/>
              </a:ext>
            </a:extLst>
          </p:cNvPr>
          <p:cNvGrpSpPr/>
          <p:nvPr/>
        </p:nvGrpSpPr>
        <p:grpSpPr>
          <a:xfrm>
            <a:off x="9559891" y="3662381"/>
            <a:ext cx="2412936" cy="2731242"/>
            <a:chOff x="9449574" y="3186934"/>
            <a:chExt cx="2412936" cy="2731242"/>
          </a:xfrm>
        </p:grpSpPr>
        <p:sp>
          <p:nvSpPr>
            <p:cNvPr id="9" name="Textfeld 8">
              <a:extLst>
                <a:ext uri="{FF2B5EF4-FFF2-40B4-BE49-F238E27FC236}">
                  <a16:creationId xmlns:a16="http://schemas.microsoft.com/office/drawing/2014/main" id="{1BD63142-2BBB-4AAA-AA78-114264DFA395}"/>
                </a:ext>
              </a:extLst>
            </p:cNvPr>
            <p:cNvSpPr txBox="1"/>
            <p:nvPr/>
          </p:nvSpPr>
          <p:spPr bwMode="auto">
            <a:xfrm>
              <a:off x="10010437" y="4348516"/>
              <a:ext cx="1848715" cy="1569660"/>
            </a:xfrm>
            <a:prstGeom prst="rect">
              <a:avLst/>
            </a:prstGeom>
            <a:solidFill>
              <a:schemeClr val="accent1">
                <a:lumMod val="20000"/>
                <a:lumOff val="80000"/>
              </a:schemeClr>
            </a:solidFill>
          </p:spPr>
          <p:txBody>
            <a:bodyPr wrap="square" rtlCol="0">
              <a:spAutoFit/>
            </a:bodyPr>
            <a:lstStyle/>
            <a:p>
              <a:pPr>
                <a:defRPr/>
              </a:pPr>
              <a:r>
                <a:rPr lang="de-DE" sz="1600" b="1" dirty="0"/>
                <a:t>Zusatzdokumente: </a:t>
              </a:r>
              <a:r>
                <a:rPr lang="de-DE" sz="1600" dirty="0"/>
                <a:t>Weiterentwicklung der </a:t>
              </a:r>
              <a:r>
                <a:rPr lang="de-DE" sz="1600" dirty="0" err="1"/>
                <a:t>Kommunika-tionsstruktur</a:t>
              </a:r>
              <a:r>
                <a:rPr lang="de-DE" sz="1600" dirty="0"/>
                <a:t> (Vorlage und Beispiel)</a:t>
              </a:r>
              <a:r>
                <a:rPr lang="de-DE" sz="1600" b="1" dirty="0"/>
                <a:t> </a:t>
              </a:r>
              <a:endParaRPr sz="1600" b="1" dirty="0"/>
            </a:p>
          </p:txBody>
        </p:sp>
        <p:pic>
          <p:nvPicPr>
            <p:cNvPr id="2" name="Grafik 1">
              <a:extLst>
                <a:ext uri="{FF2B5EF4-FFF2-40B4-BE49-F238E27FC236}">
                  <a16:creationId xmlns:a16="http://schemas.microsoft.com/office/drawing/2014/main" id="{8E0AC5CC-9FC9-4C67-B566-325E30599BAD}"/>
                </a:ext>
              </a:extLst>
            </p:cNvPr>
            <p:cNvPicPr>
              <a:picLocks noChangeAspect="1"/>
            </p:cNvPicPr>
            <p:nvPr/>
          </p:nvPicPr>
          <p:blipFill>
            <a:blip r:embed="rId5"/>
            <a:stretch>
              <a:fillRect/>
            </a:stretch>
          </p:blipFill>
          <p:spPr>
            <a:xfrm>
              <a:off x="10013795" y="3186934"/>
              <a:ext cx="1848715" cy="1161582"/>
            </a:xfrm>
            <a:prstGeom prst="rect">
              <a:avLst/>
            </a:prstGeom>
          </p:spPr>
        </p:pic>
        <p:pic>
          <p:nvPicPr>
            <p:cNvPr id="12" name="Grafik 11" descr="Informationen">
              <a:extLst>
                <a:ext uri="{FF2B5EF4-FFF2-40B4-BE49-F238E27FC236}">
                  <a16:creationId xmlns:a16="http://schemas.microsoft.com/office/drawing/2014/main" id="{75CA3D5E-5B58-4545-AA6D-8BC3591BF48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449574" y="3899479"/>
              <a:ext cx="759546" cy="759546"/>
            </a:xfrm>
            <a:prstGeom prst="rect">
              <a:avLst/>
            </a:prstGeom>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7" name="Grafik 6"/>
          <p:cNvPicPr>
            <a:picLocks noChangeAspect="1"/>
          </p:cNvPicPr>
          <p:nvPr/>
        </p:nvPicPr>
        <p:blipFill>
          <a:blip r:embed="rId3"/>
          <a:stretch/>
        </p:blipFill>
        <p:spPr bwMode="auto">
          <a:xfrm>
            <a:off x="9354091" y="0"/>
            <a:ext cx="2837909" cy="1325563"/>
          </a:xfrm>
          <a:prstGeom prst="rect">
            <a:avLst/>
          </a:prstGeom>
        </p:spPr>
      </p:pic>
      <p:sp>
        <p:nvSpPr>
          <p:cNvPr id="11" name="Textfeld 10"/>
          <p:cNvSpPr txBox="1"/>
          <p:nvPr/>
        </p:nvSpPr>
        <p:spPr bwMode="auto">
          <a:xfrm>
            <a:off x="578699" y="1225954"/>
            <a:ext cx="8391129" cy="707886"/>
          </a:xfrm>
          <a:prstGeom prst="rect">
            <a:avLst/>
          </a:prstGeom>
          <a:noFill/>
        </p:spPr>
        <p:txBody>
          <a:bodyPr wrap="square">
            <a:spAutoFit/>
          </a:bodyPr>
          <a:lstStyle/>
          <a:p>
            <a:pPr>
              <a:defRPr/>
            </a:pPr>
            <a:r>
              <a:rPr lang="de-DE" sz="2000" b="1" dirty="0">
                <a:solidFill>
                  <a:srgbClr val="0070C0"/>
                </a:solidFill>
                <a:latin typeface="Calibri"/>
                <a:cs typeface="Calibri"/>
              </a:rPr>
              <a:t>4.2 </a:t>
            </a:r>
            <a:r>
              <a:rPr lang="de-DE" sz="2000" b="1" dirty="0">
                <a:solidFill>
                  <a:srgbClr val="0070C0"/>
                </a:solidFill>
                <a:cs typeface="Calibri"/>
              </a:rPr>
              <a:t>Analyse: : Wo sehen wir Handlungsdruck und warum?</a:t>
            </a:r>
            <a:endParaRPr lang="de-DE" sz="2000" dirty="0"/>
          </a:p>
          <a:p>
            <a:pPr marL="0" indent="0">
              <a:buNone/>
              <a:defRPr/>
            </a:pPr>
            <a:endParaRPr sz="2000" dirty="0"/>
          </a:p>
        </p:txBody>
      </p:sp>
      <p:pic>
        <p:nvPicPr>
          <p:cNvPr id="4" name="Grafik 3" descr="Ein Bild, das Text, Quittung, Screenshot, Zahl enthält.&#10;&#10;Automatisch generierte Beschreibung"/>
          <p:cNvPicPr>
            <a:picLocks noChangeAspect="1"/>
          </p:cNvPicPr>
          <p:nvPr/>
        </p:nvPicPr>
        <p:blipFill>
          <a:blip r:embed="rId4"/>
          <a:srcRect r="17250"/>
          <a:stretch/>
        </p:blipFill>
        <p:spPr bwMode="auto">
          <a:xfrm>
            <a:off x="1950300" y="1694895"/>
            <a:ext cx="6431700" cy="5011036"/>
          </a:xfrm>
          <a:prstGeom prst="rect">
            <a:avLst/>
          </a:prstGeom>
        </p:spPr>
      </p:pic>
      <p:sp>
        <p:nvSpPr>
          <p:cNvPr id="5" name="Titel 1"/>
          <p:cNvSpPr txBox="1"/>
          <p:nvPr/>
        </p:nvSpPr>
        <p:spPr bwMode="auto">
          <a:xfrm>
            <a:off x="578700" y="395877"/>
            <a:ext cx="8775391" cy="1230187"/>
          </a:xfrm>
          <a:prstGeom prst="rect">
            <a:avLst/>
          </a:prstGeom>
        </p:spPr>
        <p:txBody>
          <a:bodyPr vert="horz" lIns="91440" tIns="45720" rIns="91440" bIns="45720" rtlCol="0" anchor="ctr">
            <a:normAutofit fontScale="70000" lnSpcReduction="20000"/>
          </a:bodyPr>
          <a:lstStyle>
            <a:lvl1pPr algn="l" defTabSz="914400">
              <a:lnSpc>
                <a:spcPct val="90000"/>
              </a:lnSpc>
              <a:spcBef>
                <a:spcPts val="0"/>
              </a:spcBef>
              <a:buNone/>
              <a:defRPr sz="4400">
                <a:solidFill>
                  <a:schemeClr val="tx1"/>
                </a:solidFill>
                <a:latin typeface="+mj-lt"/>
                <a:ea typeface="+mj-ea"/>
                <a:cs typeface="+mj-cs"/>
              </a:defRPr>
            </a:lvl1pPr>
          </a:lstStyle>
          <a:p>
            <a:pPr>
              <a:lnSpc>
                <a:spcPct val="120000"/>
              </a:lnSpc>
              <a:defRPr/>
            </a:pPr>
            <a:r>
              <a:rPr lang="de-DE" sz="3100" b="1" dirty="0">
                <a:solidFill>
                  <a:srgbClr val="0070C0"/>
                </a:solidFill>
                <a:latin typeface="Calibri"/>
                <a:cs typeface="Calibri"/>
              </a:rPr>
              <a:t>4. Wie</a:t>
            </a:r>
            <a:r>
              <a:rPr lang="de-DE" sz="3100" dirty="0">
                <a:latin typeface="Calibri"/>
                <a:cs typeface="Calibri"/>
              </a:rPr>
              <a:t> kann ein Kommunikationskonzept im Bereich „Digitale  </a:t>
            </a:r>
            <a:endParaRPr sz="3100" dirty="0"/>
          </a:p>
          <a:p>
            <a:pPr>
              <a:lnSpc>
                <a:spcPct val="120000"/>
              </a:lnSpc>
              <a:defRPr/>
            </a:pPr>
            <a:r>
              <a:rPr lang="de-DE" sz="3100" dirty="0">
                <a:latin typeface="Calibri"/>
                <a:cs typeface="Calibri"/>
              </a:rPr>
              <a:t>     Kommunikation“ an der Schule entstehen? </a:t>
            </a:r>
            <a:endParaRPr sz="3100" dirty="0"/>
          </a:p>
          <a:p>
            <a:pPr>
              <a:defRPr/>
            </a:pPr>
            <a:r>
              <a:rPr lang="de-DE" sz="2800" dirty="0">
                <a:latin typeface="Calibri"/>
                <a:cs typeface="Calibri"/>
              </a:rPr>
              <a:t> </a:t>
            </a:r>
            <a:br>
              <a:rPr lang="de-DE" sz="2800" dirty="0">
                <a:latin typeface="Calibri"/>
                <a:cs typeface="Calibri"/>
              </a:rPr>
            </a:br>
            <a:endParaRPr lang="de-DE" sz="2400" dirty="0">
              <a:solidFill>
                <a:srgbClr val="0070C0"/>
              </a:solidFill>
              <a:latin typeface="Calibri"/>
              <a:cs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7" name="Grafik 6"/>
          <p:cNvPicPr>
            <a:picLocks noChangeAspect="1"/>
          </p:cNvPicPr>
          <p:nvPr/>
        </p:nvPicPr>
        <p:blipFill>
          <a:blip r:embed="rId3"/>
          <a:stretch/>
        </p:blipFill>
        <p:spPr bwMode="auto">
          <a:xfrm>
            <a:off x="9354091" y="0"/>
            <a:ext cx="2837909" cy="1325563"/>
          </a:xfrm>
          <a:prstGeom prst="rect">
            <a:avLst/>
          </a:prstGeom>
        </p:spPr>
      </p:pic>
      <p:sp>
        <p:nvSpPr>
          <p:cNvPr id="11" name="Textfeld 10"/>
          <p:cNvSpPr txBox="1"/>
          <p:nvPr/>
        </p:nvSpPr>
        <p:spPr bwMode="auto">
          <a:xfrm>
            <a:off x="644014" y="1192730"/>
            <a:ext cx="11232300" cy="400110"/>
          </a:xfrm>
          <a:prstGeom prst="rect">
            <a:avLst/>
          </a:prstGeom>
          <a:noFill/>
        </p:spPr>
        <p:txBody>
          <a:bodyPr wrap="square">
            <a:spAutoFit/>
          </a:bodyPr>
          <a:lstStyle/>
          <a:p>
            <a:pPr>
              <a:defRPr/>
            </a:pPr>
            <a:r>
              <a:rPr lang="de-DE" sz="2000" b="1" dirty="0">
                <a:solidFill>
                  <a:srgbClr val="0070C0"/>
                </a:solidFill>
                <a:latin typeface="Calibri"/>
                <a:cs typeface="Calibri"/>
              </a:rPr>
              <a:t>4.3 </a:t>
            </a:r>
            <a:r>
              <a:rPr lang="de-DE" sz="2000" b="1" dirty="0">
                <a:solidFill>
                  <a:srgbClr val="0070C0"/>
                </a:solidFill>
                <a:cs typeface="Calibri"/>
              </a:rPr>
              <a:t>Entscheidung: In welchen Bereichen werden Regeln für die Kommunikation aufgestellt?</a:t>
            </a:r>
            <a:endParaRPr sz="2000" dirty="0"/>
          </a:p>
        </p:txBody>
      </p:sp>
      <p:pic>
        <p:nvPicPr>
          <p:cNvPr id="4" name="Grafik 3" descr="Ein Bild, das Text, Quittung, Screenshot, Zahl enthält.&#10;&#10;Automatisch generierte Beschreibung"/>
          <p:cNvPicPr>
            <a:picLocks noChangeAspect="1"/>
          </p:cNvPicPr>
          <p:nvPr/>
        </p:nvPicPr>
        <p:blipFill>
          <a:blip r:embed="rId4"/>
          <a:stretch/>
        </p:blipFill>
        <p:spPr bwMode="auto">
          <a:xfrm>
            <a:off x="1460443" y="1570974"/>
            <a:ext cx="7772400" cy="5011036"/>
          </a:xfrm>
          <a:prstGeom prst="rect">
            <a:avLst/>
          </a:prstGeom>
        </p:spPr>
      </p:pic>
      <p:sp>
        <p:nvSpPr>
          <p:cNvPr id="2" name="Titel 1"/>
          <p:cNvSpPr txBox="1"/>
          <p:nvPr/>
        </p:nvSpPr>
        <p:spPr bwMode="auto">
          <a:xfrm>
            <a:off x="644014" y="275990"/>
            <a:ext cx="8775391" cy="1230187"/>
          </a:xfrm>
          <a:prstGeom prst="rect">
            <a:avLst/>
          </a:prstGeom>
        </p:spPr>
        <p:txBody>
          <a:bodyPr vert="horz" lIns="91440" tIns="45720" rIns="91440" bIns="45720" rtlCol="0" anchor="ctr">
            <a:normAutofit fontScale="70000" lnSpcReduction="20000"/>
          </a:bodyPr>
          <a:lstStyle>
            <a:lvl1pPr algn="l" defTabSz="914400">
              <a:lnSpc>
                <a:spcPct val="90000"/>
              </a:lnSpc>
              <a:spcBef>
                <a:spcPts val="0"/>
              </a:spcBef>
              <a:buNone/>
              <a:defRPr sz="4400">
                <a:solidFill>
                  <a:schemeClr val="tx1"/>
                </a:solidFill>
                <a:latin typeface="+mj-lt"/>
                <a:ea typeface="+mj-ea"/>
                <a:cs typeface="+mj-cs"/>
              </a:defRPr>
            </a:lvl1pPr>
          </a:lstStyle>
          <a:p>
            <a:pPr>
              <a:lnSpc>
                <a:spcPct val="120000"/>
              </a:lnSpc>
              <a:defRPr/>
            </a:pPr>
            <a:r>
              <a:rPr lang="de-DE" sz="3100" b="1" dirty="0">
                <a:solidFill>
                  <a:srgbClr val="0070C0"/>
                </a:solidFill>
                <a:latin typeface="Calibri"/>
                <a:cs typeface="Calibri"/>
              </a:rPr>
              <a:t>4. Wie</a:t>
            </a:r>
            <a:r>
              <a:rPr lang="de-DE" sz="3100" dirty="0">
                <a:latin typeface="Calibri"/>
                <a:cs typeface="Calibri"/>
              </a:rPr>
              <a:t> kann ein Kommunikationskonzept im Bereich „Digitale  </a:t>
            </a:r>
            <a:endParaRPr sz="3100" dirty="0"/>
          </a:p>
          <a:p>
            <a:pPr>
              <a:lnSpc>
                <a:spcPct val="120000"/>
              </a:lnSpc>
              <a:defRPr/>
            </a:pPr>
            <a:r>
              <a:rPr lang="de-DE" sz="3100" dirty="0">
                <a:latin typeface="Calibri"/>
                <a:cs typeface="Calibri"/>
              </a:rPr>
              <a:t>     Kommunikation“ an der Schule entstehen? </a:t>
            </a:r>
            <a:endParaRPr sz="3100" dirty="0"/>
          </a:p>
          <a:p>
            <a:pPr>
              <a:defRPr/>
            </a:pPr>
            <a:r>
              <a:rPr lang="de-DE" sz="2800" dirty="0">
                <a:latin typeface="Calibri"/>
                <a:cs typeface="Calibri"/>
              </a:rPr>
              <a:t> </a:t>
            </a:r>
            <a:br>
              <a:rPr lang="de-DE" sz="2800" dirty="0">
                <a:latin typeface="Calibri"/>
                <a:cs typeface="Calibri"/>
              </a:rPr>
            </a:br>
            <a:endParaRPr lang="de-DE" sz="2400" dirty="0">
              <a:solidFill>
                <a:srgbClr val="0070C0"/>
              </a:solidFill>
              <a:latin typeface="Calibri"/>
              <a:cs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7" name="Grafik 6"/>
          <p:cNvPicPr>
            <a:picLocks noChangeAspect="1"/>
          </p:cNvPicPr>
          <p:nvPr/>
        </p:nvPicPr>
        <p:blipFill>
          <a:blip r:embed="rId3"/>
          <a:stretch/>
        </p:blipFill>
        <p:spPr bwMode="auto">
          <a:xfrm>
            <a:off x="9354091" y="0"/>
            <a:ext cx="2837909" cy="1325563"/>
          </a:xfrm>
          <a:prstGeom prst="rect">
            <a:avLst/>
          </a:prstGeom>
        </p:spPr>
      </p:pic>
      <p:sp>
        <p:nvSpPr>
          <p:cNvPr id="9" name="Titel 1"/>
          <p:cNvSpPr txBox="1"/>
          <p:nvPr/>
        </p:nvSpPr>
        <p:spPr bwMode="auto">
          <a:xfrm>
            <a:off x="578700" y="175543"/>
            <a:ext cx="8775391" cy="1230187"/>
          </a:xfrm>
          <a:prstGeom prst="rect">
            <a:avLst/>
          </a:prstGeom>
        </p:spPr>
        <p:txBody>
          <a:bodyPr vert="horz" lIns="91440" tIns="45720" rIns="91440" bIns="45720" rtlCol="0" anchor="ctr">
            <a:normAutofit fontScale="70000" lnSpcReduction="20000"/>
          </a:bodyPr>
          <a:lstStyle>
            <a:lvl1pPr algn="l" defTabSz="914400">
              <a:lnSpc>
                <a:spcPct val="90000"/>
              </a:lnSpc>
              <a:spcBef>
                <a:spcPts val="0"/>
              </a:spcBef>
              <a:buNone/>
              <a:defRPr sz="4400">
                <a:solidFill>
                  <a:schemeClr val="tx1"/>
                </a:solidFill>
                <a:latin typeface="+mj-lt"/>
                <a:ea typeface="+mj-ea"/>
                <a:cs typeface="+mj-cs"/>
              </a:defRPr>
            </a:lvl1pPr>
          </a:lstStyle>
          <a:p>
            <a:pPr>
              <a:lnSpc>
                <a:spcPct val="120000"/>
              </a:lnSpc>
              <a:defRPr/>
            </a:pPr>
            <a:r>
              <a:rPr lang="de-DE" sz="3400" b="1" dirty="0">
                <a:solidFill>
                  <a:srgbClr val="0070C0"/>
                </a:solidFill>
                <a:latin typeface="Calibri"/>
                <a:cs typeface="Calibri"/>
              </a:rPr>
              <a:t>4. Wie</a:t>
            </a:r>
            <a:r>
              <a:rPr lang="de-DE" sz="3400" dirty="0">
                <a:latin typeface="Calibri"/>
                <a:cs typeface="Calibri"/>
              </a:rPr>
              <a:t> kann ein Kommunikationskonzept im Bereich „Digitale  </a:t>
            </a:r>
            <a:endParaRPr sz="3400" dirty="0"/>
          </a:p>
          <a:p>
            <a:pPr>
              <a:lnSpc>
                <a:spcPct val="120000"/>
              </a:lnSpc>
              <a:defRPr/>
            </a:pPr>
            <a:r>
              <a:rPr lang="de-DE" sz="3400" dirty="0">
                <a:latin typeface="Calibri"/>
                <a:cs typeface="Calibri"/>
              </a:rPr>
              <a:t>     Kommunikation“ an der Schule entstehen? </a:t>
            </a:r>
            <a:endParaRPr sz="3400" dirty="0"/>
          </a:p>
          <a:p>
            <a:pPr>
              <a:defRPr/>
            </a:pPr>
            <a:r>
              <a:rPr lang="de-DE" sz="2800" dirty="0">
                <a:latin typeface="Calibri"/>
                <a:cs typeface="Calibri"/>
              </a:rPr>
              <a:t> </a:t>
            </a:r>
            <a:br>
              <a:rPr lang="de-DE" sz="2800" dirty="0">
                <a:latin typeface="Calibri"/>
                <a:cs typeface="Calibri"/>
              </a:rPr>
            </a:br>
            <a:endParaRPr lang="de-DE" sz="2400" dirty="0">
              <a:solidFill>
                <a:srgbClr val="0070C0"/>
              </a:solidFill>
              <a:latin typeface="Calibri"/>
              <a:cs typeface="Calibri"/>
            </a:endParaRPr>
          </a:p>
        </p:txBody>
      </p:sp>
      <p:sp>
        <p:nvSpPr>
          <p:cNvPr id="11" name="Textfeld 10"/>
          <p:cNvSpPr txBox="1"/>
          <p:nvPr/>
        </p:nvSpPr>
        <p:spPr bwMode="auto">
          <a:xfrm>
            <a:off x="578700" y="1054889"/>
            <a:ext cx="6096000" cy="400110"/>
          </a:xfrm>
          <a:prstGeom prst="rect">
            <a:avLst/>
          </a:prstGeom>
          <a:noFill/>
        </p:spPr>
        <p:txBody>
          <a:bodyPr wrap="square">
            <a:spAutoFit/>
          </a:bodyPr>
          <a:lstStyle/>
          <a:p>
            <a:pPr marL="0" indent="0">
              <a:buNone/>
              <a:defRPr/>
            </a:pPr>
            <a:r>
              <a:rPr lang="de-DE" sz="2000" b="1" dirty="0">
                <a:solidFill>
                  <a:srgbClr val="0070C0"/>
                </a:solidFill>
                <a:latin typeface="Calibri"/>
                <a:cs typeface="Calibri"/>
              </a:rPr>
              <a:t>4.4 Lösungsansätze</a:t>
            </a:r>
          </a:p>
        </p:txBody>
      </p:sp>
      <p:sp>
        <p:nvSpPr>
          <p:cNvPr id="2" name="Sprechblase: rechteckig mit abgerundeten Ecken 16"/>
          <p:cNvSpPr/>
          <p:nvPr/>
        </p:nvSpPr>
        <p:spPr bwMode="auto">
          <a:xfrm>
            <a:off x="745554" y="1506177"/>
            <a:ext cx="5620256" cy="2941132"/>
          </a:xfrm>
          <a:prstGeom prst="wedgeRoundRectCallout">
            <a:avLst>
              <a:gd name="adj1" fmla="val -60270"/>
              <a:gd name="adj2" fmla="val 807"/>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Textfeld 2"/>
          <p:cNvSpPr txBox="1"/>
          <p:nvPr/>
        </p:nvSpPr>
        <p:spPr bwMode="auto">
          <a:xfrm>
            <a:off x="1005051" y="1839082"/>
            <a:ext cx="5090948" cy="2450094"/>
          </a:xfrm>
          <a:prstGeom prst="rect">
            <a:avLst/>
          </a:prstGeom>
          <a:noFill/>
        </p:spPr>
        <p:txBody>
          <a:bodyPr wrap="square" rtlCol="0">
            <a:spAutoFit/>
          </a:bodyPr>
          <a:lstStyle/>
          <a:p>
            <a:pPr lvl="0">
              <a:lnSpc>
                <a:spcPct val="107000"/>
              </a:lnSpc>
              <a:defRPr/>
            </a:pPr>
            <a:r>
              <a:rPr lang="de-DE" sz="1800">
                <a:latin typeface="Calibri"/>
                <a:ea typeface="Calibri"/>
                <a:cs typeface="Calibri"/>
              </a:rPr>
              <a:t>Wir bitten die Erziehungsberechtigten, die Lehrkräfte über XX anzuschreiben und die Kommunikationsformen zu wahren. Falls Erziehungsberechtigte mit Beschwerden auf die Lehrkräfte zutreten, empfehlen wir den Lehrkräften nicht auf die Beschwerden einzugehen, sondern nur einen persönlichen oder telefonischen Termin zu vereinbaren.</a:t>
            </a:r>
            <a:endParaRPr lang="de-DE" sz="1800">
              <a:latin typeface="Calibri"/>
              <a:ea typeface="Calibri"/>
              <a:cs typeface="Times New Roman"/>
            </a:endParaRPr>
          </a:p>
        </p:txBody>
      </p:sp>
      <p:sp>
        <p:nvSpPr>
          <p:cNvPr id="5" name="Sprechblase: rechteckig mit abgerundeten Ecken 16"/>
          <p:cNvSpPr/>
          <p:nvPr/>
        </p:nvSpPr>
        <p:spPr bwMode="auto">
          <a:xfrm>
            <a:off x="807296" y="4704015"/>
            <a:ext cx="5558513" cy="1641354"/>
          </a:xfrm>
          <a:prstGeom prst="wedgeRoundRectCallout">
            <a:avLst>
              <a:gd name="adj1" fmla="val -62244"/>
              <a:gd name="adj2" fmla="val 54290"/>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6" name="Textfeld 5"/>
          <p:cNvSpPr txBox="1"/>
          <p:nvPr/>
        </p:nvSpPr>
        <p:spPr bwMode="auto">
          <a:xfrm>
            <a:off x="1158281" y="4835095"/>
            <a:ext cx="4784486" cy="1264642"/>
          </a:xfrm>
          <a:prstGeom prst="rect">
            <a:avLst/>
          </a:prstGeom>
          <a:noFill/>
        </p:spPr>
        <p:txBody>
          <a:bodyPr wrap="square" rtlCol="0">
            <a:spAutoFit/>
          </a:bodyPr>
          <a:lstStyle/>
          <a:p>
            <a:pPr lvl="0">
              <a:lnSpc>
                <a:spcPct val="107000"/>
              </a:lnSpc>
              <a:spcAft>
                <a:spcPts val="800"/>
              </a:spcAft>
              <a:defRPr/>
            </a:pPr>
            <a:r>
              <a:rPr lang="de-DE" sz="1800">
                <a:latin typeface="Calibri"/>
                <a:ea typeface="Calibri"/>
                <a:cs typeface="Calibri"/>
              </a:rPr>
              <a:t>Wir kommunizieren den Erziehungsberechtigten, dass wir von den Lehrkräften nicht erwarten, dass sie am gleichen Tag antworten oder am Wochenende.</a:t>
            </a:r>
            <a:endParaRPr lang="de-DE" sz="1800">
              <a:latin typeface="Calibri"/>
              <a:ea typeface="Calibri"/>
              <a:cs typeface="Times New Roman"/>
            </a:endParaRPr>
          </a:p>
        </p:txBody>
      </p:sp>
      <p:sp>
        <p:nvSpPr>
          <p:cNvPr id="8" name="Sprechblase: rechteckig mit abgerundeten Ecken 16"/>
          <p:cNvSpPr/>
          <p:nvPr/>
        </p:nvSpPr>
        <p:spPr bwMode="auto">
          <a:xfrm>
            <a:off x="6674700" y="1535166"/>
            <a:ext cx="4987993" cy="1325563"/>
          </a:xfrm>
          <a:prstGeom prst="wedgeRoundRectCallout">
            <a:avLst>
              <a:gd name="adj1" fmla="val 55932"/>
              <a:gd name="adj2" fmla="val 24547"/>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0" name="Textfeld 9"/>
          <p:cNvSpPr txBox="1"/>
          <p:nvPr/>
        </p:nvSpPr>
        <p:spPr bwMode="auto">
          <a:xfrm>
            <a:off x="6890947" y="1664225"/>
            <a:ext cx="4296002" cy="968278"/>
          </a:xfrm>
          <a:prstGeom prst="rect">
            <a:avLst/>
          </a:prstGeom>
          <a:noFill/>
        </p:spPr>
        <p:txBody>
          <a:bodyPr wrap="square" rtlCol="0">
            <a:spAutoFit/>
          </a:bodyPr>
          <a:lstStyle/>
          <a:p>
            <a:pPr lvl="0">
              <a:lnSpc>
                <a:spcPct val="107000"/>
              </a:lnSpc>
              <a:spcAft>
                <a:spcPts val="800"/>
              </a:spcAft>
              <a:defRPr/>
            </a:pPr>
            <a:r>
              <a:rPr lang="de-DE" sz="1800" dirty="0">
                <a:solidFill>
                  <a:srgbClr val="000000"/>
                </a:solidFill>
                <a:latin typeface="Calibri"/>
                <a:ea typeface="Calibri"/>
                <a:cs typeface="Calibri"/>
              </a:rPr>
              <a:t>Auf Wunsch wird ein Trainingsseminar für Lehrkräfte zum Umgang mit Eltern-beschwerden organisiert.</a:t>
            </a:r>
            <a:endParaRPr lang="de-DE" sz="1800" dirty="0">
              <a:latin typeface="Calibri"/>
              <a:ea typeface="Calibri"/>
              <a:cs typeface="Times New Roman"/>
            </a:endParaRPr>
          </a:p>
        </p:txBody>
      </p:sp>
      <p:sp>
        <p:nvSpPr>
          <p:cNvPr id="12" name="Sprechblase: rechteckig mit abgerundeten Ecken 16"/>
          <p:cNvSpPr/>
          <p:nvPr/>
        </p:nvSpPr>
        <p:spPr bwMode="auto">
          <a:xfrm>
            <a:off x="6716794" y="3127023"/>
            <a:ext cx="4987993" cy="3297369"/>
          </a:xfrm>
          <a:prstGeom prst="wedgeRoundRectCallout">
            <a:avLst>
              <a:gd name="adj1" fmla="val 58074"/>
              <a:gd name="adj2" fmla="val 557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3" name="Textfeld 12"/>
          <p:cNvSpPr txBox="1"/>
          <p:nvPr/>
        </p:nvSpPr>
        <p:spPr bwMode="auto">
          <a:xfrm>
            <a:off x="6890947" y="3206048"/>
            <a:ext cx="4296002" cy="3139321"/>
          </a:xfrm>
          <a:prstGeom prst="rect">
            <a:avLst/>
          </a:prstGeom>
          <a:noFill/>
        </p:spPr>
        <p:txBody>
          <a:bodyPr wrap="square" rtlCol="0">
            <a:spAutoFit/>
          </a:bodyPr>
          <a:lstStyle/>
          <a:p>
            <a:pPr>
              <a:defRPr/>
            </a:pPr>
            <a:r>
              <a:rPr lang="de-DE" b="0" u="none" strike="noStrike">
                <a:solidFill>
                  <a:srgbClr val="000000"/>
                </a:solidFill>
                <a:latin typeface="Calibri"/>
                <a:cs typeface="Calibri"/>
              </a:rPr>
              <a:t>„Als Mutter schätze ich die klare Regelung, dass nach 16:00 Uhr keine wichtigen Nachrichten mehr für den kommenden Tag verschickt werden. Auch an den Wochenenden bleiben dringende Informationen für den Montag aus, was dazu beiträgt, unnötigen Stress in der unterrichtsfreien Zeit zu vermeiden. Diese Regelung erleichtert es mir zudem, feste Auszeiten für die Nutzung von Geräten zu schaffen.“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b="1">
                <a:solidFill>
                  <a:srgbClr val="0070C0"/>
                </a:solidFill>
                <a:latin typeface="Calibri"/>
                <a:ea typeface="Calibri"/>
                <a:cs typeface="Calibri"/>
              </a:rPr>
              <a:t>Das Wichtigste in Kürze</a:t>
            </a:r>
            <a:r>
              <a:rPr lang="de-DE" b="1">
                <a:solidFill>
                  <a:srgbClr val="0070C0"/>
                </a:solidFill>
                <a:latin typeface="Calibri"/>
                <a:cs typeface="Calibri"/>
              </a:rPr>
              <a:t> </a:t>
            </a:r>
            <a:endParaRPr b="1">
              <a:solidFill>
                <a:srgbClr val="0070C0"/>
              </a:solidFill>
              <a:latin typeface="Calibri"/>
              <a:cs typeface="Calibri"/>
            </a:endParaRPr>
          </a:p>
        </p:txBody>
      </p:sp>
      <p:sp>
        <p:nvSpPr>
          <p:cNvPr id="5" name="Inhaltsplatzhalter 2"/>
          <p:cNvSpPr>
            <a:spLocks noGrp="1"/>
          </p:cNvSpPr>
          <p:nvPr>
            <p:ph idx="1"/>
          </p:nvPr>
        </p:nvSpPr>
        <p:spPr bwMode="auto">
          <a:xfrm>
            <a:off x="838197" y="1435967"/>
            <a:ext cx="7794173" cy="5056908"/>
          </a:xfrm>
        </p:spPr>
        <p:txBody>
          <a:bodyPr vertOverflow="overflow" horzOverflow="overflow" vert="horz" wrap="square" lIns="91440" tIns="45720" rIns="91440" bIns="45720" numCol="1" spcCol="0" rtlCol="0" fromWordArt="0" anchor="t" anchorCtr="0" forceAA="0" compatLnSpc="0">
            <a:noAutofit/>
          </a:bodyPr>
          <a:lstStyle/>
          <a:p>
            <a:pPr marL="514350" indent="-514350">
              <a:lnSpc>
                <a:spcPct val="100000"/>
              </a:lnSpc>
              <a:buFont typeface="+mj-lt"/>
              <a:buAutoNum type="arabicPeriod"/>
              <a:defRPr/>
            </a:pPr>
            <a:r>
              <a:rPr lang="de-DE" sz="2200" b="1" i="0" u="none" strike="noStrike" cap="none" spc="0" dirty="0">
                <a:solidFill>
                  <a:srgbClr val="0070C0"/>
                </a:solidFill>
                <a:latin typeface="Calibri"/>
                <a:ea typeface="Arial"/>
                <a:cs typeface="Calibri"/>
              </a:rPr>
              <a:t>Warum</a:t>
            </a:r>
            <a:r>
              <a:rPr lang="de-DE" sz="2200" b="0" i="0" u="none" strike="noStrike" cap="none" spc="0" dirty="0">
                <a:solidFill>
                  <a:schemeClr val="tx1"/>
                </a:solidFill>
                <a:latin typeface="Calibri"/>
                <a:ea typeface="Arial"/>
                <a:cs typeface="Calibri"/>
              </a:rPr>
              <a:t> brauchen wir </a:t>
            </a:r>
            <a:r>
              <a:rPr lang="de-DE" sz="2200" dirty="0">
                <a:latin typeface="Calibri"/>
                <a:ea typeface="Arial"/>
                <a:cs typeface="Calibri"/>
              </a:rPr>
              <a:t>Absprachen zur Kommunikation und Erreichbarkeit?</a:t>
            </a:r>
            <a:endParaRPr dirty="0"/>
          </a:p>
          <a:p>
            <a:pPr marL="514350" indent="-514350">
              <a:lnSpc>
                <a:spcPct val="120000"/>
              </a:lnSpc>
              <a:buFont typeface="+mj-lt"/>
              <a:buAutoNum type="arabicPeriod"/>
              <a:defRPr/>
            </a:pPr>
            <a:r>
              <a:rPr lang="de-DE" sz="2200" b="1" dirty="0">
                <a:solidFill>
                  <a:srgbClr val="0070C0"/>
                </a:solidFill>
                <a:latin typeface="Calibri"/>
                <a:cs typeface="Calibri"/>
              </a:rPr>
              <a:t>Warum</a:t>
            </a:r>
            <a:r>
              <a:rPr lang="de-DE" sz="2200" dirty="0">
                <a:latin typeface="Calibri"/>
                <a:ea typeface="Arial"/>
                <a:cs typeface="Calibri"/>
              </a:rPr>
              <a:t> reichen Absprachen alleine nicht aus?</a:t>
            </a:r>
            <a:endParaRPr dirty="0"/>
          </a:p>
          <a:p>
            <a:pPr marL="514350" indent="-514350">
              <a:lnSpc>
                <a:spcPct val="100000"/>
              </a:lnSpc>
              <a:buFont typeface="+mj-lt"/>
              <a:buAutoNum type="arabicPeriod"/>
              <a:defRPr/>
            </a:pPr>
            <a:r>
              <a:rPr lang="de-DE" sz="2200" b="1" dirty="0">
                <a:solidFill>
                  <a:srgbClr val="0070C0"/>
                </a:solidFill>
                <a:latin typeface="Calibri"/>
                <a:cs typeface="Calibri"/>
              </a:rPr>
              <a:t>Welche Chancen </a:t>
            </a:r>
            <a:r>
              <a:rPr lang="de-DE" sz="2200" dirty="0">
                <a:latin typeface="Calibri"/>
                <a:cs typeface="Calibri"/>
              </a:rPr>
              <a:t>ergeben sich aus den Absprachen für die Schulgemeinschaft? </a:t>
            </a:r>
            <a:endParaRPr dirty="0"/>
          </a:p>
          <a:p>
            <a:pPr marL="514350" indent="-514350">
              <a:lnSpc>
                <a:spcPct val="100000"/>
              </a:lnSpc>
              <a:buFont typeface="+mj-lt"/>
              <a:buAutoNum type="arabicPeriod"/>
              <a:defRPr/>
            </a:pPr>
            <a:r>
              <a:rPr lang="de-DE" sz="2200" b="1" dirty="0">
                <a:solidFill>
                  <a:srgbClr val="0070C0"/>
                </a:solidFill>
                <a:latin typeface="Calibri"/>
                <a:cs typeface="Calibri"/>
              </a:rPr>
              <a:t>Wie</a:t>
            </a:r>
            <a:r>
              <a:rPr lang="de-DE" sz="2200" dirty="0">
                <a:latin typeface="Calibri"/>
                <a:cs typeface="Calibri"/>
              </a:rPr>
              <a:t> kann ein Kommunikationskonzept im Bereich „Digitale Kommunikation“ an der Schule entstehen? </a:t>
            </a:r>
            <a:endParaRPr dirty="0"/>
          </a:p>
          <a:p>
            <a:pPr marL="533400" lvl="2" indent="0">
              <a:lnSpc>
                <a:spcPct val="107000"/>
              </a:lnSpc>
              <a:buNone/>
              <a:defRPr/>
            </a:pPr>
            <a:r>
              <a:rPr lang="de-DE" sz="1500" b="1" dirty="0">
                <a:solidFill>
                  <a:srgbClr val="0070C0"/>
                </a:solidFill>
                <a:latin typeface="Calibri"/>
                <a:cs typeface="Calibri"/>
              </a:rPr>
              <a:t>4.1  Bestandsaufnahme </a:t>
            </a:r>
          </a:p>
          <a:p>
            <a:pPr marL="533400" lvl="2" indent="0">
              <a:lnSpc>
                <a:spcPct val="107000"/>
              </a:lnSpc>
              <a:buNone/>
              <a:defRPr/>
            </a:pPr>
            <a:r>
              <a:rPr lang="de-DE" sz="1500" b="1" dirty="0">
                <a:solidFill>
                  <a:srgbClr val="0070C0"/>
                </a:solidFill>
                <a:latin typeface="Calibri"/>
                <a:cs typeface="Calibri"/>
              </a:rPr>
              <a:t>4.2  Analyse</a:t>
            </a:r>
          </a:p>
          <a:p>
            <a:pPr marL="533400" lvl="2" indent="0">
              <a:lnSpc>
                <a:spcPct val="107000"/>
              </a:lnSpc>
              <a:buNone/>
              <a:defRPr/>
            </a:pPr>
            <a:r>
              <a:rPr lang="de-DE" sz="1500" b="1" dirty="0">
                <a:solidFill>
                  <a:srgbClr val="0070C0"/>
                </a:solidFill>
                <a:latin typeface="Calibri"/>
                <a:cs typeface="Calibri"/>
              </a:rPr>
              <a:t>4.3  Entscheidung </a:t>
            </a:r>
            <a:endParaRPr sz="1500" dirty="0"/>
          </a:p>
          <a:p>
            <a:pPr marL="533400" lvl="2" indent="0">
              <a:lnSpc>
                <a:spcPct val="107000"/>
              </a:lnSpc>
              <a:buNone/>
              <a:defRPr/>
            </a:pPr>
            <a:r>
              <a:rPr lang="de-DE" sz="1500" b="1" dirty="0">
                <a:solidFill>
                  <a:srgbClr val="0070C0"/>
                </a:solidFill>
                <a:latin typeface="Calibri"/>
                <a:cs typeface="Calibri"/>
              </a:rPr>
              <a:t>4.4  Lösungsansätze</a:t>
            </a:r>
          </a:p>
          <a:p>
            <a:pPr marL="533400" lvl="2" indent="0">
              <a:lnSpc>
                <a:spcPct val="107000"/>
              </a:lnSpc>
              <a:buNone/>
              <a:defRPr/>
            </a:pPr>
            <a:r>
              <a:rPr lang="de-DE" sz="1500" b="1" dirty="0">
                <a:solidFill>
                  <a:srgbClr val="0070C0"/>
                </a:solidFill>
                <a:latin typeface="Calibri"/>
                <a:cs typeface="Calibri"/>
              </a:rPr>
              <a:t>4.5  Implementierung und Reflexion</a:t>
            </a:r>
            <a:endParaRPr sz="1500" dirty="0"/>
          </a:p>
          <a:p>
            <a:pPr marL="514350" indent="-514350">
              <a:lnSpc>
                <a:spcPct val="107000"/>
              </a:lnSpc>
              <a:buFont typeface="Arial"/>
              <a:buAutoNum type="arabicPeriod"/>
              <a:defRPr/>
            </a:pPr>
            <a:r>
              <a:rPr lang="de-DE" sz="2200" b="1" dirty="0">
                <a:solidFill>
                  <a:srgbClr val="0070C0"/>
                </a:solidFill>
                <a:latin typeface="Calibri"/>
                <a:cs typeface="Calibri"/>
              </a:rPr>
              <a:t>Was</a:t>
            </a:r>
            <a:r>
              <a:rPr lang="de-DE" sz="2200" dirty="0">
                <a:latin typeface="Calibri"/>
                <a:cs typeface="Calibri"/>
              </a:rPr>
              <a:t> ist bei Regeln zur Kommunikation zu bedenken?</a:t>
            </a:r>
            <a:endParaRPr dirty="0"/>
          </a:p>
        </p:txBody>
      </p:sp>
      <p:pic>
        <p:nvPicPr>
          <p:cNvPr id="3" name="Grafik 2"/>
          <p:cNvPicPr>
            <a:picLocks noChangeAspect="1"/>
          </p:cNvPicPr>
          <p:nvPr/>
        </p:nvPicPr>
        <p:blipFill>
          <a:blip r:embed="rId3"/>
          <a:stretch/>
        </p:blipFill>
        <p:spPr bwMode="auto">
          <a:xfrm>
            <a:off x="9271620" y="-55756"/>
            <a:ext cx="2837909" cy="1325563"/>
          </a:xfrm>
          <a:prstGeom prst="rect">
            <a:avLst/>
          </a:prstGeom>
        </p:spPr>
      </p:pic>
      <p:grpSp>
        <p:nvGrpSpPr>
          <p:cNvPr id="6" name="Gruppieren 5">
            <a:extLst>
              <a:ext uri="{FF2B5EF4-FFF2-40B4-BE49-F238E27FC236}">
                <a16:creationId xmlns:a16="http://schemas.microsoft.com/office/drawing/2014/main" id="{13CE9A91-8C3F-4757-A71F-7ED1B1FDAA21}"/>
              </a:ext>
            </a:extLst>
          </p:cNvPr>
          <p:cNvGrpSpPr/>
          <p:nvPr/>
        </p:nvGrpSpPr>
        <p:grpSpPr>
          <a:xfrm>
            <a:off x="8632371" y="1547060"/>
            <a:ext cx="3273070" cy="3763880"/>
            <a:chOff x="6855941" y="468533"/>
            <a:chExt cx="5016843" cy="5406916"/>
          </a:xfrm>
        </p:grpSpPr>
        <p:sp>
          <p:nvSpPr>
            <p:cNvPr id="8" name="Rechteck 7">
              <a:extLst>
                <a:ext uri="{FF2B5EF4-FFF2-40B4-BE49-F238E27FC236}">
                  <a16:creationId xmlns:a16="http://schemas.microsoft.com/office/drawing/2014/main" id="{1F69E795-123E-46DE-BFF5-7D04B5AF3C6A}"/>
                </a:ext>
              </a:extLst>
            </p:cNvPr>
            <p:cNvSpPr/>
            <p:nvPr/>
          </p:nvSpPr>
          <p:spPr>
            <a:xfrm>
              <a:off x="6855941" y="5598450"/>
              <a:ext cx="2079415" cy="276999"/>
            </a:xfrm>
            <a:prstGeom prst="rect">
              <a:avLst/>
            </a:prstGeom>
          </p:spPr>
          <p:txBody>
            <a:bodyPr wrap="none">
              <a:spAutoFit/>
            </a:bodyPr>
            <a:lstStyle/>
            <a:p>
              <a:r>
                <a:rPr lang="de-DE" sz="1200" dirty="0"/>
                <a:t>iStock.com/Oksana </a:t>
              </a:r>
              <a:r>
                <a:rPr lang="de-DE" sz="1200" dirty="0" err="1"/>
                <a:t>Latysheva</a:t>
              </a:r>
              <a:r>
                <a:rPr lang="de-DE" sz="1200" dirty="0"/>
                <a:t> </a:t>
              </a:r>
            </a:p>
          </p:txBody>
        </p:sp>
        <p:pic>
          <p:nvPicPr>
            <p:cNvPr id="9" name="Grafik 8">
              <a:extLst>
                <a:ext uri="{FF2B5EF4-FFF2-40B4-BE49-F238E27FC236}">
                  <a16:creationId xmlns:a16="http://schemas.microsoft.com/office/drawing/2014/main" id="{CA92CFEA-A277-4EA9-B0CA-D31294EED1AC}"/>
                </a:ext>
              </a:extLst>
            </p:cNvPr>
            <p:cNvPicPr>
              <a:picLocks noChangeAspect="1"/>
            </p:cNvPicPr>
            <p:nvPr/>
          </p:nvPicPr>
          <p:blipFill>
            <a:blip r:embed="rId4"/>
            <a:stretch/>
          </p:blipFill>
          <p:spPr bwMode="auto">
            <a:xfrm>
              <a:off x="6855941" y="468533"/>
              <a:ext cx="5016843" cy="5016843"/>
            </a:xfrm>
            <a:prstGeom prst="rect">
              <a:avLst/>
            </a:prstGeom>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7" name="Grafik 6"/>
          <p:cNvPicPr>
            <a:picLocks noChangeAspect="1"/>
          </p:cNvPicPr>
          <p:nvPr/>
        </p:nvPicPr>
        <p:blipFill>
          <a:blip r:embed="rId3"/>
          <a:stretch/>
        </p:blipFill>
        <p:spPr bwMode="auto">
          <a:xfrm>
            <a:off x="9354091" y="0"/>
            <a:ext cx="2837909" cy="1325563"/>
          </a:xfrm>
          <a:prstGeom prst="rect">
            <a:avLst/>
          </a:prstGeom>
        </p:spPr>
      </p:pic>
      <p:sp>
        <p:nvSpPr>
          <p:cNvPr id="11" name="Textfeld 10"/>
          <p:cNvSpPr txBox="1"/>
          <p:nvPr/>
        </p:nvSpPr>
        <p:spPr bwMode="auto">
          <a:xfrm>
            <a:off x="731099" y="1192730"/>
            <a:ext cx="11232300" cy="707886"/>
          </a:xfrm>
          <a:prstGeom prst="rect">
            <a:avLst/>
          </a:prstGeom>
          <a:noFill/>
        </p:spPr>
        <p:txBody>
          <a:bodyPr wrap="square">
            <a:spAutoFit/>
          </a:bodyPr>
          <a:lstStyle/>
          <a:p>
            <a:pPr>
              <a:defRPr/>
            </a:pPr>
            <a:r>
              <a:rPr lang="de-DE" sz="2000" b="1" dirty="0">
                <a:solidFill>
                  <a:srgbClr val="0070C0"/>
                </a:solidFill>
                <a:latin typeface="Calibri"/>
                <a:cs typeface="Calibri"/>
              </a:rPr>
              <a:t>4.5 Implementierung und Reflexion: Wie stellen wir sicher, dass alle Beteiligten die Regeln kennen und </a:t>
            </a:r>
            <a:br>
              <a:rPr lang="de-DE" sz="2000" b="1" dirty="0">
                <a:solidFill>
                  <a:srgbClr val="0070C0"/>
                </a:solidFill>
                <a:latin typeface="Calibri"/>
                <a:cs typeface="Calibri"/>
              </a:rPr>
            </a:br>
            <a:r>
              <a:rPr lang="de-DE" sz="2000" b="1" dirty="0">
                <a:solidFill>
                  <a:srgbClr val="0070C0"/>
                </a:solidFill>
                <a:latin typeface="Calibri"/>
                <a:cs typeface="Calibri"/>
              </a:rPr>
              <a:t>       anwenden können? Wie integrieren wir das Kommunikationskonzept nachhaltig?</a:t>
            </a:r>
            <a:endParaRPr sz="2000" dirty="0"/>
          </a:p>
        </p:txBody>
      </p:sp>
      <p:sp>
        <p:nvSpPr>
          <p:cNvPr id="2" name="Titel 1"/>
          <p:cNvSpPr txBox="1"/>
          <p:nvPr/>
        </p:nvSpPr>
        <p:spPr bwMode="auto">
          <a:xfrm>
            <a:off x="644014" y="275990"/>
            <a:ext cx="8775391" cy="1230187"/>
          </a:xfrm>
          <a:prstGeom prst="rect">
            <a:avLst/>
          </a:prstGeom>
        </p:spPr>
        <p:txBody>
          <a:bodyPr vert="horz" lIns="91440" tIns="45720" rIns="91440" bIns="45720" rtlCol="0" anchor="ctr">
            <a:normAutofit fontScale="70000" lnSpcReduction="20000"/>
          </a:bodyPr>
          <a:lstStyle>
            <a:lvl1pPr algn="l" defTabSz="914400">
              <a:lnSpc>
                <a:spcPct val="90000"/>
              </a:lnSpc>
              <a:spcBef>
                <a:spcPts val="0"/>
              </a:spcBef>
              <a:buNone/>
              <a:defRPr sz="4400">
                <a:solidFill>
                  <a:schemeClr val="tx1"/>
                </a:solidFill>
                <a:latin typeface="+mj-lt"/>
                <a:ea typeface="+mj-ea"/>
                <a:cs typeface="+mj-cs"/>
              </a:defRPr>
            </a:lvl1pPr>
          </a:lstStyle>
          <a:p>
            <a:pPr>
              <a:lnSpc>
                <a:spcPct val="120000"/>
              </a:lnSpc>
              <a:defRPr/>
            </a:pPr>
            <a:r>
              <a:rPr lang="de-DE" sz="3100" b="1" dirty="0">
                <a:solidFill>
                  <a:srgbClr val="0070C0"/>
                </a:solidFill>
                <a:latin typeface="Calibri"/>
                <a:cs typeface="Calibri"/>
              </a:rPr>
              <a:t>4. Wie</a:t>
            </a:r>
            <a:r>
              <a:rPr lang="de-DE" sz="3100" dirty="0">
                <a:latin typeface="Calibri"/>
                <a:cs typeface="Calibri"/>
              </a:rPr>
              <a:t> kann ein Kommunikationskonzept im Bereich „Digitale  </a:t>
            </a:r>
            <a:endParaRPr sz="3100" dirty="0"/>
          </a:p>
          <a:p>
            <a:pPr>
              <a:lnSpc>
                <a:spcPct val="120000"/>
              </a:lnSpc>
              <a:defRPr/>
            </a:pPr>
            <a:r>
              <a:rPr lang="de-DE" sz="3100" dirty="0">
                <a:latin typeface="Calibri"/>
                <a:cs typeface="Calibri"/>
              </a:rPr>
              <a:t>     Kommunikation“ an der Schule entstehen? </a:t>
            </a:r>
            <a:endParaRPr sz="3100" dirty="0"/>
          </a:p>
          <a:p>
            <a:pPr>
              <a:defRPr/>
            </a:pPr>
            <a:r>
              <a:rPr lang="de-DE" sz="2800" dirty="0">
                <a:latin typeface="Calibri"/>
                <a:cs typeface="Calibri"/>
              </a:rPr>
              <a:t> </a:t>
            </a:r>
            <a:br>
              <a:rPr lang="de-DE" sz="2800" dirty="0">
                <a:latin typeface="Calibri"/>
                <a:cs typeface="Calibri"/>
              </a:rPr>
            </a:br>
            <a:endParaRPr lang="de-DE" sz="2400" dirty="0">
              <a:solidFill>
                <a:srgbClr val="0070C0"/>
              </a:solidFill>
              <a:latin typeface="Calibri"/>
              <a:cs typeface="Calibri"/>
            </a:endParaRPr>
          </a:p>
        </p:txBody>
      </p:sp>
      <p:graphicFrame>
        <p:nvGraphicFramePr>
          <p:cNvPr id="3" name="Diagramm 2">
            <a:extLst>
              <a:ext uri="{FF2B5EF4-FFF2-40B4-BE49-F238E27FC236}">
                <a16:creationId xmlns:a16="http://schemas.microsoft.com/office/drawing/2014/main" id="{B4BC54F0-A965-43DC-8BC5-D75590D3101B}"/>
              </a:ext>
            </a:extLst>
          </p:cNvPr>
          <p:cNvGraphicFramePr/>
          <p:nvPr>
            <p:extLst>
              <p:ext uri="{D42A27DB-BD31-4B8C-83A1-F6EECF244321}">
                <p14:modId xmlns:p14="http://schemas.microsoft.com/office/powerpoint/2010/main" val="47618319"/>
              </p:ext>
            </p:extLst>
          </p:nvPr>
        </p:nvGraphicFramePr>
        <p:xfrm>
          <a:off x="426301" y="1601553"/>
          <a:ext cx="11232299" cy="46359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19173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8" y="873887"/>
            <a:ext cx="9764732" cy="5110225"/>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07000"/>
              </a:lnSpc>
              <a:buNone/>
              <a:defRPr/>
            </a:pPr>
            <a:r>
              <a:rPr lang="de-DE" sz="2400" b="1" dirty="0">
                <a:solidFill>
                  <a:srgbClr val="0070C0"/>
                </a:solidFill>
                <a:cs typeface="Calibri"/>
              </a:rPr>
              <a:t>5. Was </a:t>
            </a:r>
            <a:r>
              <a:rPr lang="de-DE" sz="2400" dirty="0">
                <a:cs typeface="Calibri"/>
              </a:rPr>
              <a:t>ist bei den Kommunikationsregeln zu bedenken?</a:t>
            </a:r>
            <a:endParaRPr sz="2400" dirty="0"/>
          </a:p>
          <a:p>
            <a:pPr marL="457200" lvl="1" indent="0">
              <a:lnSpc>
                <a:spcPct val="107000"/>
              </a:lnSpc>
              <a:buNone/>
              <a:defRPr/>
            </a:pPr>
            <a:endParaRPr lang="de-DE" dirty="0">
              <a:latin typeface="Calibri"/>
              <a:ea typeface="Calibri"/>
              <a:cs typeface="Calibri"/>
            </a:endParaRPr>
          </a:p>
        </p:txBody>
      </p:sp>
      <p:pic>
        <p:nvPicPr>
          <p:cNvPr id="6" name="Grafik 5"/>
          <p:cNvPicPr>
            <a:picLocks noChangeAspect="1"/>
          </p:cNvPicPr>
          <p:nvPr/>
        </p:nvPicPr>
        <p:blipFill>
          <a:blip r:embed="rId3"/>
          <a:stretch/>
        </p:blipFill>
        <p:spPr bwMode="auto">
          <a:xfrm>
            <a:off x="9271620" y="-111512"/>
            <a:ext cx="2837909" cy="1325563"/>
          </a:xfrm>
          <a:prstGeom prst="rect">
            <a:avLst/>
          </a:prstGeom>
        </p:spPr>
      </p:pic>
      <p:pic>
        <p:nvPicPr>
          <p:cNvPr id="3" name="Grafik 2" descr="Chat"/>
          <p:cNvPicPr>
            <a:picLocks noChangeAspect="1"/>
          </p:cNvPicPr>
          <p:nvPr/>
        </p:nvPicPr>
        <p:blipFill>
          <a:blip r:embed="rId4">
            <a:extLst>
              <a:ext uri="{96DAC541-7B7A-43D3-8B79-37D633B846F1}">
                <asvg:svgBlip xmlns:asvg="http://schemas.microsoft.com/office/drawing/2016/SVG/main" r:embed="rId5"/>
              </a:ext>
            </a:extLst>
          </a:blip>
          <a:stretch/>
        </p:blipFill>
        <p:spPr bwMode="auto">
          <a:xfrm>
            <a:off x="9003047" y="992099"/>
            <a:ext cx="2562877" cy="2562877"/>
          </a:xfrm>
          <a:prstGeom prst="rect">
            <a:avLst/>
          </a:prstGeom>
        </p:spPr>
      </p:pic>
      <p:sp>
        <p:nvSpPr>
          <p:cNvPr id="7" name="Rechteck 6"/>
          <p:cNvSpPr/>
          <p:nvPr/>
        </p:nvSpPr>
        <p:spPr bwMode="auto">
          <a:xfrm>
            <a:off x="937804" y="1981868"/>
            <a:ext cx="8476419" cy="3477875"/>
          </a:xfrm>
          <a:prstGeom prst="rect">
            <a:avLst/>
          </a:prstGeom>
        </p:spPr>
        <p:txBody>
          <a:bodyPr wrap="square">
            <a:spAutoFit/>
          </a:bodyPr>
          <a:lstStyle/>
          <a:p>
            <a:pPr marL="342900" indent="-342900">
              <a:buClr>
                <a:srgbClr val="0070C0"/>
              </a:buClr>
              <a:buFont typeface="Wingdings" panose="05000000000000000000" pitchFamily="2" charset="2"/>
              <a:buChar char="§"/>
              <a:defRPr/>
            </a:pPr>
            <a:r>
              <a:rPr lang="de-DE" sz="2200" dirty="0">
                <a:latin typeface="Calibri"/>
                <a:cs typeface="Calibri"/>
              </a:rPr>
              <a:t>Die </a:t>
            </a:r>
            <a:r>
              <a:rPr lang="de-DE" sz="2200" b="1" dirty="0">
                <a:solidFill>
                  <a:srgbClr val="0070C0"/>
                </a:solidFill>
                <a:latin typeface="Calibri"/>
                <a:cs typeface="Calibri"/>
              </a:rPr>
              <a:t>digitalen Kommunikationswege </a:t>
            </a:r>
            <a:r>
              <a:rPr lang="de-DE" sz="2200" dirty="0">
                <a:latin typeface="Calibri"/>
                <a:cs typeface="Calibri"/>
              </a:rPr>
              <a:t>müssen festgelegt und eingefordert werden.</a:t>
            </a:r>
            <a:endParaRPr dirty="0"/>
          </a:p>
          <a:p>
            <a:pPr marL="342900" indent="-342900">
              <a:buClr>
                <a:srgbClr val="0070C0"/>
              </a:buClr>
              <a:buFont typeface="Wingdings" panose="05000000000000000000" pitchFamily="2" charset="2"/>
              <a:buChar char="§"/>
              <a:defRPr/>
            </a:pPr>
            <a:r>
              <a:rPr lang="de-DE" sz="2200" dirty="0">
                <a:latin typeface="Calibri"/>
                <a:cs typeface="Calibri"/>
              </a:rPr>
              <a:t>Es ist zu klären, </a:t>
            </a:r>
            <a:r>
              <a:rPr lang="de-DE" sz="2200" b="1" dirty="0">
                <a:solidFill>
                  <a:srgbClr val="0070C0"/>
                </a:solidFill>
                <a:latin typeface="Calibri"/>
                <a:cs typeface="Calibri"/>
              </a:rPr>
              <a:t>welcher Kanal zu welchem Zweck </a:t>
            </a:r>
            <a:r>
              <a:rPr lang="de-DE" sz="2200" dirty="0">
                <a:latin typeface="Calibri"/>
                <a:cs typeface="Calibri"/>
              </a:rPr>
              <a:t>genutzt wird.</a:t>
            </a:r>
            <a:endParaRPr dirty="0"/>
          </a:p>
          <a:p>
            <a:pPr marL="342900" indent="-342900">
              <a:buClr>
                <a:srgbClr val="0070C0"/>
              </a:buClr>
              <a:buFont typeface="Wingdings" panose="05000000000000000000" pitchFamily="2" charset="2"/>
              <a:buChar char="§"/>
              <a:defRPr/>
            </a:pPr>
            <a:r>
              <a:rPr lang="de-DE" sz="2200" b="1" dirty="0">
                <a:solidFill>
                  <a:srgbClr val="0070C0"/>
                </a:solidFill>
                <a:latin typeface="Calibri"/>
                <a:cs typeface="Calibri"/>
              </a:rPr>
              <a:t>Zeitstrukturen</a:t>
            </a:r>
            <a:r>
              <a:rPr lang="de-DE" sz="2200" dirty="0">
                <a:latin typeface="Calibri"/>
                <a:cs typeface="Calibri"/>
              </a:rPr>
              <a:t> sind mit geeigneten Gremien zu erarbeiten und als Richtlinie vorzugeben.</a:t>
            </a:r>
            <a:endParaRPr dirty="0"/>
          </a:p>
          <a:p>
            <a:pPr marL="342900" indent="-342900">
              <a:buClr>
                <a:srgbClr val="0070C0"/>
              </a:buClr>
              <a:buFont typeface="Wingdings" panose="05000000000000000000" pitchFamily="2" charset="2"/>
              <a:buChar char="§"/>
              <a:defRPr/>
            </a:pPr>
            <a:r>
              <a:rPr lang="de-DE" sz="2200" dirty="0">
                <a:latin typeface="Calibri"/>
                <a:cs typeface="Calibri"/>
              </a:rPr>
              <a:t>Eine </a:t>
            </a:r>
            <a:r>
              <a:rPr lang="de-DE" sz="2200" b="1" dirty="0">
                <a:solidFill>
                  <a:srgbClr val="0070C0"/>
                </a:solidFill>
                <a:latin typeface="Calibri"/>
                <a:cs typeface="Calibri"/>
              </a:rPr>
              <a:t>schuleigene Netiquette </a:t>
            </a:r>
            <a:r>
              <a:rPr lang="de-DE" sz="2200" dirty="0">
                <a:latin typeface="Calibri"/>
                <a:cs typeface="Calibri"/>
              </a:rPr>
              <a:t>ist festzulegen. Einige eingängige Beispiele, wie man kommunizieren will, bieten meist eine ausreichende Grundlage.</a:t>
            </a:r>
            <a:endParaRPr dirty="0"/>
          </a:p>
          <a:p>
            <a:pPr marL="342900" indent="-342900">
              <a:buClr>
                <a:srgbClr val="0070C0"/>
              </a:buClr>
              <a:buFont typeface="Wingdings" panose="05000000000000000000" pitchFamily="2" charset="2"/>
              <a:buChar char="§"/>
              <a:defRPr/>
            </a:pPr>
            <a:r>
              <a:rPr lang="de-DE" sz="2200" b="1" dirty="0">
                <a:solidFill>
                  <a:srgbClr val="0070C0"/>
                </a:solidFill>
                <a:latin typeface="Calibri"/>
                <a:cs typeface="Calibri"/>
              </a:rPr>
              <a:t>Medienpädagogische Konzepte </a:t>
            </a:r>
            <a:r>
              <a:rPr lang="de-DE" sz="2200" dirty="0">
                <a:latin typeface="Calibri"/>
                <a:cs typeface="Calibri"/>
              </a:rPr>
              <a:t>sollten etabliert werden, damit bei Problemen systematisch geholfen werden kann.</a:t>
            </a: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8" y="873887"/>
            <a:ext cx="9764732" cy="5110225"/>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07000"/>
              </a:lnSpc>
              <a:buNone/>
              <a:defRPr/>
            </a:pPr>
            <a:r>
              <a:rPr lang="de-DE" sz="2400" b="1" dirty="0">
                <a:solidFill>
                  <a:srgbClr val="0070C0"/>
                </a:solidFill>
                <a:cs typeface="Calibri"/>
              </a:rPr>
              <a:t>5. Was </a:t>
            </a:r>
            <a:r>
              <a:rPr lang="de-DE" sz="2400" dirty="0">
                <a:cs typeface="Calibri"/>
              </a:rPr>
              <a:t>ist bei den Kommunikationsregeln zu bedenken?</a:t>
            </a:r>
          </a:p>
          <a:p>
            <a:pPr marL="0" indent="0">
              <a:lnSpc>
                <a:spcPct val="107000"/>
              </a:lnSpc>
              <a:buNone/>
              <a:defRPr/>
            </a:pPr>
            <a:r>
              <a:rPr lang="de-DE" sz="2400" b="1" dirty="0">
                <a:solidFill>
                  <a:srgbClr val="0070C0"/>
                </a:solidFill>
                <a:cs typeface="Calibri"/>
              </a:rPr>
              <a:t>Tipps aus der Praxis</a:t>
            </a:r>
            <a:endParaRPr sz="2400" b="1" dirty="0">
              <a:solidFill>
                <a:srgbClr val="0070C0"/>
              </a:solidFill>
            </a:endParaRPr>
          </a:p>
          <a:p>
            <a:pPr marL="457200" lvl="1" indent="0">
              <a:lnSpc>
                <a:spcPct val="107000"/>
              </a:lnSpc>
              <a:buNone/>
              <a:defRPr/>
            </a:pPr>
            <a:endParaRPr lang="de-DE" dirty="0">
              <a:latin typeface="Calibri"/>
              <a:ea typeface="Calibri"/>
              <a:cs typeface="Calibri"/>
            </a:endParaRPr>
          </a:p>
        </p:txBody>
      </p:sp>
      <p:pic>
        <p:nvPicPr>
          <p:cNvPr id="6" name="Grafik 5"/>
          <p:cNvPicPr>
            <a:picLocks noChangeAspect="1"/>
          </p:cNvPicPr>
          <p:nvPr/>
        </p:nvPicPr>
        <p:blipFill>
          <a:blip r:embed="rId3"/>
          <a:stretch/>
        </p:blipFill>
        <p:spPr bwMode="auto">
          <a:xfrm>
            <a:off x="9271620" y="-111512"/>
            <a:ext cx="2837909" cy="1325563"/>
          </a:xfrm>
          <a:prstGeom prst="rect">
            <a:avLst/>
          </a:prstGeom>
        </p:spPr>
      </p:pic>
      <p:pic>
        <p:nvPicPr>
          <p:cNvPr id="3" name="Grafik 2" descr="Chat"/>
          <p:cNvPicPr>
            <a:picLocks noChangeAspect="1"/>
          </p:cNvPicPr>
          <p:nvPr/>
        </p:nvPicPr>
        <p:blipFill>
          <a:blip r:embed="rId4">
            <a:extLst>
              <a:ext uri="{96DAC541-7B7A-43D3-8B79-37D633B846F1}">
                <asvg:svgBlip xmlns:asvg="http://schemas.microsoft.com/office/drawing/2016/SVG/main" r:embed="rId5"/>
              </a:ext>
            </a:extLst>
          </a:blip>
          <a:stretch/>
        </p:blipFill>
        <p:spPr bwMode="auto">
          <a:xfrm>
            <a:off x="9003047" y="992099"/>
            <a:ext cx="2562877" cy="2562877"/>
          </a:xfrm>
          <a:prstGeom prst="rect">
            <a:avLst/>
          </a:prstGeom>
        </p:spPr>
      </p:pic>
      <p:sp>
        <p:nvSpPr>
          <p:cNvPr id="7" name="Rechteck 6"/>
          <p:cNvSpPr/>
          <p:nvPr/>
        </p:nvSpPr>
        <p:spPr bwMode="auto">
          <a:xfrm>
            <a:off x="937804" y="1981868"/>
            <a:ext cx="8476419" cy="3754874"/>
          </a:xfrm>
          <a:prstGeom prst="rect">
            <a:avLst/>
          </a:prstGeom>
        </p:spPr>
        <p:txBody>
          <a:bodyPr wrap="square">
            <a:spAutoFit/>
          </a:bodyPr>
          <a:lstStyle/>
          <a:p>
            <a:pPr marL="342900" indent="-342900">
              <a:buClr>
                <a:srgbClr val="0070C0"/>
              </a:buClr>
              <a:buFont typeface="Wingdings" panose="05000000000000000000" pitchFamily="2" charset="2"/>
              <a:buChar char="§"/>
              <a:defRPr/>
            </a:pPr>
            <a:endParaRPr lang="de-DE" sz="2200" dirty="0">
              <a:latin typeface="Calibri"/>
              <a:cs typeface="Calibri"/>
            </a:endParaRPr>
          </a:p>
          <a:p>
            <a:pPr marL="342900" indent="-342900">
              <a:buClr>
                <a:srgbClr val="0070C0"/>
              </a:buClr>
              <a:buFont typeface="Wingdings" panose="05000000000000000000" pitchFamily="2" charset="2"/>
              <a:buChar char="§"/>
              <a:defRPr/>
            </a:pPr>
            <a:r>
              <a:rPr lang="de-DE" sz="2200" dirty="0">
                <a:latin typeface="Calibri"/>
                <a:cs typeface="Calibri"/>
              </a:rPr>
              <a:t>klare Absprachen über die erwartete Erreichbarkeit treffen (z.B. keine Nachrichten nach Schulende um 17 Uhr, keine Nachrichten am Wochenende)</a:t>
            </a:r>
          </a:p>
          <a:p>
            <a:pPr marL="342900" indent="-342900">
              <a:buClr>
                <a:srgbClr val="0070C0"/>
              </a:buClr>
              <a:buFont typeface="Wingdings" panose="05000000000000000000" pitchFamily="2" charset="2"/>
              <a:buChar char="§"/>
              <a:defRPr/>
            </a:pPr>
            <a:r>
              <a:rPr lang="de-DE" sz="2200" dirty="0">
                <a:latin typeface="Calibri"/>
                <a:cs typeface="Calibri"/>
              </a:rPr>
              <a:t>klären, welche Inhalte sich für die digitale Kommunikation eignen und welche nicht (z.B. Konfliktlösung nicht per Messenger, sondern im persönlichen Gespräch)</a:t>
            </a:r>
          </a:p>
          <a:p>
            <a:pPr marL="342900" indent="-342900">
              <a:buClr>
                <a:srgbClr val="0070C0"/>
              </a:buClr>
              <a:buFont typeface="Wingdings" panose="05000000000000000000" pitchFamily="2" charset="2"/>
              <a:buChar char="§"/>
              <a:defRPr/>
            </a:pPr>
            <a:r>
              <a:rPr lang="de-DE" sz="2200" dirty="0">
                <a:latin typeface="Calibri"/>
                <a:cs typeface="Calibri"/>
              </a:rPr>
              <a:t>klare Abgrenzung von Schüler- und Elternkommunikation</a:t>
            </a:r>
          </a:p>
          <a:p>
            <a:pPr marL="342900" indent="-342900">
              <a:buClr>
                <a:srgbClr val="0070C0"/>
              </a:buClr>
              <a:buFont typeface="Wingdings" panose="05000000000000000000" pitchFamily="2" charset="2"/>
              <a:buChar char="§"/>
              <a:defRPr/>
            </a:pPr>
            <a:r>
              <a:rPr lang="de-DE" sz="2200" dirty="0">
                <a:latin typeface="Calibri"/>
                <a:cs typeface="Calibri"/>
              </a:rPr>
              <a:t>„Reaktionszeiten“ vereinbaren</a:t>
            </a:r>
          </a:p>
          <a:p>
            <a:pPr marL="342900" indent="-342900">
              <a:buClr>
                <a:srgbClr val="0070C0"/>
              </a:buClr>
              <a:buFont typeface="Wingdings" panose="05000000000000000000" pitchFamily="2" charset="2"/>
              <a:buChar char="§"/>
              <a:defRPr/>
            </a:pPr>
            <a:r>
              <a:rPr lang="de-DE" sz="2200" dirty="0">
                <a:latin typeface="Calibri"/>
                <a:cs typeface="Calibri"/>
              </a:rPr>
              <a:t>…</a:t>
            </a:r>
          </a:p>
          <a:p>
            <a:pPr marL="342900" indent="-342900">
              <a:buClr>
                <a:srgbClr val="0070C0"/>
              </a:buClr>
              <a:buFont typeface="Wingdings" panose="05000000000000000000" pitchFamily="2" charset="2"/>
              <a:buChar char="§"/>
              <a:defRPr/>
            </a:pPr>
            <a:endParaRPr dirty="0"/>
          </a:p>
        </p:txBody>
      </p:sp>
    </p:spTree>
    <p:extLst>
      <p:ext uri="{BB962C8B-B14F-4D97-AF65-F5344CB8AC3E}">
        <p14:creationId xmlns:p14="http://schemas.microsoft.com/office/powerpoint/2010/main" val="2699744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Inhaltsplatzhalter 2">
            <a:extLst>
              <a:ext uri="{FF2B5EF4-FFF2-40B4-BE49-F238E27FC236}">
                <a16:creationId xmlns:a16="http://schemas.microsoft.com/office/drawing/2014/main" id="{720B6A56-6E5E-4E9C-986C-9652058CE965}"/>
              </a:ext>
            </a:extLst>
          </p:cNvPr>
          <p:cNvSpPr txBox="1">
            <a:spLocks/>
          </p:cNvSpPr>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r>
              <a:rPr lang="de-DE" sz="2200" dirty="0">
                <a:solidFill>
                  <a:schemeClr val="bg1"/>
                </a:solidFill>
                <a:latin typeface="Calibri"/>
                <a:ea typeface="Calibri"/>
                <a:cs typeface="Times New Roman"/>
              </a:rPr>
              <a:t>Absprachen zur Kommunikation und Erreichbarkeit:</a:t>
            </a:r>
            <a:br>
              <a:rPr lang="de-DE" sz="2200" dirty="0">
                <a:latin typeface="Calibri"/>
                <a:ea typeface="Calibri"/>
                <a:cs typeface="Times New Roman"/>
              </a:rPr>
            </a:br>
            <a:r>
              <a:rPr lang="de-DE" sz="2200" dirty="0">
                <a:ea typeface="Calibri"/>
                <a:cs typeface="Times New Roman"/>
                <a:hlinkClick r:id="rId3"/>
              </a:rPr>
              <a:t>https://mebis.bycs.de/beitrag/digitale-kommunikation</a:t>
            </a:r>
            <a:r>
              <a:rPr lang="de-DE" sz="2200" dirty="0">
                <a:ea typeface="Calibri"/>
                <a:cs typeface="Times New Roman"/>
              </a:rPr>
              <a:t> </a:t>
            </a:r>
          </a:p>
          <a:p>
            <a:pPr algn="l">
              <a:defRPr/>
            </a:pPr>
            <a:endParaRPr lang="de-DE" sz="2200" dirty="0">
              <a:latin typeface="Calibri"/>
              <a:ea typeface="Calibri"/>
              <a:cs typeface="Times New Roman"/>
            </a:endParaRPr>
          </a:p>
          <a:p>
            <a:pPr algn="l">
              <a:defRPr/>
            </a:pPr>
            <a:endParaRPr lang="de-DE" sz="2200" dirty="0">
              <a:latin typeface="Calibri"/>
              <a:ea typeface="Calibri"/>
              <a:cs typeface="Times New Roman"/>
            </a:endParaRPr>
          </a:p>
          <a:p>
            <a:pPr algn="l">
              <a:defRPr/>
            </a:pPr>
            <a:endParaRPr lang="de-DE" sz="2200" dirty="0">
              <a:latin typeface="Calibri"/>
              <a:ea typeface="Calibri"/>
              <a:cs typeface="Times New Roman"/>
            </a:endParaRPr>
          </a:p>
          <a:p>
            <a:pPr algn="l">
              <a:defRPr/>
            </a:pPr>
            <a:r>
              <a:rPr lang="de-DE" sz="2200" dirty="0">
                <a:solidFill>
                  <a:schemeClr val="bg1"/>
                </a:solidFill>
                <a:latin typeface="Calibri"/>
                <a:ea typeface="Calibri"/>
                <a:cs typeface="Times New Roman"/>
              </a:rPr>
              <a:t>Digitale Kommunikation:  </a:t>
            </a:r>
            <a:br>
              <a:rPr lang="de-DE" sz="2200" dirty="0">
                <a:latin typeface="Calibri"/>
                <a:ea typeface="Calibri"/>
                <a:cs typeface="Times New Roman"/>
              </a:rPr>
            </a:br>
            <a:r>
              <a:rPr lang="de-DE" sz="2200" dirty="0">
                <a:ea typeface="Calibri"/>
                <a:cs typeface="Times New Roman"/>
                <a:hlinkClick r:id="rId4"/>
              </a:rPr>
              <a:t>https://mebis.bycs.de/beitrag/digitale_kommunikation</a:t>
            </a:r>
            <a:r>
              <a:rPr lang="de-DE" sz="2200" dirty="0">
                <a:ea typeface="Calibri"/>
                <a:cs typeface="Times New Roman"/>
              </a:rPr>
              <a:t> </a:t>
            </a:r>
            <a:endParaRPr lang="de-DE" sz="2200" dirty="0">
              <a:latin typeface="Calibri"/>
              <a:ea typeface="Calibri"/>
              <a:cs typeface="Times New Roman"/>
            </a:endParaRPr>
          </a:p>
          <a:p>
            <a:pPr>
              <a:defRPr/>
            </a:pPr>
            <a:endParaRPr lang="de-DE" sz="2200" dirty="0">
              <a:latin typeface="Calibri"/>
              <a:ea typeface="Calibri"/>
              <a:cs typeface="Times New Roman"/>
            </a:endParaRPr>
          </a:p>
          <a:p>
            <a:pPr>
              <a:defRPr/>
            </a:pPr>
            <a:endParaRPr lang="de-DE" dirty="0"/>
          </a:p>
        </p:txBody>
      </p:sp>
      <p:sp>
        <p:nvSpPr>
          <p:cNvPr id="9" name="Titel 1">
            <a:extLst>
              <a:ext uri="{FF2B5EF4-FFF2-40B4-BE49-F238E27FC236}">
                <a16:creationId xmlns:a16="http://schemas.microsoft.com/office/drawing/2014/main" id="{D990C0DB-D055-4D6B-8C65-8A2425C4E17C}"/>
              </a:ext>
            </a:extLst>
          </p:cNvPr>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dirty="0">
                <a:solidFill>
                  <a:schemeClr val="bg1"/>
                </a:solidFill>
                <a:latin typeface="Calibri"/>
                <a:ea typeface="Calibri"/>
                <a:cs typeface="Calibri"/>
              </a:rPr>
              <a:t>Weiterführende Informationen…</a:t>
            </a:r>
            <a:endParaRPr sz="2800" dirty="0">
              <a:solidFill>
                <a:schemeClr val="bg1"/>
              </a:solidFill>
            </a:endParaRPr>
          </a:p>
          <a:p>
            <a:pPr>
              <a:defRPr/>
            </a:pPr>
            <a:r>
              <a:rPr lang="de-DE" sz="2800" b="1" dirty="0">
                <a:solidFill>
                  <a:schemeClr val="bg1"/>
                </a:solidFill>
                <a:latin typeface="Calibri"/>
                <a:ea typeface="Calibri"/>
                <a:cs typeface="Calibri"/>
              </a:rPr>
              <a:t>… zu finden im </a:t>
            </a:r>
            <a:r>
              <a:rPr lang="de-DE" sz="2800" b="1" dirty="0" err="1">
                <a:solidFill>
                  <a:schemeClr val="bg1"/>
                </a:solidFill>
                <a:latin typeface="Calibri"/>
                <a:ea typeface="Calibri"/>
                <a:cs typeface="Calibri"/>
              </a:rPr>
              <a:t>mebis</a:t>
            </a:r>
            <a:r>
              <a:rPr lang="de-DE" sz="2800" b="1" dirty="0">
                <a:solidFill>
                  <a:schemeClr val="bg1"/>
                </a:solidFill>
                <a:latin typeface="Calibri"/>
                <a:ea typeface="Calibri"/>
                <a:cs typeface="Calibri"/>
              </a:rPr>
              <a:t> Magazin</a:t>
            </a:r>
            <a:endParaRPr lang="de-DE" sz="2800" b="1" dirty="0">
              <a:solidFill>
                <a:schemeClr val="bg1"/>
              </a:solidFill>
              <a:latin typeface="Calibri"/>
              <a:cs typeface="Calibri"/>
            </a:endParaRPr>
          </a:p>
        </p:txBody>
      </p:sp>
      <p:pic>
        <p:nvPicPr>
          <p:cNvPr id="12" name="Grafik 11">
            <a:extLst>
              <a:ext uri="{FF2B5EF4-FFF2-40B4-BE49-F238E27FC236}">
                <a16:creationId xmlns:a16="http://schemas.microsoft.com/office/drawing/2014/main" id="{9DF9E868-7DBB-4FBE-99BD-B5CE02F8FF7F}"/>
              </a:ext>
            </a:extLst>
          </p:cNvPr>
          <p:cNvPicPr>
            <a:picLocks noChangeAspect="1"/>
          </p:cNvPicPr>
          <p:nvPr/>
        </p:nvPicPr>
        <p:blipFill>
          <a:blip r:embed="rId5"/>
          <a:stretch/>
        </p:blipFill>
        <p:spPr bwMode="auto">
          <a:xfrm>
            <a:off x="9354091" y="-15"/>
            <a:ext cx="2837909" cy="1325563"/>
          </a:xfrm>
          <a:prstGeom prst="rect">
            <a:avLst/>
          </a:prstGeom>
        </p:spPr>
      </p:pic>
      <p:pic>
        <p:nvPicPr>
          <p:cNvPr id="2" name="Grafik 1">
            <a:extLst>
              <a:ext uri="{FF2B5EF4-FFF2-40B4-BE49-F238E27FC236}">
                <a16:creationId xmlns:a16="http://schemas.microsoft.com/office/drawing/2014/main" id="{91C7A592-D147-4D07-ADF2-6705F602BA44}"/>
              </a:ext>
            </a:extLst>
          </p:cNvPr>
          <p:cNvPicPr>
            <a:picLocks noChangeAspect="1"/>
          </p:cNvPicPr>
          <p:nvPr/>
        </p:nvPicPr>
        <p:blipFill>
          <a:blip r:embed="rId6">
            <a:duotone>
              <a:schemeClr val="accent1">
                <a:shade val="45000"/>
                <a:satMod val="135000"/>
              </a:schemeClr>
              <a:prstClr val="white"/>
            </a:duotone>
          </a:blip>
          <a:stretch>
            <a:fillRect/>
          </a:stretch>
        </p:blipFill>
        <p:spPr>
          <a:xfrm>
            <a:off x="9352696" y="1850387"/>
            <a:ext cx="1309687" cy="1309687"/>
          </a:xfrm>
          <a:prstGeom prst="rect">
            <a:avLst/>
          </a:prstGeom>
        </p:spPr>
      </p:pic>
      <p:pic>
        <p:nvPicPr>
          <p:cNvPr id="3" name="Grafik 2">
            <a:extLst>
              <a:ext uri="{FF2B5EF4-FFF2-40B4-BE49-F238E27FC236}">
                <a16:creationId xmlns:a16="http://schemas.microsoft.com/office/drawing/2014/main" id="{3DED3527-77CD-4598-A335-D7D39A289C4D}"/>
              </a:ext>
            </a:extLst>
          </p:cNvPr>
          <p:cNvPicPr>
            <a:picLocks noChangeAspect="1"/>
          </p:cNvPicPr>
          <p:nvPr/>
        </p:nvPicPr>
        <p:blipFill>
          <a:blip r:embed="rId7">
            <a:duotone>
              <a:schemeClr val="accent1">
                <a:shade val="45000"/>
                <a:satMod val="135000"/>
              </a:schemeClr>
              <a:prstClr val="white"/>
            </a:duotone>
          </a:blip>
          <a:stretch>
            <a:fillRect/>
          </a:stretch>
        </p:blipFill>
        <p:spPr>
          <a:xfrm>
            <a:off x="9352695" y="4082142"/>
            <a:ext cx="1309688" cy="1309688"/>
          </a:xfrm>
          <a:prstGeom prst="rect">
            <a:avLst/>
          </a:prstGeom>
        </p:spPr>
      </p:pic>
    </p:spTree>
    <p:extLst>
      <p:ext uri="{BB962C8B-B14F-4D97-AF65-F5344CB8AC3E}">
        <p14:creationId xmlns:p14="http://schemas.microsoft.com/office/powerpoint/2010/main" val="34575486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Inhaltsplatzhalter 2">
            <a:extLst>
              <a:ext uri="{FF2B5EF4-FFF2-40B4-BE49-F238E27FC236}">
                <a16:creationId xmlns:a16="http://schemas.microsoft.com/office/drawing/2014/main" id="{720B6A56-6E5E-4E9C-986C-9652058CE965}"/>
              </a:ext>
            </a:extLst>
          </p:cNvPr>
          <p:cNvSpPr txBox="1">
            <a:spLocks/>
          </p:cNvSpPr>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lang="de-DE" sz="2200" dirty="0">
              <a:latin typeface="Calibri"/>
              <a:ea typeface="Calibri"/>
              <a:cs typeface="Times New Roman"/>
            </a:endParaRPr>
          </a:p>
          <a:p>
            <a:pPr>
              <a:defRPr/>
            </a:pPr>
            <a:endParaRPr lang="de-DE" dirty="0"/>
          </a:p>
        </p:txBody>
      </p:sp>
      <p:sp>
        <p:nvSpPr>
          <p:cNvPr id="9" name="Titel 1">
            <a:extLst>
              <a:ext uri="{FF2B5EF4-FFF2-40B4-BE49-F238E27FC236}">
                <a16:creationId xmlns:a16="http://schemas.microsoft.com/office/drawing/2014/main" id="{D990C0DB-D055-4D6B-8C65-8A2425C4E17C}"/>
              </a:ext>
            </a:extLst>
          </p:cNvPr>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dirty="0">
                <a:solidFill>
                  <a:schemeClr val="bg1"/>
                </a:solidFill>
                <a:latin typeface="Calibri"/>
                <a:ea typeface="Calibri"/>
                <a:cs typeface="Calibri"/>
              </a:rPr>
              <a:t>Weiterführende Informationen…</a:t>
            </a:r>
            <a:endParaRPr sz="2800" dirty="0">
              <a:solidFill>
                <a:schemeClr val="bg1"/>
              </a:solidFill>
            </a:endParaRPr>
          </a:p>
          <a:p>
            <a:pPr>
              <a:defRPr/>
            </a:pPr>
            <a:r>
              <a:rPr lang="de-DE" sz="2800" b="1" dirty="0">
                <a:solidFill>
                  <a:schemeClr val="bg1"/>
                </a:solidFill>
                <a:latin typeface="Calibri"/>
                <a:ea typeface="Calibri"/>
                <a:cs typeface="Calibri"/>
              </a:rPr>
              <a:t>… und Materialien im </a:t>
            </a:r>
            <a:r>
              <a:rPr lang="de-DE" sz="2800" b="1" dirty="0" err="1">
                <a:solidFill>
                  <a:schemeClr val="bg1"/>
                </a:solidFill>
                <a:latin typeface="Calibri"/>
                <a:ea typeface="Calibri"/>
                <a:cs typeface="Calibri"/>
              </a:rPr>
              <a:t>Innoteam</a:t>
            </a:r>
            <a:r>
              <a:rPr lang="de-DE" sz="2800" b="1" dirty="0">
                <a:solidFill>
                  <a:schemeClr val="bg1"/>
                </a:solidFill>
                <a:latin typeface="Calibri"/>
                <a:ea typeface="Calibri"/>
                <a:cs typeface="Calibri"/>
              </a:rPr>
              <a:t>-Kurs</a:t>
            </a:r>
            <a:endParaRPr lang="de-DE" sz="2800" b="1" dirty="0">
              <a:solidFill>
                <a:schemeClr val="bg1"/>
              </a:solidFill>
              <a:latin typeface="Calibri"/>
              <a:cs typeface="Calibri"/>
            </a:endParaRPr>
          </a:p>
        </p:txBody>
      </p:sp>
      <p:pic>
        <p:nvPicPr>
          <p:cNvPr id="12" name="Grafik 11">
            <a:extLst>
              <a:ext uri="{FF2B5EF4-FFF2-40B4-BE49-F238E27FC236}">
                <a16:creationId xmlns:a16="http://schemas.microsoft.com/office/drawing/2014/main" id="{9DF9E868-7DBB-4FBE-99BD-B5CE02F8FF7F}"/>
              </a:ext>
            </a:extLst>
          </p:cNvPr>
          <p:cNvPicPr>
            <a:picLocks noChangeAspect="1"/>
          </p:cNvPicPr>
          <p:nvPr/>
        </p:nvPicPr>
        <p:blipFill>
          <a:blip r:embed="rId3"/>
          <a:stretch/>
        </p:blipFill>
        <p:spPr bwMode="auto">
          <a:xfrm>
            <a:off x="9354091" y="-15"/>
            <a:ext cx="2837909" cy="1325563"/>
          </a:xfrm>
          <a:prstGeom prst="rect">
            <a:avLst/>
          </a:prstGeom>
        </p:spPr>
      </p:pic>
      <p:sp>
        <p:nvSpPr>
          <p:cNvPr id="7" name="Inhaltsplatzhalter 2">
            <a:extLst>
              <a:ext uri="{FF2B5EF4-FFF2-40B4-BE49-F238E27FC236}">
                <a16:creationId xmlns:a16="http://schemas.microsoft.com/office/drawing/2014/main" id="{4FEDFA84-6A81-4461-B37D-3CEC0EF70133}"/>
              </a:ext>
            </a:extLst>
          </p:cNvPr>
          <p:cNvSpPr txBox="1">
            <a:spLocks/>
          </p:cNvSpPr>
          <p:nvPr/>
        </p:nvSpPr>
        <p:spPr bwMode="auto">
          <a:xfrm>
            <a:off x="620482" y="2093251"/>
            <a:ext cx="9010137"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342900" indent="-342900" algn="l">
              <a:buFont typeface="Arial" panose="020B0604020202020204" pitchFamily="34" charset="0"/>
              <a:buChar char="•"/>
              <a:defRPr/>
            </a:pPr>
            <a:r>
              <a:rPr lang="de-DE" sz="2600" dirty="0">
                <a:solidFill>
                  <a:schemeClr val="bg1"/>
                </a:solidFill>
                <a:latin typeface="Calibri"/>
                <a:ea typeface="Calibri"/>
                <a:cs typeface="Times New Roman"/>
              </a:rPr>
              <a:t>Potenziale der verschiedenen Kommunikationskanäle</a:t>
            </a:r>
          </a:p>
          <a:p>
            <a:pPr marL="342900" indent="-342900" algn="l">
              <a:buFont typeface="Arial" panose="020B0604020202020204" pitchFamily="34" charset="0"/>
              <a:buChar char="•"/>
              <a:defRPr/>
            </a:pPr>
            <a:endParaRPr lang="de-DE" sz="2600" dirty="0">
              <a:solidFill>
                <a:schemeClr val="bg1"/>
              </a:solidFill>
              <a:latin typeface="Calibri"/>
              <a:ea typeface="Calibri"/>
              <a:cs typeface="Times New Roman"/>
            </a:endParaRPr>
          </a:p>
          <a:p>
            <a:pPr marL="342900" indent="-342900" algn="l">
              <a:buFont typeface="Arial" panose="020B0604020202020204" pitchFamily="34" charset="0"/>
              <a:buChar char="•"/>
              <a:defRPr/>
            </a:pPr>
            <a:r>
              <a:rPr lang="de-DE" sz="2600" dirty="0">
                <a:solidFill>
                  <a:schemeClr val="bg1"/>
                </a:solidFill>
                <a:latin typeface="Calibri"/>
                <a:ea typeface="Calibri"/>
                <a:cs typeface="Times New Roman"/>
              </a:rPr>
              <a:t>Weiterentwicklung der Kommunikationsstruktur </a:t>
            </a:r>
            <a:br>
              <a:rPr lang="de-DE" sz="2600" dirty="0">
                <a:solidFill>
                  <a:schemeClr val="bg1"/>
                </a:solidFill>
                <a:latin typeface="Calibri"/>
                <a:ea typeface="Calibri"/>
                <a:cs typeface="Times New Roman"/>
              </a:rPr>
            </a:br>
            <a:r>
              <a:rPr lang="de-DE" sz="2600" dirty="0">
                <a:solidFill>
                  <a:schemeClr val="bg1"/>
                </a:solidFill>
                <a:latin typeface="Calibri"/>
                <a:ea typeface="Calibri"/>
                <a:cs typeface="Times New Roman"/>
              </a:rPr>
              <a:t>(Vorlage) </a:t>
            </a:r>
          </a:p>
          <a:p>
            <a:pPr marL="342900" indent="-342900" algn="l">
              <a:buFont typeface="Arial" panose="020B0604020202020204" pitchFamily="34" charset="0"/>
              <a:buChar char="•"/>
              <a:defRPr/>
            </a:pPr>
            <a:r>
              <a:rPr lang="de-DE" sz="2600" dirty="0">
                <a:solidFill>
                  <a:schemeClr val="bg1"/>
                </a:solidFill>
                <a:latin typeface="Calibri"/>
                <a:ea typeface="Calibri"/>
                <a:cs typeface="Times New Roman"/>
              </a:rPr>
              <a:t>Weiterentwicklung der Kommunikationsstruktur</a:t>
            </a:r>
            <a:br>
              <a:rPr lang="de-DE" sz="2600" dirty="0">
                <a:solidFill>
                  <a:schemeClr val="bg1"/>
                </a:solidFill>
                <a:latin typeface="Calibri"/>
                <a:ea typeface="Calibri"/>
                <a:cs typeface="Times New Roman"/>
              </a:rPr>
            </a:br>
            <a:r>
              <a:rPr lang="de-DE" sz="2600" dirty="0">
                <a:solidFill>
                  <a:schemeClr val="bg1"/>
                </a:solidFill>
                <a:latin typeface="Calibri"/>
                <a:ea typeface="Calibri"/>
                <a:cs typeface="Times New Roman"/>
              </a:rPr>
              <a:t>(Beispiele)</a:t>
            </a:r>
          </a:p>
          <a:p>
            <a:pPr marL="342900" indent="-342900" algn="l">
              <a:buFont typeface="Arial" panose="020B0604020202020204" pitchFamily="34" charset="0"/>
              <a:buChar char="•"/>
              <a:defRPr/>
            </a:pPr>
            <a:endParaRPr lang="de-DE" sz="2600" dirty="0">
              <a:solidFill>
                <a:schemeClr val="bg1"/>
              </a:solidFill>
              <a:latin typeface="Calibri"/>
              <a:ea typeface="Calibri"/>
              <a:cs typeface="Times New Roman"/>
            </a:endParaRPr>
          </a:p>
          <a:p>
            <a:pPr>
              <a:defRPr/>
            </a:pPr>
            <a:endParaRPr lang="de-DE" dirty="0"/>
          </a:p>
        </p:txBody>
      </p:sp>
      <p:grpSp>
        <p:nvGrpSpPr>
          <p:cNvPr id="10" name="Gruppieren 9">
            <a:extLst>
              <a:ext uri="{FF2B5EF4-FFF2-40B4-BE49-F238E27FC236}">
                <a16:creationId xmlns:a16="http://schemas.microsoft.com/office/drawing/2014/main" id="{8F02CC73-3B6C-4A9C-8550-5DE361FC4FFC}"/>
              </a:ext>
            </a:extLst>
          </p:cNvPr>
          <p:cNvGrpSpPr/>
          <p:nvPr/>
        </p:nvGrpSpPr>
        <p:grpSpPr>
          <a:xfrm>
            <a:off x="8173114" y="2093250"/>
            <a:ext cx="3180688" cy="3445794"/>
            <a:chOff x="6855941" y="468533"/>
            <a:chExt cx="5016843" cy="5406916"/>
          </a:xfrm>
        </p:grpSpPr>
        <p:sp>
          <p:nvSpPr>
            <p:cNvPr id="11" name="Rechteck 10">
              <a:extLst>
                <a:ext uri="{FF2B5EF4-FFF2-40B4-BE49-F238E27FC236}">
                  <a16:creationId xmlns:a16="http://schemas.microsoft.com/office/drawing/2014/main" id="{B4C5ED2B-8E95-4757-8FD4-C603673A91ED}"/>
                </a:ext>
              </a:extLst>
            </p:cNvPr>
            <p:cNvSpPr/>
            <p:nvPr/>
          </p:nvSpPr>
          <p:spPr>
            <a:xfrm>
              <a:off x="6855941" y="5598450"/>
              <a:ext cx="2079415" cy="276999"/>
            </a:xfrm>
            <a:prstGeom prst="rect">
              <a:avLst/>
            </a:prstGeom>
          </p:spPr>
          <p:txBody>
            <a:bodyPr wrap="none">
              <a:spAutoFit/>
            </a:bodyPr>
            <a:lstStyle/>
            <a:p>
              <a:r>
                <a:rPr lang="de-DE" sz="1200" dirty="0">
                  <a:solidFill>
                    <a:schemeClr val="bg1"/>
                  </a:solidFill>
                </a:rPr>
                <a:t>iStock.com/Oksana </a:t>
              </a:r>
              <a:r>
                <a:rPr lang="de-DE" sz="1200" dirty="0" err="1">
                  <a:solidFill>
                    <a:schemeClr val="bg1"/>
                  </a:solidFill>
                </a:rPr>
                <a:t>Latysheva</a:t>
              </a:r>
              <a:r>
                <a:rPr lang="de-DE" sz="1200" dirty="0">
                  <a:solidFill>
                    <a:schemeClr val="bg1"/>
                  </a:solidFill>
                </a:rPr>
                <a:t> </a:t>
              </a:r>
            </a:p>
          </p:txBody>
        </p:sp>
        <p:pic>
          <p:nvPicPr>
            <p:cNvPr id="16" name="Grafik 15">
              <a:extLst>
                <a:ext uri="{FF2B5EF4-FFF2-40B4-BE49-F238E27FC236}">
                  <a16:creationId xmlns:a16="http://schemas.microsoft.com/office/drawing/2014/main" id="{9F4F48E3-C96D-42B7-9027-E2D3FB514FDF}"/>
                </a:ext>
              </a:extLst>
            </p:cNvPr>
            <p:cNvPicPr>
              <a:picLocks noChangeAspect="1"/>
            </p:cNvPicPr>
            <p:nvPr/>
          </p:nvPicPr>
          <p:blipFill>
            <a:blip r:embed="rId4"/>
            <a:stretch/>
          </p:blipFill>
          <p:spPr bwMode="auto">
            <a:xfrm>
              <a:off x="6855941" y="468533"/>
              <a:ext cx="5016843" cy="5016843"/>
            </a:xfrm>
            <a:prstGeom prst="rect">
              <a:avLst/>
            </a:prstGeom>
          </p:spPr>
        </p:pic>
      </p:grpSp>
    </p:spTree>
    <p:extLst>
      <p:ext uri="{BB962C8B-B14F-4D97-AF65-F5344CB8AC3E}">
        <p14:creationId xmlns:p14="http://schemas.microsoft.com/office/powerpoint/2010/main" val="34374204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Inhaltsplatzhalter 2">
            <a:extLst>
              <a:ext uri="{FF2B5EF4-FFF2-40B4-BE49-F238E27FC236}">
                <a16:creationId xmlns:a16="http://schemas.microsoft.com/office/drawing/2014/main" id="{720B6A56-6E5E-4E9C-986C-9652058CE965}"/>
              </a:ext>
            </a:extLst>
          </p:cNvPr>
          <p:cNvSpPr txBox="1">
            <a:spLocks/>
          </p:cNvSpPr>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lang="de-DE" sz="2200" dirty="0">
              <a:latin typeface="Calibri"/>
              <a:ea typeface="Calibri"/>
              <a:cs typeface="Times New Roman"/>
            </a:endParaRPr>
          </a:p>
          <a:p>
            <a:pPr>
              <a:defRPr/>
            </a:pPr>
            <a:endParaRPr lang="de-DE" dirty="0"/>
          </a:p>
        </p:txBody>
      </p:sp>
      <p:sp>
        <p:nvSpPr>
          <p:cNvPr id="9" name="Titel 1">
            <a:extLst>
              <a:ext uri="{FF2B5EF4-FFF2-40B4-BE49-F238E27FC236}">
                <a16:creationId xmlns:a16="http://schemas.microsoft.com/office/drawing/2014/main" id="{D990C0DB-D055-4D6B-8C65-8A2425C4E17C}"/>
              </a:ext>
            </a:extLst>
          </p:cNvPr>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dirty="0">
                <a:solidFill>
                  <a:schemeClr val="bg1"/>
                </a:solidFill>
                <a:latin typeface="Calibri"/>
                <a:ea typeface="Calibri"/>
                <a:cs typeface="Calibri"/>
              </a:rPr>
              <a:t>Was sonst noch interessant sein könnte…</a:t>
            </a:r>
          </a:p>
        </p:txBody>
      </p:sp>
      <p:pic>
        <p:nvPicPr>
          <p:cNvPr id="12" name="Grafik 11">
            <a:extLst>
              <a:ext uri="{FF2B5EF4-FFF2-40B4-BE49-F238E27FC236}">
                <a16:creationId xmlns:a16="http://schemas.microsoft.com/office/drawing/2014/main" id="{9DF9E868-7DBB-4FBE-99BD-B5CE02F8FF7F}"/>
              </a:ext>
            </a:extLst>
          </p:cNvPr>
          <p:cNvPicPr>
            <a:picLocks noChangeAspect="1"/>
          </p:cNvPicPr>
          <p:nvPr/>
        </p:nvPicPr>
        <p:blipFill>
          <a:blip r:embed="rId3"/>
          <a:stretch/>
        </p:blipFill>
        <p:spPr bwMode="auto">
          <a:xfrm>
            <a:off x="9354091" y="-26444"/>
            <a:ext cx="2837909" cy="1325563"/>
          </a:xfrm>
          <a:prstGeom prst="rect">
            <a:avLst/>
          </a:prstGeom>
        </p:spPr>
      </p:pic>
      <p:sp>
        <p:nvSpPr>
          <p:cNvPr id="10" name="Inhaltsplatzhalter 2">
            <a:extLst>
              <a:ext uri="{FF2B5EF4-FFF2-40B4-BE49-F238E27FC236}">
                <a16:creationId xmlns:a16="http://schemas.microsoft.com/office/drawing/2014/main" id="{D3C4EAAA-4CD8-47BF-B500-86D0614DB01E}"/>
              </a:ext>
            </a:extLst>
          </p:cNvPr>
          <p:cNvSpPr txBox="1">
            <a:spLocks/>
          </p:cNvSpPr>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342900" indent="-342900" algn="l">
              <a:buFont typeface="Arial" panose="020B0604020202020204" pitchFamily="34" charset="0"/>
              <a:buChar char="•"/>
              <a:defRPr/>
            </a:pPr>
            <a:endParaRPr lang="de-DE" sz="2200" dirty="0">
              <a:latin typeface="Calibri"/>
              <a:ea typeface="Calibri"/>
              <a:cs typeface="Times New Roman"/>
            </a:endParaRPr>
          </a:p>
          <a:p>
            <a:pPr marL="342900" indent="-342900" algn="l">
              <a:buFont typeface="Arial" panose="020B0604020202020204" pitchFamily="34" charset="0"/>
              <a:buChar char="•"/>
              <a:defRPr/>
            </a:pPr>
            <a:endParaRPr lang="de-DE" dirty="0"/>
          </a:p>
        </p:txBody>
      </p:sp>
      <p:grpSp>
        <p:nvGrpSpPr>
          <p:cNvPr id="11" name="Gruppieren 10">
            <a:extLst>
              <a:ext uri="{FF2B5EF4-FFF2-40B4-BE49-F238E27FC236}">
                <a16:creationId xmlns:a16="http://schemas.microsoft.com/office/drawing/2014/main" id="{709DDABB-730D-47A1-ABF8-B4DD062305A0}"/>
              </a:ext>
            </a:extLst>
          </p:cNvPr>
          <p:cNvGrpSpPr/>
          <p:nvPr/>
        </p:nvGrpSpPr>
        <p:grpSpPr>
          <a:xfrm>
            <a:off x="8173114" y="2093250"/>
            <a:ext cx="3180688" cy="3445794"/>
            <a:chOff x="6855941" y="468533"/>
            <a:chExt cx="5016843" cy="5406916"/>
          </a:xfrm>
        </p:grpSpPr>
        <p:sp>
          <p:nvSpPr>
            <p:cNvPr id="16" name="Rechteck 15">
              <a:extLst>
                <a:ext uri="{FF2B5EF4-FFF2-40B4-BE49-F238E27FC236}">
                  <a16:creationId xmlns:a16="http://schemas.microsoft.com/office/drawing/2014/main" id="{AAA0B10F-714A-405B-AC20-68D1F7969E5A}"/>
                </a:ext>
              </a:extLst>
            </p:cNvPr>
            <p:cNvSpPr/>
            <p:nvPr/>
          </p:nvSpPr>
          <p:spPr>
            <a:xfrm>
              <a:off x="6855941" y="5598450"/>
              <a:ext cx="2079415" cy="276999"/>
            </a:xfrm>
            <a:prstGeom prst="rect">
              <a:avLst/>
            </a:prstGeom>
          </p:spPr>
          <p:txBody>
            <a:bodyPr wrap="none">
              <a:spAutoFit/>
            </a:bodyPr>
            <a:lstStyle/>
            <a:p>
              <a:r>
                <a:rPr lang="de-DE" sz="1200" dirty="0">
                  <a:solidFill>
                    <a:schemeClr val="bg1"/>
                  </a:solidFill>
                </a:rPr>
                <a:t>iStock.com/Oksana </a:t>
              </a:r>
              <a:r>
                <a:rPr lang="de-DE" sz="1200" dirty="0" err="1">
                  <a:solidFill>
                    <a:schemeClr val="bg1"/>
                  </a:solidFill>
                </a:rPr>
                <a:t>Latysheva</a:t>
              </a:r>
              <a:r>
                <a:rPr lang="de-DE" sz="1200" dirty="0">
                  <a:solidFill>
                    <a:schemeClr val="bg1"/>
                  </a:solidFill>
                </a:rPr>
                <a:t> </a:t>
              </a:r>
            </a:p>
          </p:txBody>
        </p:sp>
        <p:pic>
          <p:nvPicPr>
            <p:cNvPr id="17" name="Grafik 16">
              <a:extLst>
                <a:ext uri="{FF2B5EF4-FFF2-40B4-BE49-F238E27FC236}">
                  <a16:creationId xmlns:a16="http://schemas.microsoft.com/office/drawing/2014/main" id="{15C2709E-3FBA-4A82-B10D-C9207A63B3D2}"/>
                </a:ext>
              </a:extLst>
            </p:cNvPr>
            <p:cNvPicPr>
              <a:picLocks noChangeAspect="1"/>
            </p:cNvPicPr>
            <p:nvPr/>
          </p:nvPicPr>
          <p:blipFill>
            <a:blip r:embed="rId4"/>
            <a:stretch/>
          </p:blipFill>
          <p:spPr bwMode="auto">
            <a:xfrm>
              <a:off x="6855941" y="468533"/>
              <a:ext cx="5016843" cy="5016843"/>
            </a:xfrm>
            <a:prstGeom prst="rect">
              <a:avLst/>
            </a:prstGeom>
          </p:spPr>
        </p:pic>
      </p:grpSp>
      <p:pic>
        <p:nvPicPr>
          <p:cNvPr id="13" name="Grafik 12" descr="Ein Bild, das Text, Screenshot, Schrift enthält.&#10;&#10;Automatisch generierte Beschreibung">
            <a:extLst>
              <a:ext uri="{FF2B5EF4-FFF2-40B4-BE49-F238E27FC236}">
                <a16:creationId xmlns:a16="http://schemas.microsoft.com/office/drawing/2014/main" id="{EDC8A94D-9D46-4D6C-AD70-4CB3CA99DE69}"/>
              </a:ext>
            </a:extLst>
          </p:cNvPr>
          <p:cNvPicPr>
            <a:picLocks noChangeAspect="1"/>
          </p:cNvPicPr>
          <p:nvPr/>
        </p:nvPicPr>
        <p:blipFill>
          <a:blip r:embed="rId5"/>
          <a:stretch>
            <a:fillRect/>
          </a:stretch>
        </p:blipFill>
        <p:spPr bwMode="auto">
          <a:xfrm>
            <a:off x="838198" y="1909152"/>
            <a:ext cx="4529260" cy="2304059"/>
          </a:xfrm>
          <a:prstGeom prst="rect">
            <a:avLst/>
          </a:prstGeom>
        </p:spPr>
      </p:pic>
      <p:sp>
        <p:nvSpPr>
          <p:cNvPr id="14" name="Inhaltsplatzhalter 2">
            <a:extLst>
              <a:ext uri="{FF2B5EF4-FFF2-40B4-BE49-F238E27FC236}">
                <a16:creationId xmlns:a16="http://schemas.microsoft.com/office/drawing/2014/main" id="{CC809CE7-FA76-4D6C-98BE-D8F1ACE5FF83}"/>
              </a:ext>
            </a:extLst>
          </p:cNvPr>
          <p:cNvSpPr txBox="1">
            <a:spLocks/>
          </p:cNvSpPr>
          <p:nvPr/>
        </p:nvSpPr>
        <p:spPr bwMode="auto">
          <a:xfrm>
            <a:off x="838198" y="4397311"/>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r>
              <a:rPr lang="de-DE" sz="2200" dirty="0">
                <a:solidFill>
                  <a:schemeClr val="bg1"/>
                </a:solidFill>
              </a:rPr>
              <a:t>https://www.leadcom.digital</a:t>
            </a:r>
          </a:p>
          <a:p>
            <a:pPr marL="742950" lvl="1" indent="-285750" algn="l">
              <a:buFont typeface="Arial" panose="020B0604020202020204" pitchFamily="34" charset="0"/>
              <a:buChar char="•"/>
              <a:defRPr/>
            </a:pPr>
            <a:endParaRPr lang="de-DE" sz="1800" dirty="0">
              <a:solidFill>
                <a:schemeClr val="bg1"/>
              </a:solidFill>
              <a:latin typeface="Calibri"/>
              <a:ea typeface="Calibri"/>
              <a:cs typeface="Times New Roman"/>
            </a:endParaRPr>
          </a:p>
          <a:p>
            <a:pPr marL="342900" indent="-342900" algn="l">
              <a:buFont typeface="Arial" panose="020B0604020202020204" pitchFamily="34" charset="0"/>
              <a:buChar char="•"/>
              <a:defRPr/>
            </a:pPr>
            <a:endParaRPr lang="de-DE" sz="2200" dirty="0">
              <a:latin typeface="Calibri"/>
              <a:ea typeface="Calibri"/>
              <a:cs typeface="Times New Roman"/>
            </a:endParaRPr>
          </a:p>
          <a:p>
            <a:pPr marL="342900" indent="-342900" algn="l">
              <a:buFont typeface="Arial" panose="020B0604020202020204" pitchFamily="34" charset="0"/>
              <a:buChar char="•"/>
              <a:defRPr/>
            </a:pPr>
            <a:endParaRPr lang="de-DE" dirty="0"/>
          </a:p>
        </p:txBody>
      </p:sp>
    </p:spTree>
    <p:extLst>
      <p:ext uri="{BB962C8B-B14F-4D97-AF65-F5344CB8AC3E}">
        <p14:creationId xmlns:p14="http://schemas.microsoft.com/office/powerpoint/2010/main" val="2022926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38197" y="1112078"/>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r>
              <a:rPr lang="de-DE" sz="1800" dirty="0">
                <a:latin typeface="Calibri"/>
                <a:ea typeface="Arial"/>
                <a:cs typeface="Calibri"/>
              </a:rPr>
              <a:t>z. B. angestrebtes Potential des Einsatzes digitaler Werkzeuge zur Kommunikation und Zusammenarbeit für die Lehrkräfte</a:t>
            </a:r>
            <a:endParaRPr dirty="0"/>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p:cNvPicPr>
            <a:picLocks noChangeAspect="1"/>
          </p:cNvPicPr>
          <p:nvPr/>
        </p:nvPicPr>
        <p:blipFill>
          <a:blip r:embed="rId3"/>
          <a:stretch/>
        </p:blipFill>
        <p:spPr bwMode="auto">
          <a:xfrm>
            <a:off x="9354091" y="0"/>
            <a:ext cx="2837909" cy="1325563"/>
          </a:xfrm>
          <a:prstGeom prst="rect">
            <a:avLst/>
          </a:prstGeom>
        </p:spPr>
      </p:pic>
      <p:sp>
        <p:nvSpPr>
          <p:cNvPr id="9" name="Titel 1"/>
          <p:cNvSpPr txBox="1"/>
          <p:nvPr/>
        </p:nvSpPr>
        <p:spPr bwMode="auto">
          <a:xfrm>
            <a:off x="472068" y="480281"/>
            <a:ext cx="10515600" cy="1196779"/>
          </a:xfrm>
          <a:prstGeom prst="rect">
            <a:avLst/>
          </a:prstGeom>
        </p:spPr>
        <p:txBody>
          <a:bodyPr vert="horz" lIns="91440" tIns="45720" rIns="91440" bIns="45720" rtlCol="0" anchor="ctr">
            <a:normAutofit fontScale="62500" lnSpcReduction="20000"/>
          </a:bodyPr>
          <a:lstStyle>
            <a:lvl1pPr algn="l" defTabSz="914400">
              <a:lnSpc>
                <a:spcPct val="90000"/>
              </a:lnSpc>
              <a:spcBef>
                <a:spcPts val="0"/>
              </a:spcBef>
              <a:buNone/>
              <a:defRPr sz="4400">
                <a:solidFill>
                  <a:schemeClr val="tx1"/>
                </a:solidFill>
                <a:latin typeface="+mj-lt"/>
                <a:ea typeface="+mj-ea"/>
                <a:cs typeface="+mj-cs"/>
              </a:defRPr>
            </a:lvl1pPr>
          </a:lstStyle>
          <a:p>
            <a:pPr>
              <a:lnSpc>
                <a:spcPct val="120000"/>
              </a:lnSpc>
              <a:defRPr/>
            </a:pPr>
            <a:r>
              <a:rPr lang="de-DE" sz="3800" b="1" dirty="0">
                <a:solidFill>
                  <a:srgbClr val="0070C0"/>
                </a:solidFill>
                <a:latin typeface="Calibri"/>
                <a:cs typeface="Calibri"/>
              </a:rPr>
              <a:t>1. </a:t>
            </a:r>
            <a:r>
              <a:rPr lang="de-DE" sz="3800" b="1" dirty="0">
                <a:solidFill>
                  <a:srgbClr val="0070C0"/>
                </a:solidFill>
                <a:latin typeface="Calibri"/>
                <a:ea typeface="Arial"/>
                <a:cs typeface="Calibri"/>
              </a:rPr>
              <a:t>Warum</a:t>
            </a:r>
            <a:r>
              <a:rPr lang="de-DE" sz="3800" dirty="0">
                <a:latin typeface="Calibri"/>
                <a:cs typeface="Calibri"/>
              </a:rPr>
              <a:t> brauchen wir Absprachen für Kommunikation und </a:t>
            </a:r>
            <a:br>
              <a:rPr lang="de-DE" sz="3800" dirty="0">
                <a:latin typeface="Calibri"/>
                <a:cs typeface="Calibri"/>
              </a:rPr>
            </a:br>
            <a:r>
              <a:rPr lang="de-DE" sz="3800" dirty="0">
                <a:latin typeface="Calibri"/>
                <a:cs typeface="Calibri"/>
              </a:rPr>
              <a:t>    Erreichbarkeit?</a:t>
            </a:r>
            <a:endParaRPr sz="3800" dirty="0"/>
          </a:p>
          <a:p>
            <a:pPr>
              <a:defRPr/>
            </a:pPr>
            <a:br>
              <a:rPr lang="de-DE" sz="2800" dirty="0">
                <a:latin typeface="Calibri"/>
                <a:cs typeface="Calibri"/>
              </a:rPr>
            </a:br>
            <a:endParaRPr lang="de-DE" sz="2400" dirty="0">
              <a:solidFill>
                <a:srgbClr val="0070C0"/>
              </a:solidFill>
              <a:latin typeface="Calibri"/>
              <a:cs typeface="Calibri"/>
            </a:endParaRPr>
          </a:p>
        </p:txBody>
      </p:sp>
      <p:graphicFrame>
        <p:nvGraphicFramePr>
          <p:cNvPr id="2" name="Diagramm 1"/>
          <p:cNvGraphicFramePr>
            <a:graphicFrameLocks/>
          </p:cNvGraphicFramePr>
          <p:nvPr>
            <p:extLst>
              <p:ext uri="{D42A27DB-BD31-4B8C-83A1-F6EECF244321}">
                <p14:modId xmlns:p14="http://schemas.microsoft.com/office/powerpoint/2010/main" val="385400802"/>
              </p:ext>
            </p:extLst>
          </p:nvPr>
        </p:nvGraphicFramePr>
        <p:xfrm>
          <a:off x="956988" y="2286822"/>
          <a:ext cx="8397103" cy="3951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feld 2"/>
          <p:cNvSpPr txBox="1"/>
          <p:nvPr/>
        </p:nvSpPr>
        <p:spPr bwMode="auto">
          <a:xfrm>
            <a:off x="9638688" y="4827829"/>
            <a:ext cx="2268714" cy="1477328"/>
          </a:xfrm>
          <a:prstGeom prst="rect">
            <a:avLst/>
          </a:prstGeom>
          <a:solidFill>
            <a:schemeClr val="accent1">
              <a:lumMod val="20000"/>
              <a:lumOff val="80000"/>
            </a:schemeClr>
          </a:solidFill>
        </p:spPr>
        <p:txBody>
          <a:bodyPr wrap="square" rtlCol="0">
            <a:spAutoFit/>
          </a:bodyPr>
          <a:lstStyle/>
          <a:p>
            <a:pPr>
              <a:defRPr/>
            </a:pPr>
            <a:r>
              <a:rPr lang="de-DE" dirty="0"/>
              <a:t>Wie erreichen wir diese Ziele?</a:t>
            </a:r>
            <a:endParaRPr dirty="0"/>
          </a:p>
          <a:p>
            <a:pPr>
              <a:defRPr/>
            </a:pPr>
            <a:r>
              <a:rPr lang="de-DE" dirty="0"/>
              <a:t>Welche Heraus-forderungen ergeben sich hier?</a:t>
            </a:r>
            <a:endParaRPr dirty="0"/>
          </a:p>
        </p:txBody>
      </p:sp>
      <p:pic>
        <p:nvPicPr>
          <p:cNvPr id="4" name="Grafik 3" descr="Hilfe"/>
          <p:cNvPicPr>
            <a:picLocks noChangeAspect="1"/>
          </p:cNvPicPr>
          <p:nvPr/>
        </p:nvPicPr>
        <p:blipFill>
          <a:blip r:embed="rId9"/>
          <a:stretch/>
        </p:blipFill>
        <p:spPr bwMode="auto">
          <a:xfrm>
            <a:off x="11302289" y="4209954"/>
            <a:ext cx="914400" cy="914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445249" y="1579659"/>
            <a:ext cx="2145551" cy="1979970"/>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20000"/>
              </a:lnSpc>
              <a:buNone/>
              <a:defRPr/>
            </a:pPr>
            <a:r>
              <a:rPr lang="de-DE" sz="1800" b="1" i="0" u="none" strike="noStrike" cap="none" spc="0" dirty="0">
                <a:solidFill>
                  <a:srgbClr val="0070C0"/>
                </a:solidFill>
                <a:latin typeface="Calibri"/>
                <a:ea typeface="Arial"/>
                <a:cs typeface="Calibri"/>
              </a:rPr>
              <a:t>Belastungsfaktoren</a:t>
            </a:r>
            <a:r>
              <a:rPr lang="de-DE" sz="1800" b="0" i="0" u="none" strike="noStrike" cap="none" spc="0" dirty="0">
                <a:solidFill>
                  <a:schemeClr val="tx1"/>
                </a:solidFill>
                <a:latin typeface="Calibri"/>
                <a:ea typeface="Arial"/>
                <a:cs typeface="Calibri"/>
              </a:rPr>
              <a:t> </a:t>
            </a:r>
            <a:r>
              <a:rPr lang="de-DE" sz="1800" dirty="0">
                <a:latin typeface="Calibri"/>
                <a:ea typeface="Arial"/>
                <a:cs typeface="Calibri"/>
              </a:rPr>
              <a:t>bei der Arbeit mit digitalen Medien: </a:t>
            </a:r>
            <a:br>
              <a:rPr lang="de-DE" sz="1800" dirty="0">
                <a:latin typeface="Calibri"/>
                <a:ea typeface="Arial"/>
                <a:cs typeface="Calibri"/>
              </a:rPr>
            </a:br>
            <a:r>
              <a:rPr lang="de-DE" sz="1800" b="1" i="0" u="none" strike="noStrike" dirty="0">
                <a:solidFill>
                  <a:srgbClr val="121212"/>
                </a:solidFill>
                <a:latin typeface="Calibri"/>
                <a:cs typeface="Calibri"/>
              </a:rPr>
              <a:t>Blick in die Wirtschaft</a:t>
            </a:r>
            <a:endParaRPr sz="1800" b="1" dirty="0"/>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pic>
        <p:nvPicPr>
          <p:cNvPr id="3" name="Grafik 2" descr="Ein Bild, das Text, Screenshot, Software, Webseite enthält.&#10;&#10;Automatisch generierte Beschreibung"/>
          <p:cNvPicPr>
            <a:picLocks noChangeAspect="1"/>
          </p:cNvPicPr>
          <p:nvPr/>
        </p:nvPicPr>
        <p:blipFill>
          <a:blip r:embed="rId4"/>
          <a:stretch/>
        </p:blipFill>
        <p:spPr bwMode="auto">
          <a:xfrm>
            <a:off x="2958517" y="1436699"/>
            <a:ext cx="6395574" cy="5107002"/>
          </a:xfrm>
          <a:prstGeom prst="rect">
            <a:avLst/>
          </a:prstGeom>
        </p:spPr>
      </p:pic>
      <p:sp>
        <p:nvSpPr>
          <p:cNvPr id="4" name="Textfeld 3"/>
          <p:cNvSpPr txBox="1"/>
          <p:nvPr/>
        </p:nvSpPr>
        <p:spPr bwMode="auto">
          <a:xfrm>
            <a:off x="9798052" y="3990200"/>
            <a:ext cx="1949985" cy="2400657"/>
          </a:xfrm>
          <a:prstGeom prst="rect">
            <a:avLst/>
          </a:prstGeom>
          <a:noFill/>
        </p:spPr>
        <p:txBody>
          <a:bodyPr wrap="square" rtlCol="0">
            <a:spAutoFit/>
          </a:bodyPr>
          <a:lstStyle/>
          <a:p>
            <a:pPr>
              <a:defRPr/>
            </a:pPr>
            <a:r>
              <a:rPr lang="de-DE" sz="1000" b="0" dirty="0">
                <a:latin typeface="PFHighwaySansPro"/>
              </a:rPr>
              <a:t>Gimpel, Henner; </a:t>
            </a:r>
            <a:r>
              <a:rPr lang="de-DE" sz="1000" b="0" dirty="0" err="1">
                <a:latin typeface="PFHighwaySansPro"/>
              </a:rPr>
              <a:t>Lanzl</a:t>
            </a:r>
            <a:r>
              <a:rPr lang="de-DE" sz="1000" b="0" dirty="0">
                <a:latin typeface="PFHighwaySansPro"/>
              </a:rPr>
              <a:t>, Julia; Regal, Christian; Urbach, Nils; </a:t>
            </a:r>
            <a:r>
              <a:rPr lang="de-DE" sz="1000" b="0" dirty="0" err="1">
                <a:latin typeface="PFHighwaySansPro"/>
              </a:rPr>
              <a:t>Wischniewski</a:t>
            </a:r>
            <a:r>
              <a:rPr lang="de-DE" sz="1000" b="0" dirty="0">
                <a:latin typeface="PFHighwaySansPro"/>
              </a:rPr>
              <a:t>, Sascha; Tegtmeier, Patricia; </a:t>
            </a:r>
            <a:r>
              <a:rPr lang="de-DE" sz="1000" b="0" dirty="0" err="1">
                <a:latin typeface="PFHighwaySansPro"/>
              </a:rPr>
              <a:t>Kreilos</a:t>
            </a:r>
            <a:r>
              <a:rPr lang="de-DE" sz="1000" b="0" dirty="0">
                <a:latin typeface="PFHighwaySansPro"/>
              </a:rPr>
              <a:t>, Mathias; </a:t>
            </a:r>
            <a:r>
              <a:rPr lang="de-DE" sz="1000" b="0" dirty="0" err="1">
                <a:latin typeface="PFHighwaySansPro"/>
              </a:rPr>
              <a:t>Kühlmann</a:t>
            </a:r>
            <a:r>
              <a:rPr lang="de-DE" sz="1000" b="0" dirty="0">
                <a:latin typeface="PFHighwaySansPro"/>
              </a:rPr>
              <a:t>, Torsten; Becker, Julia; </a:t>
            </a:r>
            <a:r>
              <a:rPr lang="de-DE" sz="1000" b="0" dirty="0" err="1">
                <a:latin typeface="PFHighwaySansPro"/>
              </a:rPr>
              <a:t>Eimecke</a:t>
            </a:r>
            <a:r>
              <a:rPr lang="de-DE" sz="1000" b="0" dirty="0">
                <a:latin typeface="PFHighwaySansPro"/>
              </a:rPr>
              <a:t>, </a:t>
            </a:r>
            <a:r>
              <a:rPr lang="de-DE" sz="1000" b="0" dirty="0" err="1">
                <a:latin typeface="PFHighwaySansPro"/>
              </a:rPr>
              <a:t>Jörgen</a:t>
            </a:r>
            <a:r>
              <a:rPr lang="de-DE" sz="1000" b="0" dirty="0">
                <a:latin typeface="PFHighwaySansPro"/>
              </a:rPr>
              <a:t>; </a:t>
            </a:r>
            <a:r>
              <a:rPr lang="de-DE" sz="1000" b="0" dirty="0" err="1">
                <a:latin typeface="PFHighwaySansPro"/>
              </a:rPr>
              <a:t>Derra</a:t>
            </a:r>
            <a:r>
              <a:rPr lang="de-DE" sz="1000" b="0" dirty="0">
                <a:latin typeface="PFHighwaySansPro"/>
              </a:rPr>
              <a:t>, Nicholas Daniel (2019). Gesund digital arbeiten?! </a:t>
            </a:r>
            <a:endParaRPr lang="de-DE" sz="1000" dirty="0"/>
          </a:p>
          <a:p>
            <a:pPr>
              <a:defRPr/>
            </a:pPr>
            <a:r>
              <a:rPr lang="de-DE" sz="1000" b="0" dirty="0">
                <a:latin typeface="PFHighwaySansPro"/>
              </a:rPr>
              <a:t>Eine Studie zu digitalem Stress in Deutschland. Augsburg: Projektgruppe Wirtschaftsinformatik des Fraunhofer FIT. https://doi.org/10.24406/fit-n-562039 </a:t>
            </a:r>
            <a:endParaRPr lang="de-DE" sz="1000" dirty="0"/>
          </a:p>
        </p:txBody>
      </p:sp>
      <p:pic>
        <p:nvPicPr>
          <p:cNvPr id="8" name="Grafik 7" descr="Ein Bild, das Text, Symbol, Schrift, Screenshot enthält.&#10;&#10;Automatisch generierte Beschreibung"/>
          <p:cNvPicPr>
            <a:picLocks noChangeAspect="1"/>
          </p:cNvPicPr>
          <p:nvPr/>
        </p:nvPicPr>
        <p:blipFill>
          <a:blip r:embed="rId5"/>
          <a:stretch/>
        </p:blipFill>
        <p:spPr bwMode="auto">
          <a:xfrm>
            <a:off x="9893454" y="3742550"/>
            <a:ext cx="679450" cy="247650"/>
          </a:xfrm>
          <a:prstGeom prst="rect">
            <a:avLst/>
          </a:prstGeom>
        </p:spPr>
      </p:pic>
      <p:sp>
        <p:nvSpPr>
          <p:cNvPr id="2" name="Titel 1"/>
          <p:cNvSpPr txBox="1"/>
          <p:nvPr/>
        </p:nvSpPr>
        <p:spPr bwMode="auto">
          <a:xfrm>
            <a:off x="533431" y="467143"/>
            <a:ext cx="10515600" cy="1212414"/>
          </a:xfrm>
          <a:prstGeom prst="rect">
            <a:avLst/>
          </a:prstGeom>
        </p:spPr>
        <p:txBody>
          <a:bodyPr vert="horz" lIns="91440" tIns="45720" rIns="91440" bIns="45720" rtlCol="0" anchor="ctr">
            <a:normAutofit fontScale="62500" lnSpcReduction="20000"/>
          </a:bodyPr>
          <a:lstStyle>
            <a:lvl1pPr algn="l" defTabSz="914400">
              <a:lnSpc>
                <a:spcPct val="90000"/>
              </a:lnSpc>
              <a:spcBef>
                <a:spcPts val="0"/>
              </a:spcBef>
              <a:buNone/>
              <a:defRPr sz="4400">
                <a:solidFill>
                  <a:schemeClr val="tx1"/>
                </a:solidFill>
                <a:latin typeface="+mj-lt"/>
                <a:ea typeface="+mj-ea"/>
                <a:cs typeface="+mj-cs"/>
              </a:defRPr>
            </a:lvl1pPr>
          </a:lstStyle>
          <a:p>
            <a:pPr>
              <a:lnSpc>
                <a:spcPct val="120000"/>
              </a:lnSpc>
              <a:defRPr/>
            </a:pPr>
            <a:r>
              <a:rPr lang="de-DE" sz="3800" b="1" dirty="0">
                <a:solidFill>
                  <a:srgbClr val="0070C0"/>
                </a:solidFill>
                <a:latin typeface="Calibri"/>
                <a:cs typeface="Calibri"/>
              </a:rPr>
              <a:t>1. </a:t>
            </a:r>
            <a:r>
              <a:rPr lang="de-DE" sz="3800" b="1" dirty="0">
                <a:solidFill>
                  <a:srgbClr val="0070C0"/>
                </a:solidFill>
                <a:latin typeface="Calibri"/>
                <a:ea typeface="Arial"/>
                <a:cs typeface="Calibri"/>
              </a:rPr>
              <a:t>Warum</a:t>
            </a:r>
            <a:r>
              <a:rPr lang="de-DE" sz="3800" dirty="0">
                <a:latin typeface="Calibri"/>
                <a:cs typeface="Calibri"/>
              </a:rPr>
              <a:t> brauchen wir Absprachen für Kommunikation und </a:t>
            </a:r>
            <a:br>
              <a:rPr lang="de-DE" sz="3800" dirty="0">
                <a:latin typeface="Calibri"/>
                <a:cs typeface="Calibri"/>
              </a:rPr>
            </a:br>
            <a:r>
              <a:rPr lang="de-DE" sz="3800" dirty="0">
                <a:latin typeface="Calibri"/>
                <a:cs typeface="Calibri"/>
              </a:rPr>
              <a:t>    Erreichbarkeit?</a:t>
            </a:r>
            <a:endParaRPr sz="3800" dirty="0"/>
          </a:p>
          <a:p>
            <a:pPr>
              <a:defRPr/>
            </a:pPr>
            <a:br>
              <a:rPr lang="de-DE" sz="2800" dirty="0">
                <a:latin typeface="Calibri"/>
                <a:cs typeface="Calibri"/>
              </a:rPr>
            </a:br>
            <a:endParaRPr lang="de-DE" sz="2400" dirty="0">
              <a:solidFill>
                <a:srgbClr val="0070C0"/>
              </a:solidFill>
              <a:latin typeface="Calibri"/>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526782" y="349069"/>
            <a:ext cx="8925690" cy="4573432"/>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20000"/>
              </a:lnSpc>
              <a:buNone/>
              <a:defRPr/>
            </a:pPr>
            <a:r>
              <a:rPr lang="de-DE" sz="2400" b="1" dirty="0">
                <a:solidFill>
                  <a:srgbClr val="0070C0"/>
                </a:solidFill>
                <a:cs typeface="Calibri"/>
              </a:rPr>
              <a:t>1. Warum</a:t>
            </a:r>
            <a:r>
              <a:rPr lang="de-DE" sz="2400" dirty="0">
                <a:cs typeface="Calibri"/>
              </a:rPr>
              <a:t> brauchen wir Absprachen für Kommunikation und </a:t>
            </a:r>
            <a:br>
              <a:rPr lang="de-DE" sz="2400" dirty="0">
                <a:cs typeface="Calibri"/>
              </a:rPr>
            </a:br>
            <a:r>
              <a:rPr lang="de-DE" sz="2400" dirty="0">
                <a:cs typeface="Calibri"/>
              </a:rPr>
              <a:t>    Erreichbarkeit?</a:t>
            </a:r>
            <a:endParaRPr lang="de-DE" sz="2400" dirty="0"/>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sp>
        <p:nvSpPr>
          <p:cNvPr id="4" name="Textfeld 3"/>
          <p:cNvSpPr txBox="1"/>
          <p:nvPr/>
        </p:nvSpPr>
        <p:spPr bwMode="auto">
          <a:xfrm>
            <a:off x="9265186" y="3990200"/>
            <a:ext cx="1949985" cy="2400657"/>
          </a:xfrm>
          <a:prstGeom prst="rect">
            <a:avLst/>
          </a:prstGeom>
          <a:noFill/>
        </p:spPr>
        <p:txBody>
          <a:bodyPr wrap="square" rtlCol="0">
            <a:spAutoFit/>
          </a:bodyPr>
          <a:lstStyle/>
          <a:p>
            <a:pPr>
              <a:defRPr/>
            </a:pPr>
            <a:r>
              <a:rPr lang="de-DE" sz="1000" b="0">
                <a:latin typeface="PFHighwaySansPro"/>
              </a:rPr>
              <a:t>Gimpel, Henner; Lanzl, Julia; Regal, Christian; Urbach, Nils; Wischniewski, Sascha; Tegtmeier, Patricia; Kreilos, Mathias; Kühlmann, Torsten; Becker, Julia; Eimecke, Jörgen; Derra, Nicholas Daniel (2019). Gesund digital arbeiten?! </a:t>
            </a:r>
            <a:endParaRPr lang="de-DE" sz="1000"/>
          </a:p>
          <a:p>
            <a:pPr>
              <a:defRPr/>
            </a:pPr>
            <a:r>
              <a:rPr lang="de-DE" sz="1000" b="0">
                <a:latin typeface="PFHighwaySansPro"/>
              </a:rPr>
              <a:t>Eine Studie zu digitalem Stress in Deutschland. Augsburg: Projektgruppe Wirtschaftsinformatik des Fraunhofer FIT. https://doi.org/10.24406/fit-n-562039 </a:t>
            </a:r>
            <a:endParaRPr lang="de-DE" sz="1000"/>
          </a:p>
        </p:txBody>
      </p:sp>
      <p:pic>
        <p:nvPicPr>
          <p:cNvPr id="8" name="Grafik 7" descr="Ein Bild, das Text, Symbol, Schrift, Screenshot enthält.&#10;&#10;Automatisch generierte Beschreibung"/>
          <p:cNvPicPr>
            <a:picLocks noChangeAspect="1"/>
          </p:cNvPicPr>
          <p:nvPr/>
        </p:nvPicPr>
        <p:blipFill>
          <a:blip r:embed="rId4"/>
          <a:stretch/>
        </p:blipFill>
        <p:spPr bwMode="auto">
          <a:xfrm>
            <a:off x="9370939" y="3742550"/>
            <a:ext cx="679450" cy="247650"/>
          </a:xfrm>
          <a:prstGeom prst="rect">
            <a:avLst/>
          </a:prstGeom>
        </p:spPr>
      </p:pic>
      <p:pic>
        <p:nvPicPr>
          <p:cNvPr id="7" name="Grafik 6" descr="Ein Bild, das Text, Screenshot, Website, Webseite enthält.&#10;&#10;Automatisch generierte Beschreibung"/>
          <p:cNvPicPr>
            <a:picLocks noChangeAspect="1"/>
          </p:cNvPicPr>
          <p:nvPr/>
        </p:nvPicPr>
        <p:blipFill>
          <a:blip r:embed="rId5"/>
          <a:stretch/>
        </p:blipFill>
        <p:spPr bwMode="auto">
          <a:xfrm>
            <a:off x="894869" y="1516960"/>
            <a:ext cx="7772400" cy="4991971"/>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aphicFrame>
        <p:nvGraphicFramePr>
          <p:cNvPr id="2" name="Diagramm 1"/>
          <p:cNvGraphicFramePr>
            <a:graphicFrameLocks/>
          </p:cNvGraphicFramePr>
          <p:nvPr>
            <p:extLst>
              <p:ext uri="{D42A27DB-BD31-4B8C-83A1-F6EECF244321}">
                <p14:modId xmlns:p14="http://schemas.microsoft.com/office/powerpoint/2010/main" val="3808017213"/>
              </p:ext>
            </p:extLst>
          </p:nvPr>
        </p:nvGraphicFramePr>
        <p:xfrm>
          <a:off x="-245242" y="1091915"/>
          <a:ext cx="8128000" cy="5067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feld 2"/>
          <p:cNvSpPr txBox="1"/>
          <p:nvPr/>
        </p:nvSpPr>
        <p:spPr bwMode="auto">
          <a:xfrm>
            <a:off x="2925377" y="1162128"/>
            <a:ext cx="1786759" cy="369332"/>
          </a:xfrm>
          <a:prstGeom prst="rect">
            <a:avLst/>
          </a:prstGeom>
          <a:noFill/>
        </p:spPr>
        <p:txBody>
          <a:bodyPr wrap="square" rtlCol="0">
            <a:spAutoFit/>
          </a:bodyPr>
          <a:lstStyle/>
          <a:p>
            <a:pPr>
              <a:defRPr/>
            </a:pPr>
            <a:r>
              <a:rPr lang="de-DE"/>
              <a:t>Nimmt Einfluss</a:t>
            </a:r>
            <a:endParaRPr/>
          </a:p>
        </p:txBody>
      </p:sp>
      <p:sp>
        <p:nvSpPr>
          <p:cNvPr id="4" name="Textfeld 3"/>
          <p:cNvSpPr txBox="1"/>
          <p:nvPr/>
        </p:nvSpPr>
        <p:spPr bwMode="auto">
          <a:xfrm>
            <a:off x="2925377" y="5581418"/>
            <a:ext cx="1786759" cy="369332"/>
          </a:xfrm>
          <a:prstGeom prst="rect">
            <a:avLst/>
          </a:prstGeom>
          <a:noFill/>
        </p:spPr>
        <p:txBody>
          <a:bodyPr wrap="square" rtlCol="0">
            <a:spAutoFit/>
          </a:bodyPr>
          <a:lstStyle/>
          <a:p>
            <a:pPr>
              <a:defRPr/>
            </a:pPr>
            <a:r>
              <a:rPr lang="de-DE"/>
              <a:t>Feedbackschleife</a:t>
            </a:r>
            <a:endParaRPr/>
          </a:p>
        </p:txBody>
      </p:sp>
      <p:sp>
        <p:nvSpPr>
          <p:cNvPr id="5" name="Textfeld 4"/>
          <p:cNvSpPr txBox="1"/>
          <p:nvPr/>
        </p:nvSpPr>
        <p:spPr bwMode="auto">
          <a:xfrm>
            <a:off x="6385027" y="2846965"/>
            <a:ext cx="5251801" cy="1600438"/>
          </a:xfrm>
          <a:prstGeom prst="rect">
            <a:avLst/>
          </a:prstGeom>
          <a:noFill/>
        </p:spPr>
        <p:txBody>
          <a:bodyPr wrap="square" rtlCol="0">
            <a:spAutoFit/>
          </a:bodyPr>
          <a:lstStyle/>
          <a:p>
            <a:pPr>
              <a:defRPr/>
            </a:pPr>
            <a:r>
              <a:rPr lang="de-DE" sz="2000" b="1" dirty="0">
                <a:solidFill>
                  <a:srgbClr val="0070C0"/>
                </a:solidFill>
                <a:latin typeface="Calibri"/>
                <a:cs typeface="Calibri"/>
              </a:rPr>
              <a:t>Ansatz</a:t>
            </a:r>
            <a:r>
              <a:rPr lang="de-DE" sz="2000" dirty="0">
                <a:latin typeface="Calibri"/>
                <a:cs typeface="Calibri"/>
              </a:rPr>
              <a:t>: </a:t>
            </a:r>
            <a:endParaRPr sz="2000" dirty="0"/>
          </a:p>
          <a:p>
            <a:pPr>
              <a:defRPr/>
            </a:pPr>
            <a:r>
              <a:rPr lang="de-DE" sz="2000" dirty="0">
                <a:latin typeface="Calibri"/>
                <a:cs typeface="Calibri"/>
              </a:rPr>
              <a:t>Forderung der Selbstregulationsfähigkeit </a:t>
            </a:r>
          </a:p>
          <a:p>
            <a:pPr>
              <a:defRPr/>
            </a:pPr>
            <a:r>
              <a:rPr lang="de-DE" sz="2000" dirty="0">
                <a:latin typeface="Calibri"/>
                <a:cs typeface="Calibri"/>
              </a:rPr>
              <a:t>→ bewusste Steuerung (digitaler) Gewohnheiten </a:t>
            </a:r>
            <a:endParaRPr sz="2000" dirty="0"/>
          </a:p>
          <a:p>
            <a:pPr>
              <a:defRPr/>
            </a:pPr>
            <a:r>
              <a:rPr lang="de-DE" sz="2000" dirty="0">
                <a:latin typeface="Calibri"/>
                <a:cs typeface="Calibri"/>
              </a:rPr>
              <a:t>→ besseres (digitales) Wohlbefinden</a:t>
            </a:r>
            <a:endParaRPr sz="2000" dirty="0"/>
          </a:p>
          <a:p>
            <a:pPr>
              <a:defRPr/>
            </a:pPr>
            <a:endParaRPr lang="de-DE" dirty="0">
              <a:latin typeface="Helvetica"/>
            </a:endParaRPr>
          </a:p>
        </p:txBody>
      </p:sp>
      <p:pic>
        <p:nvPicPr>
          <p:cNvPr id="7" name="Grafik 6"/>
          <p:cNvPicPr>
            <a:picLocks noChangeAspect="1"/>
          </p:cNvPicPr>
          <p:nvPr/>
        </p:nvPicPr>
        <p:blipFill>
          <a:blip r:embed="rId8"/>
          <a:stretch/>
        </p:blipFill>
        <p:spPr bwMode="auto">
          <a:xfrm>
            <a:off x="10058400" y="1"/>
            <a:ext cx="2133600" cy="996586"/>
          </a:xfrm>
          <a:prstGeom prst="rect">
            <a:avLst/>
          </a:prstGeom>
        </p:spPr>
      </p:pic>
      <p:sp>
        <p:nvSpPr>
          <p:cNvPr id="8" name="Titel 1"/>
          <p:cNvSpPr txBox="1"/>
          <p:nvPr/>
        </p:nvSpPr>
        <p:spPr bwMode="auto">
          <a:xfrm>
            <a:off x="501868" y="345894"/>
            <a:ext cx="10515600" cy="1196779"/>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400" b="1" dirty="0">
                <a:solidFill>
                  <a:srgbClr val="0070C0"/>
                </a:solidFill>
                <a:latin typeface="Calibri"/>
                <a:cs typeface="Calibri"/>
              </a:rPr>
              <a:t>2. </a:t>
            </a:r>
            <a:r>
              <a:rPr lang="de-DE" sz="2400" b="1" dirty="0">
                <a:solidFill>
                  <a:srgbClr val="0070C0"/>
                </a:solidFill>
                <a:latin typeface="Calibri"/>
                <a:ea typeface="Arial"/>
                <a:cs typeface="Calibri"/>
              </a:rPr>
              <a:t>Warum</a:t>
            </a:r>
            <a:r>
              <a:rPr lang="de-DE" sz="2400" dirty="0">
                <a:latin typeface="Calibri"/>
                <a:cs typeface="Calibri"/>
              </a:rPr>
              <a:t> reichen Absprachen alleine nicht aus?</a:t>
            </a:r>
            <a:endParaRPr sz="2400" dirty="0"/>
          </a:p>
          <a:p>
            <a:pPr>
              <a:defRPr/>
            </a:pPr>
            <a:br>
              <a:rPr lang="de-DE" sz="2800" dirty="0">
                <a:latin typeface="Calibri"/>
                <a:cs typeface="Calibri"/>
              </a:rPr>
            </a:br>
            <a:endParaRPr lang="de-DE" sz="2400" dirty="0">
              <a:solidFill>
                <a:srgbClr val="0070C0"/>
              </a:solidFill>
              <a:latin typeface="Calibri"/>
              <a:cs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aphicFrame>
        <p:nvGraphicFramePr>
          <p:cNvPr id="2" name="Diagramm 1"/>
          <p:cNvGraphicFramePr>
            <a:graphicFrameLocks/>
          </p:cNvGraphicFramePr>
          <p:nvPr/>
        </p:nvGraphicFramePr>
        <p:xfrm>
          <a:off x="1241496" y="1154113"/>
          <a:ext cx="8128000" cy="51805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Inhaltsplatzhalter 2"/>
          <p:cNvSpPr txBox="1"/>
          <p:nvPr/>
        </p:nvSpPr>
        <p:spPr bwMode="auto">
          <a:xfrm>
            <a:off x="2331644" y="6241959"/>
            <a:ext cx="11081115" cy="987798"/>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20000"/>
              </a:lnSpc>
              <a:buNone/>
              <a:defRPr/>
            </a:pPr>
            <a:r>
              <a:rPr lang="de-DE" sz="1600" b="1">
                <a:solidFill>
                  <a:srgbClr val="0070C0"/>
                </a:solidFill>
                <a:latin typeface="Calibri"/>
                <a:ea typeface="Arial"/>
                <a:cs typeface="Calibri"/>
              </a:rPr>
              <a:t>Ansatzpunkte </a:t>
            </a:r>
            <a:r>
              <a:rPr lang="de-DE" sz="1600">
                <a:latin typeface="Calibri"/>
                <a:ea typeface="Arial"/>
                <a:cs typeface="Calibri"/>
              </a:rPr>
              <a:t>Selbstregulation (Abb. Modifiziert nach Zimmermann, 2000)</a:t>
            </a:r>
            <a:endParaRPr lang="de-DE" sz="1600">
              <a:latin typeface="Calibri"/>
              <a:cs typeface="Calibri"/>
            </a:endParaRPr>
          </a:p>
          <a:p>
            <a:pPr marL="0" indent="0">
              <a:lnSpc>
                <a:spcPct val="120000"/>
              </a:lnSpc>
              <a:buFont typeface="Arial"/>
              <a:buNone/>
              <a:defRPr/>
            </a:pPr>
            <a:endParaRPr lang="de-DE">
              <a:solidFill>
                <a:srgbClr val="121212"/>
              </a:solidFill>
              <a:latin typeface="Roboto"/>
            </a:endParaRPr>
          </a:p>
        </p:txBody>
      </p:sp>
      <p:pic>
        <p:nvPicPr>
          <p:cNvPr id="9" name="Grafik 8"/>
          <p:cNvPicPr>
            <a:picLocks noChangeAspect="1"/>
          </p:cNvPicPr>
          <p:nvPr/>
        </p:nvPicPr>
        <p:blipFill>
          <a:blip r:embed="rId8"/>
          <a:stretch/>
        </p:blipFill>
        <p:spPr bwMode="auto">
          <a:xfrm>
            <a:off x="10077212" y="0"/>
            <a:ext cx="2114787" cy="987799"/>
          </a:xfrm>
          <a:prstGeom prst="rect">
            <a:avLst/>
          </a:prstGeom>
        </p:spPr>
      </p:pic>
      <p:sp>
        <p:nvSpPr>
          <p:cNvPr id="4" name="Titel 1"/>
          <p:cNvSpPr txBox="1"/>
          <p:nvPr/>
        </p:nvSpPr>
        <p:spPr bwMode="auto">
          <a:xfrm>
            <a:off x="305925" y="555723"/>
            <a:ext cx="10515600" cy="1196779"/>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400" b="1" dirty="0">
                <a:solidFill>
                  <a:srgbClr val="0070C0"/>
                </a:solidFill>
                <a:latin typeface="Calibri"/>
                <a:cs typeface="Calibri"/>
              </a:rPr>
              <a:t>2. Warum</a:t>
            </a:r>
            <a:r>
              <a:rPr lang="de-DE" sz="2400" dirty="0">
                <a:latin typeface="Calibri"/>
                <a:cs typeface="Calibri"/>
              </a:rPr>
              <a:t> reichen Absprachen alleine nicht aus?</a:t>
            </a:r>
            <a:endParaRPr lang="de-DE" sz="2400" dirty="0"/>
          </a:p>
          <a:p>
            <a:pPr>
              <a:defRPr/>
            </a:pPr>
            <a:br>
              <a:rPr lang="de-DE" sz="2800" dirty="0">
                <a:latin typeface="Calibri"/>
                <a:cs typeface="Calibri"/>
              </a:rPr>
            </a:br>
            <a:endParaRPr lang="de-DE" sz="2400" dirty="0">
              <a:solidFill>
                <a:srgbClr val="0070C0"/>
              </a:solidFill>
              <a:latin typeface="Calibri"/>
              <a:cs typeface="Calibri"/>
            </a:endParaRPr>
          </a:p>
        </p:txBody>
      </p:sp>
      <p:pic>
        <p:nvPicPr>
          <p:cNvPr id="7" name="Grafik 6" descr="Ein Bild, das Schrift, Schlagring enthält.&#10;&#10;Automatisch generierte Beschreibung">
            <a:extLst>
              <a:ext uri="{FF2B5EF4-FFF2-40B4-BE49-F238E27FC236}">
                <a16:creationId xmlns:a16="http://schemas.microsoft.com/office/drawing/2014/main" id="{F38C2130-10F6-4BAF-9BD1-0194F5CA5BB1}"/>
              </a:ext>
            </a:extLst>
          </p:cNvPr>
          <p:cNvPicPr>
            <a:picLocks noChangeAspect="1"/>
          </p:cNvPicPr>
          <p:nvPr/>
        </p:nvPicPr>
        <p:blipFill>
          <a:blip r:embed="rId9"/>
          <a:stretch>
            <a:fillRect/>
          </a:stretch>
        </p:blipFill>
        <p:spPr bwMode="auto">
          <a:xfrm>
            <a:off x="10077212" y="6328914"/>
            <a:ext cx="2114788" cy="47753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aphicFrame>
        <p:nvGraphicFramePr>
          <p:cNvPr id="2" name="Diagramm 1"/>
          <p:cNvGraphicFramePr>
            <a:graphicFrameLocks/>
          </p:cNvGraphicFramePr>
          <p:nvPr/>
        </p:nvGraphicFramePr>
        <p:xfrm>
          <a:off x="1241496" y="1154113"/>
          <a:ext cx="8128000" cy="43889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bwMode="auto">
          <a:xfrm>
            <a:off x="2121334" y="5392076"/>
            <a:ext cx="2406600" cy="1138773"/>
          </a:xfrm>
          <a:prstGeom prst="rect">
            <a:avLst/>
          </a:prstGeom>
          <a:noFill/>
        </p:spPr>
        <p:txBody>
          <a:bodyPr wrap="square" rtlCol="0">
            <a:spAutoFit/>
          </a:bodyPr>
          <a:lstStyle/>
          <a:p>
            <a:pPr>
              <a:defRPr/>
            </a:pPr>
            <a:r>
              <a:rPr lang="de-DE" sz="1400" b="1" dirty="0">
                <a:latin typeface="Calibri"/>
                <a:cs typeface="Calibri"/>
              </a:rPr>
              <a:t>Zielsetzung</a:t>
            </a:r>
            <a:endParaRPr dirty="0"/>
          </a:p>
          <a:p>
            <a:pPr marL="171450" indent="-171450">
              <a:buFont typeface="Arial"/>
              <a:buChar char="•"/>
              <a:defRPr/>
            </a:pPr>
            <a:r>
              <a:rPr lang="de-DE" sz="1400" dirty="0">
                <a:latin typeface="Calibri"/>
                <a:cs typeface="Calibri"/>
              </a:rPr>
              <a:t>Nutzung digitaler Medien zur effektiven Zusammenarbeit (L-L, L-S,…)</a:t>
            </a:r>
            <a:endParaRPr dirty="0"/>
          </a:p>
          <a:p>
            <a:pPr>
              <a:defRPr/>
            </a:pPr>
            <a:endParaRPr lang="de-DE" sz="1200" dirty="0">
              <a:latin typeface="Calibri"/>
              <a:cs typeface="Calibri"/>
            </a:endParaRPr>
          </a:p>
        </p:txBody>
      </p:sp>
      <p:sp>
        <p:nvSpPr>
          <p:cNvPr id="7" name="Textfeld 6"/>
          <p:cNvSpPr txBox="1"/>
          <p:nvPr/>
        </p:nvSpPr>
        <p:spPr bwMode="auto">
          <a:xfrm>
            <a:off x="7484541" y="1154113"/>
            <a:ext cx="3769910" cy="2431435"/>
          </a:xfrm>
          <a:prstGeom prst="rect">
            <a:avLst/>
          </a:prstGeom>
          <a:noFill/>
        </p:spPr>
        <p:txBody>
          <a:bodyPr wrap="square" rtlCol="0">
            <a:spAutoFit/>
          </a:bodyPr>
          <a:lstStyle/>
          <a:p>
            <a:pPr>
              <a:defRPr/>
            </a:pPr>
            <a:r>
              <a:rPr lang="de-DE" sz="1400" b="1" dirty="0">
                <a:latin typeface="Calibri"/>
                <a:cs typeface="Calibri"/>
              </a:rPr>
              <a:t>Handlungskontrolle: </a:t>
            </a:r>
            <a:endParaRPr dirty="0"/>
          </a:p>
          <a:p>
            <a:pPr>
              <a:defRPr/>
            </a:pPr>
            <a:r>
              <a:rPr lang="de-DE" sz="1400" b="1" dirty="0">
                <a:latin typeface="Calibri"/>
                <a:cs typeface="Calibri"/>
              </a:rPr>
              <a:t>Wie kann ich… </a:t>
            </a:r>
          </a:p>
          <a:p>
            <a:pPr marL="171450" indent="-171450">
              <a:buFont typeface="Arial"/>
              <a:buChar char="•"/>
              <a:defRPr/>
            </a:pPr>
            <a:r>
              <a:rPr lang="de-DE" sz="1400" dirty="0">
                <a:latin typeface="Calibri"/>
                <a:cs typeface="Calibri"/>
              </a:rPr>
              <a:t>…es schaffen, mich nicht ablenken zu lassen?</a:t>
            </a:r>
            <a:endParaRPr dirty="0"/>
          </a:p>
          <a:p>
            <a:pPr marL="171450" indent="-171450">
              <a:buFont typeface="Arial"/>
              <a:buChar char="•"/>
              <a:defRPr/>
            </a:pPr>
            <a:r>
              <a:rPr lang="de-DE" sz="1400" dirty="0">
                <a:latin typeface="Calibri"/>
                <a:cs typeface="Calibri"/>
              </a:rPr>
              <a:t>…mit Barrieren umgehen (z.B. Fehler bei der Anwendung von Tools)? </a:t>
            </a:r>
            <a:endParaRPr dirty="0"/>
          </a:p>
          <a:p>
            <a:pPr marL="171450" indent="-171450">
              <a:buFont typeface="Arial"/>
              <a:buChar char="•"/>
              <a:defRPr/>
            </a:pPr>
            <a:r>
              <a:rPr lang="de-DE" sz="1400" dirty="0">
                <a:latin typeface="Calibri"/>
                <a:cs typeface="Calibri"/>
              </a:rPr>
              <a:t>…mit negativen Emotionen umgehen (z.B. Ärger bei nicht funktionierender Technik)?</a:t>
            </a:r>
            <a:endParaRPr dirty="0"/>
          </a:p>
          <a:p>
            <a:pPr marL="171450" indent="-171450">
              <a:buFont typeface="Arial"/>
              <a:buChar char="•"/>
              <a:defRPr/>
            </a:pPr>
            <a:r>
              <a:rPr lang="de-DE" sz="1400" dirty="0">
                <a:latin typeface="Calibri"/>
                <a:cs typeface="Calibri"/>
              </a:rPr>
              <a:t>.. .mich abzugrenzen</a:t>
            </a:r>
            <a:endParaRPr dirty="0"/>
          </a:p>
          <a:p>
            <a:pPr marL="171450" indent="-171450">
              <a:buFont typeface="Arial"/>
              <a:buChar char="•"/>
              <a:defRPr/>
            </a:pPr>
            <a:r>
              <a:rPr lang="de-DE" sz="1400" dirty="0">
                <a:latin typeface="Calibri"/>
                <a:cs typeface="Calibri"/>
              </a:rPr>
              <a:t>…</a:t>
            </a:r>
            <a:endParaRPr dirty="0"/>
          </a:p>
          <a:p>
            <a:pPr marL="171450" indent="-171450">
              <a:buFont typeface="Arial"/>
              <a:buChar char="•"/>
              <a:defRPr/>
            </a:pPr>
            <a:endParaRPr lang="de-DE" sz="1400" dirty="0">
              <a:latin typeface="Calibri"/>
              <a:cs typeface="Calibri"/>
            </a:endParaRPr>
          </a:p>
          <a:p>
            <a:pPr>
              <a:defRPr/>
            </a:pPr>
            <a:endParaRPr lang="de-DE" sz="1200" dirty="0">
              <a:latin typeface="Calibri"/>
              <a:cs typeface="Calibri"/>
            </a:endParaRPr>
          </a:p>
        </p:txBody>
      </p:sp>
      <p:sp>
        <p:nvSpPr>
          <p:cNvPr id="8" name="Textfeld 7"/>
          <p:cNvSpPr txBox="1"/>
          <p:nvPr/>
        </p:nvSpPr>
        <p:spPr bwMode="auto">
          <a:xfrm>
            <a:off x="5935823" y="5383030"/>
            <a:ext cx="4994068" cy="1138773"/>
          </a:xfrm>
          <a:prstGeom prst="rect">
            <a:avLst/>
          </a:prstGeom>
          <a:noFill/>
        </p:spPr>
        <p:txBody>
          <a:bodyPr wrap="square" rtlCol="0">
            <a:spAutoFit/>
          </a:bodyPr>
          <a:lstStyle/>
          <a:p>
            <a:pPr>
              <a:defRPr/>
            </a:pPr>
            <a:r>
              <a:rPr lang="de-DE" sz="1400" b="1">
                <a:latin typeface="Calibri"/>
                <a:cs typeface="Calibri"/>
              </a:rPr>
              <a:t>Ergebnisse beurteilen</a:t>
            </a:r>
            <a:endParaRPr/>
          </a:p>
          <a:p>
            <a:pPr marL="171450" indent="-171450">
              <a:buFont typeface="Arial"/>
              <a:buChar char="•"/>
              <a:defRPr/>
            </a:pPr>
            <a:r>
              <a:rPr lang="de-DE" sz="1400">
                <a:latin typeface="Calibri"/>
                <a:cs typeface="Calibri"/>
              </a:rPr>
              <a:t>Welche meiner Ziele habe ich erreicht?</a:t>
            </a:r>
            <a:endParaRPr/>
          </a:p>
          <a:p>
            <a:pPr marL="171450" indent="-171450">
              <a:buFont typeface="Arial"/>
              <a:buChar char="•"/>
              <a:defRPr/>
            </a:pPr>
            <a:r>
              <a:rPr lang="de-DE" sz="1400">
                <a:latin typeface="Calibri"/>
                <a:cs typeface="Calibri"/>
              </a:rPr>
              <a:t>Welche Ziele habe ich nicht erreicht?</a:t>
            </a:r>
            <a:endParaRPr/>
          </a:p>
          <a:p>
            <a:pPr marL="171450" indent="-171450">
              <a:buFont typeface="Arial"/>
              <a:buChar char="•"/>
              <a:defRPr/>
            </a:pPr>
            <a:r>
              <a:rPr lang="de-DE" sz="1400">
                <a:latin typeface="Calibri"/>
                <a:cs typeface="Calibri"/>
              </a:rPr>
              <a:t>Was könnte mir helfen, nicht erreichte Ziele zu erreichen? </a:t>
            </a:r>
            <a:endParaRPr/>
          </a:p>
          <a:p>
            <a:pPr>
              <a:defRPr/>
            </a:pPr>
            <a:endParaRPr lang="de-DE" sz="1200">
              <a:latin typeface="Calibri"/>
              <a:cs typeface="Calibri"/>
            </a:endParaRPr>
          </a:p>
        </p:txBody>
      </p:sp>
      <p:pic>
        <p:nvPicPr>
          <p:cNvPr id="3" name="Grafik 2"/>
          <p:cNvPicPr>
            <a:picLocks noChangeAspect="1"/>
          </p:cNvPicPr>
          <p:nvPr/>
        </p:nvPicPr>
        <p:blipFill>
          <a:blip r:embed="rId8"/>
          <a:stretch/>
        </p:blipFill>
        <p:spPr bwMode="auto">
          <a:xfrm>
            <a:off x="10753247" y="0"/>
            <a:ext cx="1438752" cy="672029"/>
          </a:xfrm>
          <a:prstGeom prst="rect">
            <a:avLst/>
          </a:prstGeom>
        </p:spPr>
      </p:pic>
      <p:sp>
        <p:nvSpPr>
          <p:cNvPr id="9" name="Inhaltsplatzhalter 2"/>
          <p:cNvSpPr txBox="1"/>
          <p:nvPr/>
        </p:nvSpPr>
        <p:spPr bwMode="auto">
          <a:xfrm>
            <a:off x="2371985" y="6364101"/>
            <a:ext cx="11081115" cy="987798"/>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20000"/>
              </a:lnSpc>
              <a:buNone/>
              <a:defRPr/>
            </a:pPr>
            <a:r>
              <a:rPr lang="de-DE" sz="1600" b="1">
                <a:solidFill>
                  <a:srgbClr val="0070C0"/>
                </a:solidFill>
                <a:latin typeface="Calibri"/>
                <a:ea typeface="Arial"/>
                <a:cs typeface="Calibri"/>
              </a:rPr>
              <a:t>Ansatzpunkte </a:t>
            </a:r>
            <a:r>
              <a:rPr lang="de-DE" sz="1600">
                <a:latin typeface="Calibri"/>
                <a:ea typeface="Arial"/>
                <a:cs typeface="Calibri"/>
              </a:rPr>
              <a:t>Selbstregulation (Abb. Modifiziert nach Zimmermann, 2000)</a:t>
            </a:r>
            <a:endParaRPr lang="de-DE" sz="1600">
              <a:latin typeface="Calibri"/>
              <a:cs typeface="Calibri"/>
            </a:endParaRPr>
          </a:p>
          <a:p>
            <a:pPr marL="0" indent="0">
              <a:lnSpc>
                <a:spcPct val="120000"/>
              </a:lnSpc>
              <a:buFont typeface="Arial"/>
              <a:buNone/>
              <a:defRPr/>
            </a:pPr>
            <a:endParaRPr lang="de-DE">
              <a:solidFill>
                <a:srgbClr val="121212"/>
              </a:solidFill>
              <a:latin typeface="Roboto"/>
            </a:endParaRPr>
          </a:p>
        </p:txBody>
      </p:sp>
      <p:sp>
        <p:nvSpPr>
          <p:cNvPr id="10" name="Titel 1"/>
          <p:cNvSpPr txBox="1"/>
          <p:nvPr/>
        </p:nvSpPr>
        <p:spPr bwMode="auto">
          <a:xfrm>
            <a:off x="434904" y="555723"/>
            <a:ext cx="10515600" cy="1196779"/>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400" b="1" dirty="0">
                <a:solidFill>
                  <a:srgbClr val="0070C0"/>
                </a:solidFill>
                <a:latin typeface="Calibri"/>
                <a:cs typeface="Calibri"/>
              </a:rPr>
              <a:t>2. Warum</a:t>
            </a:r>
            <a:r>
              <a:rPr lang="de-DE" sz="2400" dirty="0">
                <a:latin typeface="Calibri"/>
                <a:cs typeface="Calibri"/>
              </a:rPr>
              <a:t> reichen Absprachen alleine nicht aus?</a:t>
            </a:r>
            <a:endParaRPr lang="de-DE" sz="2400" dirty="0"/>
          </a:p>
          <a:p>
            <a:pPr>
              <a:defRPr/>
            </a:pPr>
            <a:br>
              <a:rPr lang="de-DE" sz="2800" dirty="0">
                <a:latin typeface="Calibri"/>
                <a:cs typeface="Calibri"/>
              </a:rPr>
            </a:br>
            <a:endParaRPr lang="de-DE" sz="2400" dirty="0">
              <a:solidFill>
                <a:srgbClr val="0070C0"/>
              </a:solidFill>
              <a:latin typeface="Calibri"/>
              <a:cs typeface="Calibri"/>
            </a:endParaRPr>
          </a:p>
        </p:txBody>
      </p:sp>
      <p:pic>
        <p:nvPicPr>
          <p:cNvPr id="11" name="Grafik 10" descr="Ein Bild, das Schrift, Schlagring enthält.&#10;&#10;Automatisch generierte Beschreibung">
            <a:extLst>
              <a:ext uri="{FF2B5EF4-FFF2-40B4-BE49-F238E27FC236}">
                <a16:creationId xmlns:a16="http://schemas.microsoft.com/office/drawing/2014/main" id="{03D1220D-273C-47D0-A6FD-5F259D99E0C0}"/>
              </a:ext>
            </a:extLst>
          </p:cNvPr>
          <p:cNvPicPr>
            <a:picLocks noChangeAspect="1"/>
          </p:cNvPicPr>
          <p:nvPr/>
        </p:nvPicPr>
        <p:blipFill>
          <a:blip r:embed="rId9"/>
          <a:stretch>
            <a:fillRect/>
          </a:stretch>
        </p:blipFill>
        <p:spPr bwMode="auto">
          <a:xfrm>
            <a:off x="10070666" y="6327434"/>
            <a:ext cx="2121334" cy="479011"/>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aphicFrame>
        <p:nvGraphicFramePr>
          <p:cNvPr id="2" name="Diagramm 1"/>
          <p:cNvGraphicFramePr>
            <a:graphicFrameLocks/>
          </p:cNvGraphicFramePr>
          <p:nvPr>
            <p:extLst>
              <p:ext uri="{D42A27DB-BD31-4B8C-83A1-F6EECF244321}">
                <p14:modId xmlns:p14="http://schemas.microsoft.com/office/powerpoint/2010/main" val="520645568"/>
              </p:ext>
            </p:extLst>
          </p:nvPr>
        </p:nvGraphicFramePr>
        <p:xfrm>
          <a:off x="2474188" y="3236274"/>
          <a:ext cx="5853367" cy="23171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bwMode="auto">
          <a:xfrm>
            <a:off x="371113" y="3737197"/>
            <a:ext cx="3211159" cy="1508105"/>
          </a:xfrm>
          <a:prstGeom prst="rect">
            <a:avLst/>
          </a:prstGeom>
          <a:noFill/>
        </p:spPr>
        <p:txBody>
          <a:bodyPr wrap="square" rtlCol="0">
            <a:spAutoFit/>
          </a:bodyPr>
          <a:lstStyle/>
          <a:p>
            <a:pPr>
              <a:defRPr/>
            </a:pPr>
            <a:r>
              <a:rPr lang="de-DE" sz="1600" b="1">
                <a:latin typeface="Calibri"/>
                <a:cs typeface="Calibri"/>
              </a:rPr>
              <a:t>Zielsetzung und Planung </a:t>
            </a:r>
            <a:endParaRPr/>
          </a:p>
          <a:p>
            <a:pPr marL="171450" indent="-171450">
              <a:buFont typeface="Arial"/>
              <a:buChar char="•"/>
              <a:defRPr/>
            </a:pPr>
            <a:r>
              <a:rPr lang="de-DE" sz="1600">
                <a:latin typeface="Calibri"/>
                <a:cs typeface="Calibri"/>
              </a:rPr>
              <a:t>Förderlicher Aktivitäten aufzeigen</a:t>
            </a:r>
            <a:endParaRPr/>
          </a:p>
          <a:p>
            <a:pPr marL="171450" indent="-171450">
              <a:buFont typeface="Arial"/>
              <a:buChar char="•"/>
              <a:defRPr/>
            </a:pPr>
            <a:r>
              <a:rPr lang="de-DE" sz="1600">
                <a:latin typeface="Calibri"/>
                <a:cs typeface="Calibri"/>
              </a:rPr>
              <a:t>Motivation für die Nutzung digitaler Wege aufbauen</a:t>
            </a:r>
            <a:endParaRPr/>
          </a:p>
          <a:p>
            <a:pPr marL="171450" indent="-171450">
              <a:buFont typeface="Arial"/>
              <a:buChar char="•"/>
              <a:defRPr/>
            </a:pPr>
            <a:r>
              <a:rPr lang="de-DE" sz="1600">
                <a:latin typeface="Calibri"/>
                <a:cs typeface="Calibri"/>
              </a:rPr>
              <a:t>…</a:t>
            </a:r>
          </a:p>
          <a:p>
            <a:pPr>
              <a:defRPr/>
            </a:pPr>
            <a:endParaRPr lang="de-DE" sz="1200">
              <a:latin typeface="Calibri"/>
              <a:cs typeface="Calibri"/>
            </a:endParaRPr>
          </a:p>
        </p:txBody>
      </p:sp>
      <p:sp>
        <p:nvSpPr>
          <p:cNvPr id="6" name="Inhaltsplatzhalter 2"/>
          <p:cNvSpPr txBox="1"/>
          <p:nvPr/>
        </p:nvSpPr>
        <p:spPr bwMode="auto">
          <a:xfrm>
            <a:off x="2665442" y="6364101"/>
            <a:ext cx="11081115" cy="987798"/>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20000"/>
              </a:lnSpc>
              <a:buNone/>
              <a:defRPr/>
            </a:pPr>
            <a:r>
              <a:rPr lang="de-DE" sz="1600" b="1" dirty="0">
                <a:solidFill>
                  <a:srgbClr val="0070C0"/>
                </a:solidFill>
                <a:latin typeface="Calibri"/>
                <a:ea typeface="Arial"/>
                <a:cs typeface="Calibri"/>
              </a:rPr>
              <a:t>Ansatzpunkte </a:t>
            </a:r>
            <a:r>
              <a:rPr lang="de-DE" sz="1600" dirty="0">
                <a:latin typeface="Calibri"/>
                <a:ea typeface="Arial"/>
                <a:cs typeface="Calibri"/>
              </a:rPr>
              <a:t>nach </a:t>
            </a:r>
            <a:r>
              <a:rPr lang="de-DE" sz="1600" dirty="0">
                <a:latin typeface="Calibri"/>
                <a:cs typeface="Calibri"/>
              </a:rPr>
              <a:t>Blanca Giller, Daniel </a:t>
            </a:r>
            <a:r>
              <a:rPr lang="de-DE" sz="1600" dirty="0" err="1">
                <a:latin typeface="Calibri"/>
                <a:cs typeface="Calibri"/>
              </a:rPr>
              <a:t>Gratzbach</a:t>
            </a:r>
            <a:r>
              <a:rPr lang="de-DE" sz="1600" dirty="0">
                <a:latin typeface="Calibri"/>
                <a:cs typeface="Calibri"/>
              </a:rPr>
              <a:t> &amp; Barbara Drechsel (Uni Bamberg)</a:t>
            </a:r>
            <a:endParaRPr dirty="0"/>
          </a:p>
          <a:p>
            <a:pPr marL="0" indent="0">
              <a:lnSpc>
                <a:spcPct val="120000"/>
              </a:lnSpc>
              <a:buFont typeface="Arial"/>
              <a:buNone/>
              <a:defRPr/>
            </a:pPr>
            <a:endParaRPr lang="de-DE" dirty="0">
              <a:solidFill>
                <a:srgbClr val="121212"/>
              </a:solidFill>
              <a:latin typeface="Roboto"/>
            </a:endParaRPr>
          </a:p>
        </p:txBody>
      </p:sp>
      <p:sp>
        <p:nvSpPr>
          <p:cNvPr id="7" name="Textfeld 6"/>
          <p:cNvSpPr txBox="1"/>
          <p:nvPr/>
        </p:nvSpPr>
        <p:spPr bwMode="auto">
          <a:xfrm>
            <a:off x="1976693" y="1029270"/>
            <a:ext cx="8238614" cy="2000548"/>
          </a:xfrm>
          <a:prstGeom prst="rect">
            <a:avLst/>
          </a:prstGeom>
          <a:noFill/>
        </p:spPr>
        <p:txBody>
          <a:bodyPr wrap="square" rtlCol="0">
            <a:spAutoFit/>
          </a:bodyPr>
          <a:lstStyle/>
          <a:p>
            <a:pPr>
              <a:defRPr/>
            </a:pPr>
            <a:r>
              <a:rPr lang="de-DE" sz="1600" b="1" dirty="0">
                <a:latin typeface="Calibri"/>
                <a:cs typeface="Calibri"/>
              </a:rPr>
              <a:t>Selbstüberwachung und -regulation:</a:t>
            </a:r>
            <a:endParaRPr dirty="0"/>
          </a:p>
          <a:p>
            <a:pPr marL="171450" indent="-171450">
              <a:buFont typeface="Arial"/>
              <a:buChar char="•"/>
              <a:defRPr/>
            </a:pPr>
            <a:r>
              <a:rPr lang="de-DE" sz="1600" dirty="0">
                <a:latin typeface="Calibri"/>
                <a:cs typeface="Calibri"/>
              </a:rPr>
              <a:t>Umgang mit Fehlern und Misserfolgen</a:t>
            </a:r>
            <a:endParaRPr dirty="0"/>
          </a:p>
          <a:p>
            <a:pPr marL="171450" indent="-171450">
              <a:buFont typeface="Arial"/>
              <a:buChar char="•"/>
              <a:defRPr/>
            </a:pPr>
            <a:r>
              <a:rPr lang="de-DE" sz="1600" dirty="0">
                <a:latin typeface="Calibri"/>
                <a:cs typeface="Calibri"/>
              </a:rPr>
              <a:t>Negative Emotionen im Umgang mit Digitalität regulieren und positive aufbauen können</a:t>
            </a:r>
            <a:endParaRPr dirty="0"/>
          </a:p>
          <a:p>
            <a:pPr marL="171450" indent="-171450">
              <a:buFont typeface="Arial"/>
              <a:buChar char="•"/>
              <a:defRPr/>
            </a:pPr>
            <a:r>
              <a:rPr lang="de-DE" sz="1600" dirty="0">
                <a:latin typeface="Calibri"/>
                <a:cs typeface="Calibri"/>
              </a:rPr>
              <a:t>Volitionale Kontrolle von Aufmerksamkeitsprozessen (Ablenkung, Prokrastination)</a:t>
            </a:r>
            <a:endParaRPr dirty="0"/>
          </a:p>
          <a:p>
            <a:pPr marL="171450" indent="-171450">
              <a:buFont typeface="Arial"/>
              <a:buChar char="•"/>
              <a:defRPr/>
            </a:pPr>
            <a:r>
              <a:rPr lang="de-DE" sz="1600" dirty="0">
                <a:latin typeface="Calibri"/>
                <a:cs typeface="Calibri"/>
              </a:rPr>
              <a:t>Hinterfragen und ggf. Veränderung der eigenen Einstellung </a:t>
            </a:r>
            <a:r>
              <a:rPr lang="de-DE" sz="1600" dirty="0" err="1">
                <a:latin typeface="Calibri"/>
                <a:cs typeface="Calibri"/>
              </a:rPr>
              <a:t>ggü</a:t>
            </a:r>
            <a:r>
              <a:rPr lang="de-DE" sz="1600" dirty="0">
                <a:latin typeface="Calibri"/>
                <a:cs typeface="Calibri"/>
              </a:rPr>
              <a:t>. der Digitalisierung</a:t>
            </a:r>
            <a:endParaRPr dirty="0"/>
          </a:p>
          <a:p>
            <a:pPr marL="171450" indent="-171450">
              <a:buFont typeface="Arial"/>
              <a:buChar char="•"/>
              <a:defRPr/>
            </a:pPr>
            <a:r>
              <a:rPr lang="de-DE" sz="1600" dirty="0">
                <a:latin typeface="Calibri"/>
                <a:cs typeface="Calibri"/>
              </a:rPr>
              <a:t>Strategien zum Umgang mit Digitalisierung erlernen, z.B. Ressourcenmanagement, metakognitive Strategien zu eigenen Starken und Schwächen usw.</a:t>
            </a:r>
            <a:endParaRPr dirty="0"/>
          </a:p>
          <a:p>
            <a:pPr>
              <a:defRPr/>
            </a:pPr>
            <a:endParaRPr lang="de-DE" sz="1200" dirty="0">
              <a:latin typeface="Calibri"/>
              <a:cs typeface="Calibri"/>
            </a:endParaRPr>
          </a:p>
        </p:txBody>
      </p:sp>
      <p:sp>
        <p:nvSpPr>
          <p:cNvPr id="8" name="Textfeld 7"/>
          <p:cNvSpPr txBox="1"/>
          <p:nvPr/>
        </p:nvSpPr>
        <p:spPr bwMode="auto">
          <a:xfrm>
            <a:off x="7219470" y="3836817"/>
            <a:ext cx="4723148" cy="2246769"/>
          </a:xfrm>
          <a:prstGeom prst="rect">
            <a:avLst/>
          </a:prstGeom>
          <a:noFill/>
        </p:spPr>
        <p:txBody>
          <a:bodyPr wrap="square" rtlCol="0">
            <a:spAutoFit/>
          </a:bodyPr>
          <a:lstStyle/>
          <a:p>
            <a:pPr>
              <a:defRPr/>
            </a:pPr>
            <a:r>
              <a:rPr lang="de-DE" sz="1600" b="1" dirty="0">
                <a:latin typeface="Calibri"/>
                <a:cs typeface="Calibri"/>
              </a:rPr>
              <a:t>Selbstreflexion und Selbstwirksamkeit: </a:t>
            </a:r>
            <a:endParaRPr dirty="0"/>
          </a:p>
          <a:p>
            <a:pPr marL="171450" indent="-171450">
              <a:buFont typeface="Arial"/>
              <a:buChar char="•"/>
              <a:defRPr/>
            </a:pPr>
            <a:r>
              <a:rPr lang="de-DE" sz="1600" dirty="0">
                <a:latin typeface="Calibri"/>
                <a:cs typeface="Calibri"/>
              </a:rPr>
              <a:t>Vorhandene Ressourcen im Umgang mit Digitalität erkennen und Weiterentwicklungsbedarf wahrnehmen  können</a:t>
            </a:r>
            <a:endParaRPr dirty="0"/>
          </a:p>
          <a:p>
            <a:pPr marL="171450" indent="-171450">
              <a:buFont typeface="Arial"/>
              <a:buChar char="•"/>
              <a:defRPr/>
            </a:pPr>
            <a:r>
              <a:rPr lang="de-DE" sz="1600" dirty="0">
                <a:latin typeface="Calibri"/>
                <a:cs typeface="Calibri"/>
              </a:rPr>
              <a:t>Selbstwirksamkeit im Umgang mit digitalen Medien aufbauen bzw. stärken, z B. durch das Setzen realistischer Ziele, Regulation negativer Emotionen usw.</a:t>
            </a:r>
            <a:endParaRPr dirty="0"/>
          </a:p>
          <a:p>
            <a:pPr>
              <a:defRPr/>
            </a:pPr>
            <a:endParaRPr lang="de-DE" sz="1200" dirty="0">
              <a:latin typeface="Calibri"/>
              <a:cs typeface="Calibri"/>
            </a:endParaRPr>
          </a:p>
        </p:txBody>
      </p:sp>
      <p:pic>
        <p:nvPicPr>
          <p:cNvPr id="3" name="Grafik 2"/>
          <p:cNvPicPr>
            <a:picLocks noChangeAspect="1"/>
          </p:cNvPicPr>
          <p:nvPr/>
        </p:nvPicPr>
        <p:blipFill>
          <a:blip r:embed="rId8"/>
          <a:stretch/>
        </p:blipFill>
        <p:spPr bwMode="auto">
          <a:xfrm>
            <a:off x="10611731" y="1"/>
            <a:ext cx="1580269" cy="738130"/>
          </a:xfrm>
          <a:prstGeom prst="rect">
            <a:avLst/>
          </a:prstGeom>
        </p:spPr>
      </p:pic>
      <p:sp>
        <p:nvSpPr>
          <p:cNvPr id="9" name="Titel 1"/>
          <p:cNvSpPr txBox="1"/>
          <p:nvPr/>
        </p:nvSpPr>
        <p:spPr bwMode="auto">
          <a:xfrm>
            <a:off x="371113" y="492305"/>
            <a:ext cx="10515600" cy="1196779"/>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400" b="1" dirty="0">
                <a:solidFill>
                  <a:srgbClr val="0070C0"/>
                </a:solidFill>
                <a:latin typeface="Calibri"/>
                <a:cs typeface="Calibri"/>
              </a:rPr>
              <a:t>2. Warum</a:t>
            </a:r>
            <a:r>
              <a:rPr lang="de-DE" sz="2400" dirty="0">
                <a:latin typeface="Calibri"/>
                <a:cs typeface="Calibri"/>
              </a:rPr>
              <a:t> reichen Absprachen alleine nicht aus?</a:t>
            </a:r>
            <a:endParaRPr lang="de-DE" sz="2400" dirty="0"/>
          </a:p>
          <a:p>
            <a:pPr>
              <a:defRPr/>
            </a:pPr>
            <a:br>
              <a:rPr lang="de-DE" sz="2800" dirty="0">
                <a:latin typeface="Calibri"/>
                <a:cs typeface="Calibri"/>
              </a:rPr>
            </a:br>
            <a:endParaRPr lang="de-DE" sz="2400" dirty="0">
              <a:solidFill>
                <a:srgbClr val="0070C0"/>
              </a:solidFill>
              <a:latin typeface="Calibri"/>
              <a:cs typeface="Calibri"/>
            </a:endParaRPr>
          </a:p>
        </p:txBody>
      </p:sp>
      <p:pic>
        <p:nvPicPr>
          <p:cNvPr id="10" name="Grafik 9" descr="Ein Bild, das Schrift, Schlagring enthält.&#10;&#10;Automatisch generierte Beschreibung">
            <a:extLst>
              <a:ext uri="{FF2B5EF4-FFF2-40B4-BE49-F238E27FC236}">
                <a16:creationId xmlns:a16="http://schemas.microsoft.com/office/drawing/2014/main" id="{38B301CE-C4C4-4C00-9E4B-1A83D4591CEA}"/>
              </a:ext>
            </a:extLst>
          </p:cNvPr>
          <p:cNvPicPr>
            <a:picLocks noChangeAspect="1"/>
          </p:cNvPicPr>
          <p:nvPr/>
        </p:nvPicPr>
        <p:blipFill>
          <a:blip r:embed="rId9"/>
          <a:stretch>
            <a:fillRect/>
          </a:stretch>
        </p:blipFill>
        <p:spPr bwMode="auto">
          <a:xfrm>
            <a:off x="10193380" y="6364101"/>
            <a:ext cx="1998620" cy="451301"/>
          </a:xfrm>
          <a:prstGeom prst="rect">
            <a:avLst/>
          </a:prstGeom>
        </p:spPr>
      </p:pic>
    </p:spTree>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1912</Words>
  <Application>Microsoft Macintosh PowerPoint</Application>
  <DocSecurity>0</DocSecurity>
  <PresentationFormat>Breitbild</PresentationFormat>
  <Paragraphs>352</Paragraphs>
  <Slides>25</Slides>
  <Notes>25</Notes>
  <HiddenSlides>1</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25</vt:i4>
      </vt:variant>
    </vt:vector>
  </HeadingPairs>
  <TitlesOfParts>
    <vt:vector size="33" baseType="lpstr">
      <vt:lpstr>Arial</vt:lpstr>
      <vt:lpstr>Calibri</vt:lpstr>
      <vt:lpstr>Calibri Light</vt:lpstr>
      <vt:lpstr>Helvetica</vt:lpstr>
      <vt:lpstr>PFHighwaySansPro</vt:lpstr>
      <vt:lpstr>Roboto</vt:lpstr>
      <vt:lpstr>Wingdings</vt:lpstr>
      <vt:lpstr>Office</vt:lpstr>
      <vt:lpstr>Absprachen zur Kommunikation und Erreichbarkeit  ausgestalten </vt:lpstr>
      <vt:lpstr>Das Wichtigste in Kürze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Daniel Machauer</dc:creator>
  <cp:keywords/>
  <dc:description/>
  <cp:lastModifiedBy>Viola Bauer</cp:lastModifiedBy>
  <cp:revision>116</cp:revision>
  <dcterms:created xsi:type="dcterms:W3CDTF">2024-05-03T09:24:35Z</dcterms:created>
  <dcterms:modified xsi:type="dcterms:W3CDTF">2024-11-09T18:28:24Z</dcterms:modified>
  <cp:category/>
  <dc:identifier/>
  <cp:contentStatus/>
  <dc:language/>
  <cp:version/>
</cp:coreProperties>
</file>