
<file path=[Content_Types].xml><?xml version="1.0" encoding="utf-8"?>
<Types xmlns="http://schemas.openxmlformats.org/package/2006/content-types">
  <Default Extension="svg" ContentType="image/svg+xml"/>
  <Default Extension="wmf" ContentType="image/x-wmf"/>
  <Default Extension="png" ContentType="image/png"/>
  <Default Extension="jpg" ContentType="image/jpeg"/>
  <Default Extension="jpeg" ContentType="image/jpeg"/>
  <Default Extension="xml" ContentType="application/xml"/>
  <Default Extension="rels" ContentType="application/vnd.openxmlformats-package.relationships+xml"/>
  <Default Extension="bin" ContentType="application/vnd.openxmlformats-officedocument.oleObject"/>
  <Override PartName="/ppt/notesSlides/notesSlide16.xml" ContentType="application/vnd.openxmlformats-officedocument.presentationml.notesSlide+xml"/>
  <Override PartName="/ppt/notesSlides/notesSlide14.xml" ContentType="application/vnd.openxmlformats-officedocument.presentationml.notesSlide+xml"/>
  <Override PartName="/ppt/notesSlides/notesSlide12.xml" ContentType="application/vnd.openxmlformats-officedocument.presentationml.notesSlide+xml"/>
  <Override PartName="/ppt/notesSlides/notesSlide11.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2.xml" ContentType="application/vnd.openxmlformats-officedocument.presentationml.notesSlide+xml"/>
  <Override PartName="/ppt/notesSlides/notesSlide10.xml" ContentType="application/vnd.openxmlformats-officedocument.presentationml.notesSlide+xml"/>
  <Override PartName="/ppt/notesSlides/notesSlide1.xml" ContentType="application/vnd.openxmlformats-officedocument.presentationml.notesSlide+xml"/>
  <Override PartName="/ppt/slides/slide16.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Layouts/slideLayout8.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theme/theme2.xml" ContentType="application/vnd.openxmlformats-officedocument.theme+xml"/>
  <Override PartName="/ppt/presProps.xml" ContentType="application/vnd.openxmlformats-officedocument.presentationml.presProps+xml"/>
  <Override PartName="/ppt/slideLayouts/slideLayout6.xml" ContentType="application/vnd.openxmlformats-officedocument.presentationml.slideLayout+xml"/>
  <Override PartName="/ppt/theme/theme1.xml" ContentType="application/vnd.openxmlformats-officedocument.theme+xml"/>
  <Override PartName="/ppt/diagrams/quickStyle8.xml" ContentType="application/vnd.openxmlformats-officedocument.drawingml.diagramQuickStyle+xml"/>
  <Override PartName="/ppt/diagrams/layout8.xml" ContentType="application/vnd.openxmlformats-officedocument.drawingml.diagramLayout+xml"/>
  <Override PartName="/ppt/slideLayouts/slideLayout9.xml" ContentType="application/vnd.openxmlformats-officedocument.presentationml.slideLayout+xml"/>
  <Override PartName="/ppt/diagrams/data8.xml" ContentType="application/vnd.openxmlformats-officedocument.drawingml.diagramData+xml"/>
  <Override PartName="/ppt/presentation.xml" ContentType="application/vnd.openxmlformats-officedocument.presentationml.presentation.main+xml"/>
  <Override PartName="/docProps/core.xml" ContentType="application/vnd.openxmlformats-package.core-properties+xml"/>
  <Override PartName="/docProps/app.xml" ContentType="application/vnd.openxmlformats-officedocument.extended-properties+xml"/>
  <Override PartName="/ppt/notesSlides/notesSlide6.xml" ContentType="application/vnd.openxmlformats-officedocument.presentationml.notesSlide+xml"/>
  <Override PartName="/ppt/diagrams/drawing8.xml" ContentType="application/vnd.openxmlformats-officedocument.drawingml.diagramDrawing+xml"/>
  <Override PartName="/ppt/diagrams/quickStyle7.xml" ContentType="application/vnd.openxmlformats-officedocument.drawingml.diagramQuickStyle+xml"/>
  <Override PartName="/ppt/diagrams/layout7.xml" ContentType="application/vnd.openxmlformats-officedocument.drawingml.diagramLayout+xml"/>
  <Override PartName="/ppt/diagrams/colors8.xml" ContentType="application/vnd.openxmlformats-officedocument.drawingml.diagramColors+xml"/>
  <Override PartName="/ppt/slides/slide1.xml" ContentType="application/vnd.openxmlformats-officedocument.presentationml.slide+xml"/>
  <Override PartName="/ppt/diagrams/colors7.xml" ContentType="application/vnd.openxmlformats-officedocument.drawingml.diagramColors+xml"/>
  <Override PartName="/ppt/diagrams/drawing7.xml" ContentType="application/vnd.openxmlformats-officedocument.drawingml.diagramDrawing+xml"/>
  <Override PartName="/ppt/slides/slide8.xml" ContentType="application/vnd.openxmlformats-officedocument.presentationml.slide+xml"/>
  <Override PartName="/ppt/diagrams/data6.xml" ContentType="application/vnd.openxmlformats-officedocument.drawingml.diagramData+xml"/>
  <Override PartName="/ppt/notesSlides/notesSlide15.xml" ContentType="application/vnd.openxmlformats-officedocument.presentationml.notesSlide+xml"/>
  <Override PartName="/ppt/diagrams/layout6.xml" ContentType="application/vnd.openxmlformats-officedocument.drawingml.diagramLayout+xml"/>
  <Override PartName="/ppt/diagrams/quickStyle5.xml" ContentType="application/vnd.openxmlformats-officedocument.drawingml.diagramQuickStyle+xml"/>
  <Override PartName="/ppt/slideLayouts/slideLayout3.xml" ContentType="application/vnd.openxmlformats-officedocument.presentationml.slideLayout+xml"/>
  <Override PartName="/ppt/diagrams/colors5.xml" ContentType="application/vnd.openxmlformats-officedocument.drawingml.diagramColors+xml"/>
  <Override PartName="/ppt/notesSlides/notesSlide13.xml" ContentType="application/vnd.openxmlformats-officedocument.presentationml.notesSlide+xml"/>
  <Override PartName="/ppt/diagrams/drawing5.xml" ContentType="application/vnd.openxmlformats-officedocument.drawingml.diagramDrawing+xml"/>
  <Override PartName="/ppt/diagrams/layout4.xml" ContentType="application/vnd.openxmlformats-officedocument.drawingml.diagramLayout+xml"/>
  <Override PartName="/ppt/notesSlides/notesSlide3.xml" ContentType="application/vnd.openxmlformats-officedocument.presentationml.notesSlide+xml"/>
  <Override PartName="/ppt/diagrams/colors6.xml" ContentType="application/vnd.openxmlformats-officedocument.drawingml.diagramColors+xml"/>
  <Override PartName="/ppt/diagrams/colors4.xml" ContentType="application/vnd.openxmlformats-officedocument.drawingml.diagramColors+xml"/>
  <Override PartName="/ppt/diagrams/data7.xml" ContentType="application/vnd.openxmlformats-officedocument.drawingml.diagramData+xml"/>
  <Override PartName="/ppt/diagrams/layout5.xml" ContentType="application/vnd.openxmlformats-officedocument.drawingml.diagramLayout+xml"/>
  <Override PartName="/ppt/diagrams/quickStyle4.xml" ContentType="application/vnd.openxmlformats-officedocument.drawingml.diagramQuickStyle+xml"/>
  <Override PartName="/ppt/diagrams/data4.xml" ContentType="application/vnd.openxmlformats-officedocument.drawingml.diagramData+xml"/>
  <Override PartName="/ppt/diagrams/drawing6.xml" ContentType="application/vnd.openxmlformats-officedocument.drawingml.diagramDrawing+xml"/>
  <Override PartName="/ppt/slideLayouts/slideLayout11.xml" ContentType="application/vnd.openxmlformats-officedocument.presentationml.slideLayout+xml"/>
  <Override PartName="/ppt/tableStyles.xml" ContentType="application/vnd.openxmlformats-officedocument.presentationml.tableStyles+xml"/>
  <Override PartName="/ppt/diagrams/layout3.xml" ContentType="application/vnd.openxmlformats-officedocument.drawingml.diagramLayout+xml"/>
  <Override PartName="/ppt/diagrams/data3.xml" ContentType="application/vnd.openxmlformats-officedocument.drawingml.diagramData+xml"/>
  <Override PartName="/ppt/diagrams/drawing3.xml" ContentType="application/vnd.openxmlformats-officedocument.drawingml.diagramDrawing+xml"/>
  <Override PartName="/ppt/diagrams/quickStyle6.xml" ContentType="application/vnd.openxmlformats-officedocument.drawingml.diagramQuickStyle+xml"/>
  <Override PartName="/ppt/diagrams/quickStyle2.xml" ContentType="application/vnd.openxmlformats-officedocument.drawingml.diagramQuickStyle+xml"/>
  <Override PartName="/ppt/diagrams/colors3.xml" ContentType="application/vnd.openxmlformats-officedocument.drawingml.diagramColors+xml"/>
  <Override PartName="/ppt/slideLayouts/slideLayout7.xml" ContentType="application/vnd.openxmlformats-officedocument.presentationml.slideLayout+xml"/>
  <Override PartName="/ppt/slideLayouts/slideLayout10.xml" ContentType="application/vnd.openxmlformats-officedocument.presentationml.slideLayout+xml"/>
  <Override PartName="/ppt/diagrams/colors2.xml" ContentType="application/vnd.openxmlformats-officedocument.drawingml.diagramColors+xml"/>
  <Override PartName="/ppt/diagrams/data2.xml" ContentType="application/vnd.openxmlformats-officedocument.drawingml.diagramData+xml"/>
  <Override PartName="/ppt/diagrams/quickStyle1.xml" ContentType="application/vnd.openxmlformats-officedocument.drawingml.diagramQuickStyle+xml"/>
  <Override PartName="/ppt/viewProps.xml" ContentType="application/vnd.openxmlformats-officedocument.presentationml.viewProps+xml"/>
  <Override PartName="/ppt/diagrams/drawing2.xml" ContentType="application/vnd.openxmlformats-officedocument.drawingml.diagramDrawing+xml"/>
  <Override PartName="/ppt/diagrams/layout2.xml" ContentType="application/vnd.openxmlformats-officedocument.drawingml.diagramLayout+xml"/>
  <Override PartName="/ppt/slides/slide15.xml" ContentType="application/vnd.openxmlformats-officedocument.presentationml.slide+xml"/>
  <Override PartName="/ppt/slides/slide12.xml" ContentType="application/vnd.openxmlformats-officedocument.presentationml.slide+xml"/>
  <Override PartName="/ppt/slides/slide3.xml" ContentType="application/vnd.openxmlformats-officedocument.presentationml.slide+xml"/>
  <Override PartName="/ppt/diagrams/data5.xml" ContentType="application/vnd.openxmlformats-officedocument.drawingml.diagramData+xml"/>
  <Override PartName="/ppt/diagrams/layout1.xml" ContentType="application/vnd.openxmlformats-officedocument.drawingml.diagramLayout+xml"/>
  <Override PartName="/ppt/notesMasters/notesMaster1.xml" ContentType="application/vnd.openxmlformats-officedocument.presentationml.notesMaster+xml"/>
  <Override PartName="/ppt/diagrams/quickStyle3.xml" ContentType="application/vnd.openxmlformats-officedocument.drawingml.diagramQuickStyle+xml"/>
  <Override PartName="/ppt/diagrams/colors1.xml" ContentType="application/vnd.openxmlformats-officedocument.drawingml.diagramColors+xml"/>
  <Override PartName="/ppt/diagrams/data1.xml" ContentType="application/vnd.openxmlformats-officedocument.drawingml.diagramData+xml"/>
  <Override PartName="/ppt/diagrams/drawing4.xml" ContentType="application/vnd.openxmlformats-officedocument.drawingml.diagramDrawing+xml"/>
  <Override PartName="/ppt/slides/slide7.xml" ContentType="application/vnd.openxmlformats-officedocument.presentationml.slide+xml"/>
  <Override PartName="/ppt/diagrams/drawing1.xml" ContentType="application/vnd.openxmlformats-officedocument.drawingml.diagramDrawing+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1" Type="http://schemas.openxmlformats.org/officeDocument/2006/relationships/officeDocument" Target="ppt/presentation.xml"/><Relationship Id="rId2"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autoCompressPictures="0" saveSubsetFonts="1">
  <p:sldMasterIdLst>
    <p:sldMasterId id="2147483648" r:id="rId1"/>
  </p:sldMasterIdLst>
  <p:notesMasterIdLst>
    <p:notesMasterId r:id="rId20"/>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Lst>
  <p:sldSz cx="12192000" cy="6858000"/>
  <p:notesSz cx="6858000" cy="9144000"/>
  <p:defaultText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varScale="1">
        <p:scale>
          <a:sx n="63" d="100"/>
          <a:sy n="63" d="100"/>
        </p:scale>
        <p:origin x="656" y="60"/>
      </p:cViewPr>
      <p:guideLst>
        <p:guide pos="3840"/>
        <p:guide pos="2160" orient="horz"/>
      </p:guideLst>
    </p:cSldViewPr>
  </p:slideViewPr>
  <p:gridSpacing cx="72008" cy="72008"/>
</p:viewPr>
</file>

<file path=ppt/_rels/presentation.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theme" Target="theme/theme1.xml"/><Relationship Id="rId3" Type="http://schemas.openxmlformats.org/officeDocument/2006/relationships/theme" Target="theme/theme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20" Type="http://schemas.openxmlformats.org/officeDocument/2006/relationships/notesMaster" Target="notesMasters/notesMaster1.xml"/><Relationship Id="rId21" Type="http://schemas.openxmlformats.org/officeDocument/2006/relationships/presProps" Target="presProps.xml" /><Relationship Id="rId22" Type="http://schemas.openxmlformats.org/officeDocument/2006/relationships/tableStyles" Target="tableStyles.xml" /><Relationship Id="rId23" Type="http://schemas.openxmlformats.org/officeDocument/2006/relationships/viewProps" Target="viewProps.xml" /></Relationships>
</file>

<file path=ppt/diagrams/_rels/data1.xml.rels><?xml version="1.0" encoding="UTF-8" standalone="yes"?><Relationships xmlns="http://schemas.openxmlformats.org/package/2006/relationships"></Relationships>
</file>

<file path=ppt/diagrams/_rels/data2.xml.rels><?xml version="1.0" encoding="UTF-8" standalone="yes"?><Relationships xmlns="http://schemas.openxmlformats.org/package/2006/relationships"></Relationships>
</file>

<file path=ppt/diagrams/_rels/data3.xml.rels><?xml version="1.0" encoding="UTF-8" standalone="yes"?><Relationships xmlns="http://schemas.openxmlformats.org/package/2006/relationships"></Relationships>
</file>

<file path=ppt/diagrams/_rels/data4.xml.rels><?xml version="1.0" encoding="UTF-8" standalone="yes"?><Relationships xmlns="http://schemas.openxmlformats.org/package/2006/relationships"></Relationships>
</file>

<file path=ppt/diagrams/_rels/data5.xml.rels><?xml version="1.0" encoding="UTF-8" standalone="yes"?><Relationships xmlns="http://schemas.openxmlformats.org/package/2006/relationships"></Relationships>
</file>

<file path=ppt/diagrams/_rels/data6.xml.rels><?xml version="1.0" encoding="UTF-8" standalone="yes"?><Relationships xmlns="http://schemas.openxmlformats.org/package/2006/relationships"></Relationships>
</file>

<file path=ppt/diagrams/_rels/data7.xml.rels><?xml version="1.0" encoding="UTF-8" standalone="yes"?><Relationships xmlns="http://schemas.openxmlformats.org/package/2006/relationships"></Relationships>
</file>

<file path=ppt/diagrams/_rels/data8.xml.rels><?xml version="1.0" encoding="UTF-8" standalone="yes"?><Relationships xmlns="http://schemas.openxmlformats.org/package/2006/relationships"></Relationships>
</file>

<file path=ppt/diagrams/_rels/drawing1.xml.rels><?xml version="1.0" encoding="UTF-8" standalone="yes"?><Relationships xmlns="http://schemas.openxmlformats.org/package/2006/relationships"></Relationships>
</file>

<file path=ppt/diagrams/_rels/drawing2.xml.rels><?xml version="1.0" encoding="UTF-8" standalone="yes"?><Relationships xmlns="http://schemas.openxmlformats.org/package/2006/relationships"></Relationships>
</file>

<file path=ppt/diagrams/_rels/drawing3.xml.rels><?xml version="1.0" encoding="UTF-8" standalone="yes"?><Relationships xmlns="http://schemas.openxmlformats.org/package/2006/relationships"></Relationships>
</file>

<file path=ppt/diagrams/_rels/drawing4.xml.rels><?xml version="1.0" encoding="UTF-8" standalone="yes"?><Relationships xmlns="http://schemas.openxmlformats.org/package/2006/relationships"></Relationships>
</file>

<file path=ppt/diagrams/_rels/drawing5.xml.rels><?xml version="1.0" encoding="UTF-8" standalone="yes"?><Relationships xmlns="http://schemas.openxmlformats.org/package/2006/relationships"></Relationships>
</file>

<file path=ppt/diagrams/_rels/drawing6.xml.rels><?xml version="1.0" encoding="UTF-8" standalone="yes"?><Relationships xmlns="http://schemas.openxmlformats.org/package/2006/relationships"></Relationships>
</file>

<file path=ppt/diagrams/_rels/drawing7.xml.rels><?xml version="1.0" encoding="UTF-8" standalone="yes"?><Relationships xmlns="http://schemas.openxmlformats.org/package/2006/relationships"></Relationships>
</file>

<file path=ppt/diagrams/_rels/drawing8.xml.rels><?xml version="1.0" encoding="UTF-8" standalone="yes"?><Relationships xmlns="http://schemas.openxmlformats.org/package/2006/relationships"></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xmlns:r="http://schemas.openxmlformats.org/officeDocument/2006/relationships">
  <dgm:ptLst>
    <dgm:pt modelId="{DF61101C-7A02-4E7C-ABB4-E0DFA9C600F9}" type="doc">
      <dgm:prSet loTypeId="urn:microsoft.com/office/officeart/2009/layout/CircleArrowProcess" loCatId="cycle" qsTypeId="urn:microsoft.com/office/officeart/2005/8/quickstyle/simple1" qsCatId="simple" csTypeId="urn:microsoft.com/office/officeart/2005/8/colors/colorful4" csCatId="colorful" phldr="1"/>
      <dgm:spPr bwMode="auto"/>
      <dgm:t>
        <a:bodyPr/>
        <a:lstStyle/>
        <a:p>
          <a:pPr>
            <a:defRPr/>
          </a:pPr>
          <a:endParaRPr lang="de-DE"/>
        </a:p>
      </dgm:t>
    </dgm:pt>
    <dgm:pt modelId="{8A4691C0-FD49-4FCE-B683-D4EE69695388}">
      <dgm:prSet phldrT="[Text]"/>
      <dgm:spPr bwMode="auto"/>
      <dgm:t>
        <a:bodyPr/>
        <a:lstStyle/>
        <a:p>
          <a:pPr>
            <a:defRPr/>
          </a:pPr>
          <a:r>
            <a:rPr lang="de-DE">
              <a:solidFill>
                <a:srgbClr val="0070C0"/>
              </a:solidFill>
            </a:rPr>
            <a:t>Technik</a:t>
          </a:r>
          <a:endParaRPr/>
        </a:p>
      </dgm:t>
    </dgm:pt>
    <dgm:pt modelId="{74C8A18E-551E-4D2F-9329-E42C3673E30C}" type="parTrans" cxnId="{A0498A4A-24BD-4E91-8E2A-EEB435407CD2}">
      <dgm:prSet/>
      <dgm:spPr bwMode="auto"/>
      <dgm:t>
        <a:bodyPr/>
        <a:lstStyle/>
        <a:p>
          <a:pPr>
            <a:defRPr/>
          </a:pPr>
          <a:endParaRPr lang="de-DE"/>
        </a:p>
      </dgm:t>
    </dgm:pt>
    <dgm:pt modelId="{BC0C03E9-EBD7-4389-978D-51C46A6014FE}" type="sibTrans" cxnId="{A0498A4A-24BD-4E91-8E2A-EEB435407CD2}">
      <dgm:prSet/>
      <dgm:spPr bwMode="auto"/>
      <dgm:t>
        <a:bodyPr/>
        <a:lstStyle/>
        <a:p>
          <a:pPr>
            <a:defRPr/>
          </a:pPr>
          <a:endParaRPr lang="de-DE"/>
        </a:p>
      </dgm:t>
    </dgm:pt>
    <dgm:pt modelId="{23A19AF4-C850-4881-B05B-05201816EE01}">
      <dgm:prSet phldrT="[Text]"/>
      <dgm:spPr bwMode="auto"/>
      <dgm:t>
        <a:bodyPr/>
        <a:lstStyle/>
        <a:p>
          <a:pPr>
            <a:defRPr/>
          </a:pPr>
          <a:r>
            <a:rPr lang="de-DE">
              <a:solidFill>
                <a:srgbClr val="4DC58D"/>
              </a:solidFill>
            </a:rPr>
            <a:t>Unterricht</a:t>
          </a:r>
          <a:endParaRPr/>
        </a:p>
      </dgm:t>
    </dgm:pt>
    <dgm:pt modelId="{1CEB7F28-1D33-4F9B-A5F3-2BFED47768AC}" type="parTrans" cxnId="{FF5DFEBB-169C-43DD-92C6-27F5EC50EC3E}">
      <dgm:prSet/>
      <dgm:spPr bwMode="auto"/>
      <dgm:t>
        <a:bodyPr/>
        <a:lstStyle/>
        <a:p>
          <a:pPr>
            <a:defRPr/>
          </a:pPr>
          <a:endParaRPr lang="de-DE"/>
        </a:p>
      </dgm:t>
    </dgm:pt>
    <dgm:pt modelId="{7F99B5EC-8E3F-466E-8907-7992EAD0175F}" type="sibTrans" cxnId="{FF5DFEBB-169C-43DD-92C6-27F5EC50EC3E}">
      <dgm:prSet/>
      <dgm:spPr bwMode="auto"/>
      <dgm:t>
        <a:bodyPr/>
        <a:lstStyle/>
        <a:p>
          <a:pPr>
            <a:defRPr/>
          </a:pPr>
          <a:endParaRPr lang="de-DE"/>
        </a:p>
      </dgm:t>
    </dgm:pt>
    <dgm:pt modelId="{4C901BCE-9466-44F1-B511-1ADF7CA1D3C3}">
      <dgm:prSet phldrT="[Text]"/>
      <dgm:spPr bwMode="auto"/>
      <dgm:t>
        <a:bodyPr/>
        <a:lstStyle/>
        <a:p>
          <a:pPr>
            <a:defRPr/>
          </a:pPr>
          <a:r>
            <a:rPr lang="de-DE">
              <a:solidFill>
                <a:srgbClr val="70AD47"/>
              </a:solidFill>
            </a:rPr>
            <a:t>Medien-erziehung</a:t>
          </a:r>
          <a:endParaRPr/>
        </a:p>
      </dgm:t>
    </dgm:pt>
    <dgm:pt modelId="{44A44C74-DC24-4FB2-BFCE-B953541F8B46}" type="parTrans" cxnId="{5FB9518E-5FDD-4F43-BD7D-74168470DDCA}">
      <dgm:prSet/>
      <dgm:spPr bwMode="auto"/>
      <dgm:t>
        <a:bodyPr/>
        <a:lstStyle/>
        <a:p>
          <a:pPr>
            <a:defRPr/>
          </a:pPr>
          <a:endParaRPr lang="de-DE"/>
        </a:p>
      </dgm:t>
    </dgm:pt>
    <dgm:pt modelId="{8518B6BB-E30B-4A6C-A761-ACD97DC6D9C9}" type="sibTrans" cxnId="{5FB9518E-5FDD-4F43-BD7D-74168470DDCA}">
      <dgm:prSet/>
      <dgm:spPr bwMode="auto"/>
      <dgm:t>
        <a:bodyPr/>
        <a:lstStyle/>
        <a:p>
          <a:pPr>
            <a:defRPr/>
          </a:pPr>
          <a:endParaRPr lang="de-DE"/>
        </a:p>
      </dgm:t>
    </dgm:pt>
    <dgm:pt modelId="{64A5EDA9-0BB4-4D0F-8B73-EB56E5CD4E31}" type="pres">
      <dgm:prSet presAssocID="{DF61101C-7A02-4E7C-ABB4-E0DFA9C600F9}" presName="Name0" presStyleCnt="0">
        <dgm:presLayoutVars>
          <dgm:chMax val="7"/>
          <dgm:chPref val="7"/>
          <dgm:dir val="norm"/>
          <dgm:animLvl val="lvl"/>
        </dgm:presLayoutVars>
      </dgm:prSet>
      <dgm:spPr bwMode="auto"/>
    </dgm:pt>
    <dgm:pt modelId="{CD78D0EB-2C1A-4082-9410-E72717F028C6}" type="pres">
      <dgm:prSet presAssocID="{8A4691C0-FD49-4FCE-B683-D4EE69695388}" presName="Accent1" presStyleCnt="0"/>
      <dgm:spPr bwMode="auto"/>
    </dgm:pt>
    <dgm:pt modelId="{CCA0ED0B-64CC-429C-933D-E35B31C7A19C}" type="pres">
      <dgm:prSet presAssocID="{8A4691C0-FD49-4FCE-B683-D4EE69695388}" presName="Accent" presStyleLbl="node1" presStyleIdx="0" presStyleCnt="3"/>
      <dgm:spPr bwMode="auto">
        <a:solidFill>
          <a:srgbClr val="0070C0"/>
        </a:solidFill>
      </dgm:spPr>
    </dgm:pt>
    <dgm:pt modelId="{A7423747-4CD4-4F45-9C69-1E578CB4BDE7}" type="pres">
      <dgm:prSet presAssocID="{8A4691C0-FD49-4FCE-B683-D4EE69695388}" presName="Parent1" presStyleLbl="revTx" presStyleIdx="0" presStyleCnt="3">
        <dgm:presLayoutVars>
          <dgm:chMax val="1"/>
          <dgm:chPref val="1"/>
          <dgm:bulletEnabled val="1"/>
        </dgm:presLayoutVars>
      </dgm:prSet>
      <dgm:spPr bwMode="auto"/>
    </dgm:pt>
    <dgm:pt modelId="{F5040956-3744-4AD4-8834-124CCF88A8A4}" type="pres">
      <dgm:prSet presAssocID="{23A19AF4-C850-4881-B05B-05201816EE01}" presName="Accent2" presStyleCnt="0"/>
      <dgm:spPr bwMode="auto"/>
    </dgm:pt>
    <dgm:pt modelId="{3046265E-B152-4CD0-95E3-365E792F4EA5}" type="pres">
      <dgm:prSet presAssocID="{23A19AF4-C850-4881-B05B-05201816EE01}" presName="Accent" presStyleLbl="node1" presStyleIdx="1" presStyleCnt="3"/>
      <dgm:spPr bwMode="auto">
        <a:solidFill>
          <a:srgbClr val="4DC58D"/>
        </a:solidFill>
        <a:ln>
          <a:solidFill>
            <a:srgbClr val="4DC58D"/>
          </a:solidFill>
        </a:ln>
      </dgm:spPr>
    </dgm:pt>
    <dgm:pt modelId="{33875040-6FCC-4721-B24C-410E87708A31}" type="pres">
      <dgm:prSet presAssocID="{23A19AF4-C850-4881-B05B-05201816EE01}" presName="Parent2" presStyleLbl="revTx" presStyleIdx="1" presStyleCnt="3">
        <dgm:presLayoutVars>
          <dgm:chMax val="1"/>
          <dgm:chPref val="1"/>
          <dgm:bulletEnabled val="1"/>
        </dgm:presLayoutVars>
      </dgm:prSet>
      <dgm:spPr bwMode="auto"/>
    </dgm:pt>
    <dgm:pt modelId="{4F17F3FF-E89D-4453-8DB6-EA9A2A99D881}" type="pres">
      <dgm:prSet presAssocID="{4C901BCE-9466-44F1-B511-1ADF7CA1D3C3}" presName="Accent3" presStyleCnt="0"/>
      <dgm:spPr bwMode="auto"/>
    </dgm:pt>
    <dgm:pt modelId="{9249B05E-410E-4683-BAF3-7799677F305C}" type="pres">
      <dgm:prSet presAssocID="{4C901BCE-9466-44F1-B511-1ADF7CA1D3C3}" presName="Accent" presStyleLbl="node1" presStyleIdx="2" presStyleCnt="3"/>
      <dgm:spPr bwMode="auto">
        <a:solidFill>
          <a:srgbClr val="70AD47"/>
        </a:solidFill>
      </dgm:spPr>
    </dgm:pt>
    <dgm:pt modelId="{901C581E-5CBF-414C-89FB-56EE63F0A101}" type="pres">
      <dgm:prSet presAssocID="{4C901BCE-9466-44F1-B511-1ADF7CA1D3C3}" presName="Parent3" presStyleLbl="revTx" presStyleIdx="2" presStyleCnt="3">
        <dgm:presLayoutVars>
          <dgm:chMax val="1"/>
          <dgm:chPref val="1"/>
          <dgm:bulletEnabled val="1"/>
        </dgm:presLayoutVars>
      </dgm:prSet>
      <dgm:spPr bwMode="auto"/>
    </dgm:pt>
  </dgm:ptLst>
  <dgm:cxnLst>
    <dgm:cxn modelId="{5E91BD24-7968-4E6D-8CA8-DE9DC45A0B2D}" type="presOf" srcId="{8A4691C0-FD49-4FCE-B683-D4EE69695388}" destId="{A7423747-4CD4-4F45-9C69-1E578CB4BDE7}" srcOrd="0" destOrd="0" presId="urn:microsoft.com/office/officeart/2009/layout/CircleArrowProcess"/>
    <dgm:cxn modelId="{541DD942-FDF1-4059-AF65-3E88473841B0}" type="presOf" srcId="{4C901BCE-9466-44F1-B511-1ADF7CA1D3C3}" destId="{901C581E-5CBF-414C-89FB-56EE63F0A101}" srcOrd="0" destOrd="0" presId="urn:microsoft.com/office/officeart/2009/layout/CircleArrowProcess"/>
    <dgm:cxn modelId="{A0498A4A-24BD-4E91-8E2A-EEB435407CD2}" srcId="{DF61101C-7A02-4E7C-ABB4-E0DFA9C600F9}" destId="{8A4691C0-FD49-4FCE-B683-D4EE69695388}" srcOrd="0" destOrd="0" parTransId="{74C8A18E-551E-4D2F-9329-E42C3673E30C}" sibTransId="{BC0C03E9-EBD7-4389-978D-51C46A6014FE}"/>
    <dgm:cxn modelId="{5FB9518E-5FDD-4F43-BD7D-74168470DDCA}" srcId="{DF61101C-7A02-4E7C-ABB4-E0DFA9C600F9}" destId="{4C901BCE-9466-44F1-B511-1ADF7CA1D3C3}" srcOrd="2" destOrd="0" parTransId="{44A44C74-DC24-4FB2-BFCE-B953541F8B46}" sibTransId="{8518B6BB-E30B-4A6C-A761-ACD97DC6D9C9}"/>
    <dgm:cxn modelId="{B92135A9-AFA7-4BC5-A453-7FC130DD9A01}" type="presOf" srcId="{23A19AF4-C850-4881-B05B-05201816EE01}" destId="{33875040-6FCC-4721-B24C-410E87708A31}" srcOrd="0" destOrd="0" presId="urn:microsoft.com/office/officeart/2009/layout/CircleArrowProcess"/>
    <dgm:cxn modelId="{FF5DFEBB-169C-43DD-92C6-27F5EC50EC3E}" srcId="{DF61101C-7A02-4E7C-ABB4-E0DFA9C600F9}" destId="{23A19AF4-C850-4881-B05B-05201816EE01}" srcOrd="1" destOrd="0" parTransId="{1CEB7F28-1D33-4F9B-A5F3-2BFED47768AC}" sibTransId="{7F99B5EC-8E3F-466E-8907-7992EAD0175F}"/>
    <dgm:cxn modelId="{EB4B87FF-C04D-4418-A63A-843F3832E267}" type="presOf" srcId="{DF61101C-7A02-4E7C-ABB4-E0DFA9C600F9}" destId="{64A5EDA9-0BB4-4D0F-8B73-EB56E5CD4E31}" srcOrd="0" destOrd="0" presId="urn:microsoft.com/office/officeart/2009/layout/CircleArrowProcess"/>
    <dgm:cxn modelId="{02EFDAAF-BEE2-4515-A197-61B4478AF6AE}" type="presParOf" srcId="{64A5EDA9-0BB4-4D0F-8B73-EB56E5CD4E31}" destId="{CD78D0EB-2C1A-4082-9410-E72717F028C6}" srcOrd="0" destOrd="0" presId="urn:microsoft.com/office/officeart/2009/layout/CircleArrowProcess"/>
    <dgm:cxn modelId="{E4EF2A97-F0EA-4817-A0E1-917D4446D29D}" type="presParOf" srcId="{CD78D0EB-2C1A-4082-9410-E72717F028C6}" destId="{CCA0ED0B-64CC-429C-933D-E35B31C7A19C}" srcOrd="0" destOrd="0" presId="urn:microsoft.com/office/officeart/2009/layout/CircleArrowProcess"/>
    <dgm:cxn modelId="{D43D2A26-FDB7-4C81-9717-AD6D7A1B0CEE}" type="presParOf" srcId="{64A5EDA9-0BB4-4D0F-8B73-EB56E5CD4E31}" destId="{A7423747-4CD4-4F45-9C69-1E578CB4BDE7}" srcOrd="1" destOrd="0" presId="urn:microsoft.com/office/officeart/2009/layout/CircleArrowProcess"/>
    <dgm:cxn modelId="{A2F8BE31-6FBC-4CC5-9644-F1D13E6D0977}" type="presParOf" srcId="{64A5EDA9-0BB4-4D0F-8B73-EB56E5CD4E31}" destId="{F5040956-3744-4AD4-8834-124CCF88A8A4}" srcOrd="2" destOrd="0" presId="urn:microsoft.com/office/officeart/2009/layout/CircleArrowProcess"/>
    <dgm:cxn modelId="{34A52986-4EE4-42A3-9730-5FB8FB2E0182}" type="presParOf" srcId="{F5040956-3744-4AD4-8834-124CCF88A8A4}" destId="{3046265E-B152-4CD0-95E3-365E792F4EA5}" srcOrd="0" destOrd="0" presId="urn:microsoft.com/office/officeart/2009/layout/CircleArrowProcess"/>
    <dgm:cxn modelId="{7E0D7C43-88A0-4D0A-961F-BD3D938F7B5D}" type="presParOf" srcId="{64A5EDA9-0BB4-4D0F-8B73-EB56E5CD4E31}" destId="{33875040-6FCC-4721-B24C-410E87708A31}" srcOrd="3" destOrd="0" presId="urn:microsoft.com/office/officeart/2009/layout/CircleArrowProcess"/>
    <dgm:cxn modelId="{60176F8E-964F-4980-8B67-E99ADC1E0220}" type="presParOf" srcId="{64A5EDA9-0BB4-4D0F-8B73-EB56E5CD4E31}" destId="{4F17F3FF-E89D-4453-8DB6-EA9A2A99D881}" srcOrd="4" destOrd="0" presId="urn:microsoft.com/office/officeart/2009/layout/CircleArrowProcess"/>
    <dgm:cxn modelId="{A54D5BF2-3AB8-4B8D-AAB5-CDDC99C0240E}" type="presParOf" srcId="{4F17F3FF-E89D-4453-8DB6-EA9A2A99D881}" destId="{9249B05E-410E-4683-BAF3-7799677F305C}" srcOrd="0" destOrd="0" presId="urn:microsoft.com/office/officeart/2009/layout/CircleArrowProcess"/>
    <dgm:cxn modelId="{7A41D98C-FDE7-4DE2-9C1E-F46527DE5617}" type="presParOf" srcId="{64A5EDA9-0BB4-4D0F-8B73-EB56E5CD4E31}" destId="{901C581E-5CBF-414C-89FB-56EE63F0A101}" srcOrd="5" destOrd="0" presId="urn:microsoft.com/office/officeart/2009/layout/CircleArrowProcess"/>
  </dgm:cxnLst>
  <dgm:bg/>
  <dgm:whole/>
  <dgm:extLst>
    <a:ext uri="http://schemas.microsoft.com/office/drawing/2008/diagram">
      <dsp:dataModelExt xmlns:dsp="http://schemas.microsoft.com/office/drawing/2008/diagram" relId="rId3" minVer="http://schemas.openxmlformats.org/drawingml/2006/diagram"/>
    </a:ext>
  </dgm:extLst>
</dgm:dataModel>
</file>

<file path=ppt/diagrams/data2.xml><?xml version="1.0" encoding="utf-8"?>
<dgm:dataModel xmlns:dgm="http://schemas.openxmlformats.org/drawingml/2006/diagram" xmlns:a="http://schemas.openxmlformats.org/drawingml/2006/main" xmlns:r="http://schemas.openxmlformats.org/officeDocument/2006/relationships">
  <dgm:ptLst>
    <dgm:pt modelId="{DF61101C-7A02-4E7C-ABB4-E0DFA9C600F9}" type="doc">
      <dgm:prSet loTypeId="urn:microsoft.com/office/officeart/2009/layout/CircleArrowProcess" loCatId="cycle" qsTypeId="urn:microsoft.com/office/officeart/2005/8/quickstyle/simple1" qsCatId="simple" csTypeId="urn:microsoft.com/office/officeart/2005/8/colors/colorful4" csCatId="colorful" phldr="1"/>
      <dgm:spPr bwMode="auto"/>
      <dgm:t>
        <a:bodyPr/>
        <a:lstStyle/>
        <a:p>
          <a:pPr>
            <a:defRPr/>
          </a:pPr>
          <a:endParaRPr lang="de-DE"/>
        </a:p>
      </dgm:t>
    </dgm:pt>
    <dgm:pt modelId="{8A4691C0-FD49-4FCE-B683-D4EE69695388}">
      <dgm:prSet phldrT="[Text]"/>
      <dgm:spPr bwMode="auto"/>
      <dgm:t>
        <a:bodyPr/>
        <a:lstStyle/>
        <a:p>
          <a:pPr>
            <a:defRPr/>
          </a:pPr>
          <a:r>
            <a:rPr lang="de-DE">
              <a:solidFill>
                <a:srgbClr val="0070C0"/>
              </a:solidFill>
            </a:rPr>
            <a:t>Technik</a:t>
          </a:r>
          <a:endParaRPr/>
        </a:p>
      </dgm:t>
    </dgm:pt>
    <dgm:pt modelId="{74C8A18E-551E-4D2F-9329-E42C3673E30C}" type="parTrans" cxnId="{A0498A4A-24BD-4E91-8E2A-EEB435407CD2}">
      <dgm:prSet/>
      <dgm:spPr bwMode="auto"/>
      <dgm:t>
        <a:bodyPr/>
        <a:lstStyle/>
        <a:p>
          <a:pPr>
            <a:defRPr/>
          </a:pPr>
          <a:endParaRPr lang="de-DE"/>
        </a:p>
      </dgm:t>
    </dgm:pt>
    <dgm:pt modelId="{BC0C03E9-EBD7-4389-978D-51C46A6014FE}" type="sibTrans" cxnId="{A0498A4A-24BD-4E91-8E2A-EEB435407CD2}">
      <dgm:prSet/>
      <dgm:spPr bwMode="auto"/>
      <dgm:t>
        <a:bodyPr/>
        <a:lstStyle/>
        <a:p>
          <a:pPr>
            <a:defRPr/>
          </a:pPr>
          <a:endParaRPr lang="de-DE"/>
        </a:p>
      </dgm:t>
    </dgm:pt>
    <dgm:pt modelId="{23A19AF4-C850-4881-B05B-05201816EE01}">
      <dgm:prSet phldrT="[Text]"/>
      <dgm:spPr bwMode="auto"/>
      <dgm:t>
        <a:bodyPr/>
        <a:lstStyle/>
        <a:p>
          <a:pPr>
            <a:defRPr/>
          </a:pPr>
          <a:r>
            <a:rPr lang="de-DE">
              <a:solidFill>
                <a:srgbClr val="4DC58D"/>
              </a:solidFill>
            </a:rPr>
            <a:t>Unterricht</a:t>
          </a:r>
          <a:endParaRPr/>
        </a:p>
      </dgm:t>
    </dgm:pt>
    <dgm:pt modelId="{1CEB7F28-1D33-4F9B-A5F3-2BFED47768AC}" type="parTrans" cxnId="{FF5DFEBB-169C-43DD-92C6-27F5EC50EC3E}">
      <dgm:prSet/>
      <dgm:spPr bwMode="auto"/>
      <dgm:t>
        <a:bodyPr/>
        <a:lstStyle/>
        <a:p>
          <a:pPr>
            <a:defRPr/>
          </a:pPr>
          <a:endParaRPr lang="de-DE"/>
        </a:p>
      </dgm:t>
    </dgm:pt>
    <dgm:pt modelId="{7F99B5EC-8E3F-466E-8907-7992EAD0175F}" type="sibTrans" cxnId="{FF5DFEBB-169C-43DD-92C6-27F5EC50EC3E}">
      <dgm:prSet/>
      <dgm:spPr bwMode="auto"/>
      <dgm:t>
        <a:bodyPr/>
        <a:lstStyle/>
        <a:p>
          <a:pPr>
            <a:defRPr/>
          </a:pPr>
          <a:endParaRPr lang="de-DE"/>
        </a:p>
      </dgm:t>
    </dgm:pt>
    <dgm:pt modelId="{4C901BCE-9466-44F1-B511-1ADF7CA1D3C3}">
      <dgm:prSet phldrT="[Text]"/>
      <dgm:spPr bwMode="auto"/>
      <dgm:t>
        <a:bodyPr/>
        <a:lstStyle/>
        <a:p>
          <a:pPr>
            <a:defRPr/>
          </a:pPr>
          <a:r>
            <a:rPr lang="de-DE">
              <a:solidFill>
                <a:srgbClr val="70AD47"/>
              </a:solidFill>
            </a:rPr>
            <a:t>Medien-erziehung</a:t>
          </a:r>
          <a:endParaRPr/>
        </a:p>
      </dgm:t>
    </dgm:pt>
    <dgm:pt modelId="{44A44C74-DC24-4FB2-BFCE-B953541F8B46}" type="parTrans" cxnId="{5FB9518E-5FDD-4F43-BD7D-74168470DDCA}">
      <dgm:prSet/>
      <dgm:spPr bwMode="auto"/>
      <dgm:t>
        <a:bodyPr/>
        <a:lstStyle/>
        <a:p>
          <a:pPr>
            <a:defRPr/>
          </a:pPr>
          <a:endParaRPr lang="de-DE"/>
        </a:p>
      </dgm:t>
    </dgm:pt>
    <dgm:pt modelId="{8518B6BB-E30B-4A6C-A761-ACD97DC6D9C9}" type="sibTrans" cxnId="{5FB9518E-5FDD-4F43-BD7D-74168470DDCA}">
      <dgm:prSet/>
      <dgm:spPr bwMode="auto"/>
      <dgm:t>
        <a:bodyPr/>
        <a:lstStyle/>
        <a:p>
          <a:pPr>
            <a:defRPr/>
          </a:pPr>
          <a:endParaRPr lang="de-DE"/>
        </a:p>
      </dgm:t>
    </dgm:pt>
    <dgm:pt modelId="{64A5EDA9-0BB4-4D0F-8B73-EB56E5CD4E31}" type="pres">
      <dgm:prSet presAssocID="{DF61101C-7A02-4E7C-ABB4-E0DFA9C600F9}" presName="Name0" presStyleCnt="0">
        <dgm:presLayoutVars>
          <dgm:chMax val="7"/>
          <dgm:chPref val="7"/>
          <dgm:dir val="norm"/>
          <dgm:animLvl val="lvl"/>
        </dgm:presLayoutVars>
      </dgm:prSet>
      <dgm:spPr bwMode="auto"/>
    </dgm:pt>
    <dgm:pt modelId="{CD78D0EB-2C1A-4082-9410-E72717F028C6}" type="pres">
      <dgm:prSet presAssocID="{8A4691C0-FD49-4FCE-B683-D4EE69695388}" presName="Accent1" presStyleCnt="0"/>
      <dgm:spPr bwMode="auto"/>
    </dgm:pt>
    <dgm:pt modelId="{CCA0ED0B-64CC-429C-933D-E35B31C7A19C}" type="pres">
      <dgm:prSet presAssocID="{8A4691C0-FD49-4FCE-B683-D4EE69695388}" presName="Accent" presStyleLbl="node1" presStyleIdx="0" presStyleCnt="3"/>
      <dgm:spPr bwMode="auto">
        <a:solidFill>
          <a:srgbClr val="0070C0"/>
        </a:solidFill>
      </dgm:spPr>
    </dgm:pt>
    <dgm:pt modelId="{A7423747-4CD4-4F45-9C69-1E578CB4BDE7}" type="pres">
      <dgm:prSet presAssocID="{8A4691C0-FD49-4FCE-B683-D4EE69695388}" presName="Parent1" presStyleLbl="revTx" presStyleIdx="0" presStyleCnt="3">
        <dgm:presLayoutVars>
          <dgm:chMax val="1"/>
          <dgm:chPref val="1"/>
          <dgm:bulletEnabled val="1"/>
        </dgm:presLayoutVars>
      </dgm:prSet>
      <dgm:spPr bwMode="auto"/>
    </dgm:pt>
    <dgm:pt modelId="{F5040956-3744-4AD4-8834-124CCF88A8A4}" type="pres">
      <dgm:prSet presAssocID="{23A19AF4-C850-4881-B05B-05201816EE01}" presName="Accent2" presStyleCnt="0"/>
      <dgm:spPr bwMode="auto"/>
    </dgm:pt>
    <dgm:pt modelId="{3046265E-B152-4CD0-95E3-365E792F4EA5}" type="pres">
      <dgm:prSet presAssocID="{23A19AF4-C850-4881-B05B-05201816EE01}" presName="Accent" presStyleLbl="node1" presStyleIdx="1" presStyleCnt="3"/>
      <dgm:spPr bwMode="auto">
        <a:solidFill>
          <a:srgbClr val="4DC58D"/>
        </a:solidFill>
        <a:ln>
          <a:solidFill>
            <a:srgbClr val="4DC58D"/>
          </a:solidFill>
        </a:ln>
      </dgm:spPr>
    </dgm:pt>
    <dgm:pt modelId="{33875040-6FCC-4721-B24C-410E87708A31}" type="pres">
      <dgm:prSet presAssocID="{23A19AF4-C850-4881-B05B-05201816EE01}" presName="Parent2" presStyleLbl="revTx" presStyleIdx="1" presStyleCnt="3">
        <dgm:presLayoutVars>
          <dgm:chMax val="1"/>
          <dgm:chPref val="1"/>
          <dgm:bulletEnabled val="1"/>
        </dgm:presLayoutVars>
      </dgm:prSet>
      <dgm:spPr bwMode="auto"/>
    </dgm:pt>
    <dgm:pt modelId="{4F17F3FF-E89D-4453-8DB6-EA9A2A99D881}" type="pres">
      <dgm:prSet presAssocID="{4C901BCE-9466-44F1-B511-1ADF7CA1D3C3}" presName="Accent3" presStyleCnt="0"/>
      <dgm:spPr bwMode="auto"/>
    </dgm:pt>
    <dgm:pt modelId="{9249B05E-410E-4683-BAF3-7799677F305C}" type="pres">
      <dgm:prSet presAssocID="{4C901BCE-9466-44F1-B511-1ADF7CA1D3C3}" presName="Accent" presStyleLbl="node1" presStyleIdx="2" presStyleCnt="3"/>
      <dgm:spPr bwMode="auto">
        <a:solidFill>
          <a:srgbClr val="70AD47"/>
        </a:solidFill>
      </dgm:spPr>
    </dgm:pt>
    <dgm:pt modelId="{901C581E-5CBF-414C-89FB-56EE63F0A101}" type="pres">
      <dgm:prSet presAssocID="{4C901BCE-9466-44F1-B511-1ADF7CA1D3C3}" presName="Parent3" presStyleLbl="revTx" presStyleIdx="2" presStyleCnt="3">
        <dgm:presLayoutVars>
          <dgm:chMax val="1"/>
          <dgm:chPref val="1"/>
          <dgm:bulletEnabled val="1"/>
        </dgm:presLayoutVars>
      </dgm:prSet>
      <dgm:spPr bwMode="auto"/>
    </dgm:pt>
  </dgm:ptLst>
  <dgm:cxnLst>
    <dgm:cxn modelId="{5E91BD24-7968-4E6D-8CA8-DE9DC45A0B2D}" type="presOf" srcId="{8A4691C0-FD49-4FCE-B683-D4EE69695388}" destId="{A7423747-4CD4-4F45-9C69-1E578CB4BDE7}" srcOrd="0" destOrd="0" presId="urn:microsoft.com/office/officeart/2009/layout/CircleArrowProcess"/>
    <dgm:cxn modelId="{541DD942-FDF1-4059-AF65-3E88473841B0}" type="presOf" srcId="{4C901BCE-9466-44F1-B511-1ADF7CA1D3C3}" destId="{901C581E-5CBF-414C-89FB-56EE63F0A101}" srcOrd="0" destOrd="0" presId="urn:microsoft.com/office/officeart/2009/layout/CircleArrowProcess"/>
    <dgm:cxn modelId="{A0498A4A-24BD-4E91-8E2A-EEB435407CD2}" srcId="{DF61101C-7A02-4E7C-ABB4-E0DFA9C600F9}" destId="{8A4691C0-FD49-4FCE-B683-D4EE69695388}" srcOrd="0" destOrd="0" parTransId="{74C8A18E-551E-4D2F-9329-E42C3673E30C}" sibTransId="{BC0C03E9-EBD7-4389-978D-51C46A6014FE}"/>
    <dgm:cxn modelId="{5FB9518E-5FDD-4F43-BD7D-74168470DDCA}" srcId="{DF61101C-7A02-4E7C-ABB4-E0DFA9C600F9}" destId="{4C901BCE-9466-44F1-B511-1ADF7CA1D3C3}" srcOrd="2" destOrd="0" parTransId="{44A44C74-DC24-4FB2-BFCE-B953541F8B46}" sibTransId="{8518B6BB-E30B-4A6C-A761-ACD97DC6D9C9}"/>
    <dgm:cxn modelId="{B92135A9-AFA7-4BC5-A453-7FC130DD9A01}" type="presOf" srcId="{23A19AF4-C850-4881-B05B-05201816EE01}" destId="{33875040-6FCC-4721-B24C-410E87708A31}" srcOrd="0" destOrd="0" presId="urn:microsoft.com/office/officeart/2009/layout/CircleArrowProcess"/>
    <dgm:cxn modelId="{FF5DFEBB-169C-43DD-92C6-27F5EC50EC3E}" srcId="{DF61101C-7A02-4E7C-ABB4-E0DFA9C600F9}" destId="{23A19AF4-C850-4881-B05B-05201816EE01}" srcOrd="1" destOrd="0" parTransId="{1CEB7F28-1D33-4F9B-A5F3-2BFED47768AC}" sibTransId="{7F99B5EC-8E3F-466E-8907-7992EAD0175F}"/>
    <dgm:cxn modelId="{EB4B87FF-C04D-4418-A63A-843F3832E267}" type="presOf" srcId="{DF61101C-7A02-4E7C-ABB4-E0DFA9C600F9}" destId="{64A5EDA9-0BB4-4D0F-8B73-EB56E5CD4E31}" srcOrd="0" destOrd="0" presId="urn:microsoft.com/office/officeart/2009/layout/CircleArrowProcess"/>
    <dgm:cxn modelId="{02EFDAAF-BEE2-4515-A197-61B4478AF6AE}" type="presParOf" srcId="{64A5EDA9-0BB4-4D0F-8B73-EB56E5CD4E31}" destId="{CD78D0EB-2C1A-4082-9410-E72717F028C6}" srcOrd="0" destOrd="0" presId="urn:microsoft.com/office/officeart/2009/layout/CircleArrowProcess"/>
    <dgm:cxn modelId="{E4EF2A97-F0EA-4817-A0E1-917D4446D29D}" type="presParOf" srcId="{CD78D0EB-2C1A-4082-9410-E72717F028C6}" destId="{CCA0ED0B-64CC-429C-933D-E35B31C7A19C}" srcOrd="0" destOrd="0" presId="urn:microsoft.com/office/officeart/2009/layout/CircleArrowProcess"/>
    <dgm:cxn modelId="{D43D2A26-FDB7-4C81-9717-AD6D7A1B0CEE}" type="presParOf" srcId="{64A5EDA9-0BB4-4D0F-8B73-EB56E5CD4E31}" destId="{A7423747-4CD4-4F45-9C69-1E578CB4BDE7}" srcOrd="1" destOrd="0" presId="urn:microsoft.com/office/officeart/2009/layout/CircleArrowProcess"/>
    <dgm:cxn modelId="{A2F8BE31-6FBC-4CC5-9644-F1D13E6D0977}" type="presParOf" srcId="{64A5EDA9-0BB4-4D0F-8B73-EB56E5CD4E31}" destId="{F5040956-3744-4AD4-8834-124CCF88A8A4}" srcOrd="2" destOrd="0" presId="urn:microsoft.com/office/officeart/2009/layout/CircleArrowProcess"/>
    <dgm:cxn modelId="{34A52986-4EE4-42A3-9730-5FB8FB2E0182}" type="presParOf" srcId="{F5040956-3744-4AD4-8834-124CCF88A8A4}" destId="{3046265E-B152-4CD0-95E3-365E792F4EA5}" srcOrd="0" destOrd="0" presId="urn:microsoft.com/office/officeart/2009/layout/CircleArrowProcess"/>
    <dgm:cxn modelId="{7E0D7C43-88A0-4D0A-961F-BD3D938F7B5D}" type="presParOf" srcId="{64A5EDA9-0BB4-4D0F-8B73-EB56E5CD4E31}" destId="{33875040-6FCC-4721-B24C-410E87708A31}" srcOrd="3" destOrd="0" presId="urn:microsoft.com/office/officeart/2009/layout/CircleArrowProcess"/>
    <dgm:cxn modelId="{60176F8E-964F-4980-8B67-E99ADC1E0220}" type="presParOf" srcId="{64A5EDA9-0BB4-4D0F-8B73-EB56E5CD4E31}" destId="{4F17F3FF-E89D-4453-8DB6-EA9A2A99D881}" srcOrd="4" destOrd="0" presId="urn:microsoft.com/office/officeart/2009/layout/CircleArrowProcess"/>
    <dgm:cxn modelId="{A54D5BF2-3AB8-4B8D-AAB5-CDDC99C0240E}" type="presParOf" srcId="{4F17F3FF-E89D-4453-8DB6-EA9A2A99D881}" destId="{9249B05E-410E-4683-BAF3-7799677F305C}" srcOrd="0" destOrd="0" presId="urn:microsoft.com/office/officeart/2009/layout/CircleArrowProcess"/>
    <dgm:cxn modelId="{7A41D98C-FDE7-4DE2-9C1E-F46527DE5617}" type="presParOf" srcId="{64A5EDA9-0BB4-4D0F-8B73-EB56E5CD4E31}" destId="{901C581E-5CBF-414C-89FB-56EE63F0A101}" srcOrd="5" destOrd="0" presId="urn:microsoft.com/office/officeart/2009/layout/CircleArrowProcess"/>
  </dgm:cxnLst>
  <dgm:bg/>
  <dgm:whole/>
  <dgm:extLst>
    <a:ext uri="http://schemas.microsoft.com/office/drawing/2008/diagram">
      <dsp:dataModelExt xmlns:dsp="http://schemas.microsoft.com/office/drawing/2008/diagram" relId="rId3" minVer="http://schemas.openxmlformats.org/drawingml/2006/diagram"/>
    </a:ext>
  </dgm:extLst>
</dgm:dataModel>
</file>

<file path=ppt/diagrams/data3.xml><?xml version="1.0" encoding="utf-8"?>
<dgm:dataModel xmlns:dgm="http://schemas.openxmlformats.org/drawingml/2006/diagram" xmlns:a="http://schemas.openxmlformats.org/drawingml/2006/main" xmlns:r="http://schemas.openxmlformats.org/officeDocument/2006/relationships">
  <dgm:ptLst>
    <dgm:pt modelId="{EDEDCF40-7E8C-4881-8D30-C01B3F9420C3}" type="doc">
      <dgm:prSet loTypeId="urn:microsoft.com/office/officeart/2005/8/layout/chevron2" loCatId="process" qsTypeId="urn:microsoft.com/office/officeart/2005/8/quickstyle/simple1" qsCatId="simple" csTypeId="urn:microsoft.com/office/officeart/2005/8/colors/colorful5" csCatId="colorful" phldr="1"/>
      <dgm:spPr bwMode="auto"/>
      <dgm:t>
        <a:bodyPr/>
        <a:lstStyle/>
        <a:p>
          <a:pPr>
            <a:defRPr/>
          </a:pPr>
          <a:endParaRPr lang="de-DE"/>
        </a:p>
      </dgm:t>
    </dgm:pt>
    <dgm:pt modelId="{3273A30C-B890-4AAF-B851-9B7ACEEFFED9}">
      <dgm:prSet phldrT="[Text]"/>
      <dgm:spPr bwMode="auto"/>
      <dgm:t>
        <a:bodyPr/>
        <a:lstStyle/>
        <a:p>
          <a:pPr>
            <a:defRPr/>
          </a:pPr>
          <a:r>
            <a:rPr lang="de-DE" b="1"/>
            <a:t>Analyse</a:t>
          </a:r>
          <a:endParaRPr/>
        </a:p>
      </dgm:t>
    </dgm:pt>
    <dgm:pt modelId="{A572851B-7BF0-42C9-99DD-C946E4D1EA31}" type="parTrans" cxnId="{BE90E8AA-5E24-445E-A313-FAA419339FC8}">
      <dgm:prSet/>
      <dgm:spPr bwMode="auto"/>
      <dgm:t>
        <a:bodyPr/>
        <a:lstStyle/>
        <a:p>
          <a:pPr>
            <a:defRPr/>
          </a:pPr>
          <a:endParaRPr lang="de-DE"/>
        </a:p>
      </dgm:t>
    </dgm:pt>
    <dgm:pt modelId="{748E5C8E-83E3-415D-9C6E-6B35B042B288}" type="sibTrans" cxnId="{BE90E8AA-5E24-445E-A313-FAA419339FC8}">
      <dgm:prSet/>
      <dgm:spPr bwMode="auto"/>
      <dgm:t>
        <a:bodyPr/>
        <a:lstStyle/>
        <a:p>
          <a:pPr>
            <a:defRPr/>
          </a:pPr>
          <a:endParaRPr lang="de-DE"/>
        </a:p>
      </dgm:t>
    </dgm:pt>
    <dgm:pt modelId="{A3F93AD1-C901-46F0-8511-FD34C80C11D5}">
      <dgm:prSet phldrT="[Text]"/>
      <dgm:spPr bwMode="auto"/>
      <dgm:t>
        <a:bodyPr/>
        <a:lstStyle/>
        <a:p>
          <a:pPr>
            <a:defRPr/>
          </a:pPr>
          <a:r>
            <a:rPr lang="de-DE"/>
            <a:t>Bedarf abfragen (z.B. Notwendigkeiten und Wünsche)</a:t>
          </a:r>
          <a:endParaRPr/>
        </a:p>
      </dgm:t>
    </dgm:pt>
    <dgm:pt modelId="{7AD92756-B779-4B78-8DF3-F27D6C022E6A}" type="parTrans" cxnId="{6284BB49-B3AB-4478-8535-28B4D1D0C08C}">
      <dgm:prSet/>
      <dgm:spPr bwMode="auto"/>
      <dgm:t>
        <a:bodyPr/>
        <a:lstStyle/>
        <a:p>
          <a:pPr>
            <a:defRPr/>
          </a:pPr>
          <a:endParaRPr lang="de-DE"/>
        </a:p>
      </dgm:t>
    </dgm:pt>
    <dgm:pt modelId="{80105B07-D63E-4033-97AC-D629785EBE7A}" type="sibTrans" cxnId="{6284BB49-B3AB-4478-8535-28B4D1D0C08C}">
      <dgm:prSet/>
      <dgm:spPr bwMode="auto"/>
      <dgm:t>
        <a:bodyPr/>
        <a:lstStyle/>
        <a:p>
          <a:pPr>
            <a:defRPr/>
          </a:pPr>
          <a:endParaRPr lang="de-DE"/>
        </a:p>
      </dgm:t>
    </dgm:pt>
    <dgm:pt modelId="{8B459F5C-C2ED-4EFC-823C-4D67384552A2}">
      <dgm:prSet phldrT="[Text]"/>
      <dgm:spPr bwMode="auto"/>
      <dgm:t>
        <a:bodyPr/>
        <a:lstStyle/>
        <a:p>
          <a:pPr>
            <a:defRPr/>
          </a:pPr>
          <a:r>
            <a:rPr lang="de-DE"/>
            <a:t>Unterstützungsbereiche festlegen</a:t>
          </a:r>
          <a:endParaRPr/>
        </a:p>
      </dgm:t>
    </dgm:pt>
    <dgm:pt modelId="{895805D0-10CF-4D4B-A9D1-885CF3D5FCBC}" type="parTrans" cxnId="{7F7A0D8A-4080-4AE5-A9F0-92869909B8A6}">
      <dgm:prSet/>
      <dgm:spPr bwMode="auto"/>
      <dgm:t>
        <a:bodyPr/>
        <a:lstStyle/>
        <a:p>
          <a:pPr>
            <a:defRPr/>
          </a:pPr>
          <a:endParaRPr lang="de-DE"/>
        </a:p>
      </dgm:t>
    </dgm:pt>
    <dgm:pt modelId="{E5BDF147-0310-48A3-8CEC-C0136EFB8C3A}" type="sibTrans" cxnId="{7F7A0D8A-4080-4AE5-A9F0-92869909B8A6}">
      <dgm:prSet/>
      <dgm:spPr bwMode="auto"/>
      <dgm:t>
        <a:bodyPr/>
        <a:lstStyle/>
        <a:p>
          <a:pPr>
            <a:defRPr/>
          </a:pPr>
          <a:endParaRPr lang="de-DE"/>
        </a:p>
      </dgm:t>
    </dgm:pt>
    <dgm:pt modelId="{8BAC2275-CB14-479E-8393-F2AA66CFEC57}">
      <dgm:prSet phldrT="[Text]"/>
      <dgm:spPr bwMode="auto"/>
      <dgm:t>
        <a:bodyPr/>
        <a:lstStyle/>
        <a:p>
          <a:pPr>
            <a:defRPr/>
          </a:pPr>
          <a:r>
            <a:rPr lang="de-DE" b="1"/>
            <a:t>Erarbeitung</a:t>
          </a:r>
          <a:endParaRPr/>
        </a:p>
      </dgm:t>
    </dgm:pt>
    <dgm:pt modelId="{363B1979-8EEC-4CEE-9C5B-C70ABFF3457A}" type="parTrans" cxnId="{722414BA-4C28-48B3-9273-6D41E582AED3}">
      <dgm:prSet/>
      <dgm:spPr bwMode="auto"/>
      <dgm:t>
        <a:bodyPr/>
        <a:lstStyle/>
        <a:p>
          <a:pPr>
            <a:defRPr/>
          </a:pPr>
          <a:endParaRPr lang="de-DE"/>
        </a:p>
      </dgm:t>
    </dgm:pt>
    <dgm:pt modelId="{44B5C6A5-9B4B-4C07-B1DA-850ACB3419D7}" type="sibTrans" cxnId="{722414BA-4C28-48B3-9273-6D41E582AED3}">
      <dgm:prSet/>
      <dgm:spPr bwMode="auto"/>
      <dgm:t>
        <a:bodyPr/>
        <a:lstStyle/>
        <a:p>
          <a:pPr>
            <a:defRPr/>
          </a:pPr>
          <a:endParaRPr lang="de-DE"/>
        </a:p>
      </dgm:t>
    </dgm:pt>
    <dgm:pt modelId="{ACCFF40A-867E-48A9-BCE9-8851A639463A}">
      <dgm:prSet phldrT="[Text]"/>
      <dgm:spPr bwMode="auto"/>
      <dgm:t>
        <a:bodyPr/>
        <a:lstStyle/>
        <a:p>
          <a:pPr>
            <a:defRPr/>
          </a:pPr>
          <a:r>
            <a:rPr lang="de-DE"/>
            <a:t>Lösungsvorschläge erarbeiten</a:t>
          </a:r>
          <a:endParaRPr/>
        </a:p>
      </dgm:t>
    </dgm:pt>
    <dgm:pt modelId="{168C5D39-B1CF-40EC-9DAF-A021C649F9DE}" type="parTrans" cxnId="{0EE8C983-332D-4436-A158-43CE9CAB1215}">
      <dgm:prSet/>
      <dgm:spPr bwMode="auto"/>
      <dgm:t>
        <a:bodyPr/>
        <a:lstStyle/>
        <a:p>
          <a:pPr>
            <a:defRPr/>
          </a:pPr>
          <a:endParaRPr lang="de-DE"/>
        </a:p>
      </dgm:t>
    </dgm:pt>
    <dgm:pt modelId="{1929E1B5-0D8B-4C5F-BCE2-B53B9D482E85}" type="sibTrans" cxnId="{0EE8C983-332D-4436-A158-43CE9CAB1215}">
      <dgm:prSet/>
      <dgm:spPr bwMode="auto"/>
      <dgm:t>
        <a:bodyPr/>
        <a:lstStyle/>
        <a:p>
          <a:pPr>
            <a:defRPr/>
          </a:pPr>
          <a:endParaRPr lang="de-DE"/>
        </a:p>
      </dgm:t>
    </dgm:pt>
    <dgm:pt modelId="{1A764B4E-763F-4137-93AC-C505BE8C5556}">
      <dgm:prSet phldrT="[Text]"/>
      <dgm:spPr bwMode="auto"/>
      <dgm:t>
        <a:bodyPr/>
        <a:lstStyle/>
        <a:p>
          <a:pPr>
            <a:defRPr/>
          </a:pPr>
          <a:r>
            <a:rPr lang="de-DE"/>
            <a:t>Zuständigkeiten anpassen</a:t>
          </a:r>
          <a:endParaRPr/>
        </a:p>
      </dgm:t>
    </dgm:pt>
    <dgm:pt modelId="{3661EA48-E523-4922-82C8-790D70FF519A}" type="parTrans" cxnId="{1E2180DC-7631-4E5A-B8C1-3A4AC263E476}">
      <dgm:prSet/>
      <dgm:spPr bwMode="auto"/>
      <dgm:t>
        <a:bodyPr/>
        <a:lstStyle/>
        <a:p>
          <a:pPr>
            <a:defRPr/>
          </a:pPr>
          <a:endParaRPr lang="de-DE"/>
        </a:p>
      </dgm:t>
    </dgm:pt>
    <dgm:pt modelId="{124628E3-B1E1-46CB-BA31-68E90CEC294C}" type="sibTrans" cxnId="{1E2180DC-7631-4E5A-B8C1-3A4AC263E476}">
      <dgm:prSet/>
      <dgm:spPr bwMode="auto"/>
      <dgm:t>
        <a:bodyPr/>
        <a:lstStyle/>
        <a:p>
          <a:pPr>
            <a:defRPr/>
          </a:pPr>
          <a:endParaRPr lang="de-DE"/>
        </a:p>
      </dgm:t>
    </dgm:pt>
    <dgm:pt modelId="{7242BD07-4F12-4575-ABE4-E0EF4E051628}">
      <dgm:prSet phldrT="[Text]"/>
      <dgm:spPr bwMode="auto"/>
      <dgm:t>
        <a:bodyPr/>
        <a:lstStyle/>
        <a:p>
          <a:pPr>
            <a:defRPr/>
          </a:pPr>
          <a:r>
            <a:rPr lang="de-DE" b="1"/>
            <a:t>Umsetzung</a:t>
          </a:r>
          <a:endParaRPr/>
        </a:p>
      </dgm:t>
    </dgm:pt>
    <dgm:pt modelId="{35ECCA94-C2AA-4813-9E1D-ED2B1C039E8A}" type="parTrans" cxnId="{C6C864F6-DD1E-4896-9603-A08C394F4458}">
      <dgm:prSet/>
      <dgm:spPr bwMode="auto"/>
      <dgm:t>
        <a:bodyPr/>
        <a:lstStyle/>
        <a:p>
          <a:pPr>
            <a:defRPr/>
          </a:pPr>
          <a:endParaRPr lang="de-DE"/>
        </a:p>
      </dgm:t>
    </dgm:pt>
    <dgm:pt modelId="{C69AFBD8-1099-41A1-9A00-0DD508212709}" type="sibTrans" cxnId="{C6C864F6-DD1E-4896-9603-A08C394F4458}">
      <dgm:prSet/>
      <dgm:spPr bwMode="auto"/>
      <dgm:t>
        <a:bodyPr/>
        <a:lstStyle/>
        <a:p>
          <a:pPr>
            <a:defRPr/>
          </a:pPr>
          <a:endParaRPr lang="de-DE"/>
        </a:p>
      </dgm:t>
    </dgm:pt>
    <dgm:pt modelId="{A475C7FB-DC34-468E-AEE6-F1E2F9DBE211}">
      <dgm:prSet phldrT="[Text]"/>
      <dgm:spPr bwMode="auto"/>
      <dgm:t>
        <a:bodyPr/>
        <a:lstStyle/>
        <a:p>
          <a:pPr>
            <a:defRPr/>
          </a:pPr>
          <a:r>
            <a:rPr lang="de-DE"/>
            <a:t>Arbeits- und Rahmenbedingungen optimieren</a:t>
          </a:r>
          <a:endParaRPr/>
        </a:p>
      </dgm:t>
    </dgm:pt>
    <dgm:pt modelId="{91B4647B-7AAA-491B-8928-56B37C3A0320}" type="parTrans" cxnId="{6CE69AEA-ABDD-4FD9-A601-A4DB802DD88B}">
      <dgm:prSet/>
      <dgm:spPr bwMode="auto"/>
      <dgm:t>
        <a:bodyPr/>
        <a:lstStyle/>
        <a:p>
          <a:pPr>
            <a:defRPr/>
          </a:pPr>
          <a:endParaRPr lang="de-DE"/>
        </a:p>
      </dgm:t>
    </dgm:pt>
    <dgm:pt modelId="{F4967122-9466-4890-A7F3-FDAC6EC07D5B}" type="sibTrans" cxnId="{6CE69AEA-ABDD-4FD9-A601-A4DB802DD88B}">
      <dgm:prSet/>
      <dgm:spPr bwMode="auto"/>
      <dgm:t>
        <a:bodyPr/>
        <a:lstStyle/>
        <a:p>
          <a:pPr>
            <a:defRPr/>
          </a:pPr>
          <a:endParaRPr lang="de-DE"/>
        </a:p>
      </dgm:t>
    </dgm:pt>
    <dgm:pt modelId="{AF64A860-9088-4D83-A120-A59B356E3832}">
      <dgm:prSet phldrT="[Text]"/>
      <dgm:spPr bwMode="auto"/>
      <dgm:t>
        <a:bodyPr/>
        <a:lstStyle/>
        <a:p>
          <a:pPr>
            <a:defRPr/>
          </a:pPr>
          <a:r>
            <a:rPr lang="de-DE"/>
            <a:t>Rahmenbedingungen und Zuständigkeiten wertschätzend kommunizieren </a:t>
          </a:r>
          <a:endParaRPr/>
        </a:p>
      </dgm:t>
    </dgm:pt>
    <dgm:pt modelId="{FE7E58AB-1BC2-4CF0-9347-245B6C355CF2}" type="parTrans" cxnId="{8DFC20C2-EB90-4C45-A9D1-7BABDB570D26}">
      <dgm:prSet/>
      <dgm:spPr bwMode="auto"/>
      <dgm:t>
        <a:bodyPr/>
        <a:lstStyle/>
        <a:p>
          <a:pPr>
            <a:defRPr/>
          </a:pPr>
          <a:endParaRPr lang="de-DE"/>
        </a:p>
      </dgm:t>
    </dgm:pt>
    <dgm:pt modelId="{8953ACCE-171B-4420-B06B-B0223D791620}" type="sibTrans" cxnId="{8DFC20C2-EB90-4C45-A9D1-7BABDB570D26}">
      <dgm:prSet/>
      <dgm:spPr bwMode="auto"/>
      <dgm:t>
        <a:bodyPr/>
        <a:lstStyle/>
        <a:p>
          <a:pPr>
            <a:defRPr/>
          </a:pPr>
          <a:endParaRPr lang="de-DE"/>
        </a:p>
      </dgm:t>
    </dgm:pt>
    <dgm:pt modelId="{85196DA5-4519-442B-B719-E85637484C32}" type="pres">
      <dgm:prSet presAssocID="{EDEDCF40-7E8C-4881-8D30-C01B3F9420C3}" presName="linearFlow" presStyleCnt="0">
        <dgm:presLayoutVars>
          <dgm:dir val="norm"/>
          <dgm:animLvl val="lvl"/>
          <dgm:resizeHandles val="exact"/>
        </dgm:presLayoutVars>
      </dgm:prSet>
      <dgm:spPr bwMode="auto"/>
    </dgm:pt>
    <dgm:pt modelId="{9D9B3E69-C22C-41AE-989D-EA59D9775242}" type="pres">
      <dgm:prSet presAssocID="{3273A30C-B890-4AAF-B851-9B7ACEEFFED9}" presName="composite" presStyleCnt="0"/>
      <dgm:spPr bwMode="auto"/>
    </dgm:pt>
    <dgm:pt modelId="{8B63A8A2-003A-44A5-B35E-F808148E19F6}" type="pres">
      <dgm:prSet presAssocID="{3273A30C-B890-4AAF-B851-9B7ACEEFFED9}" presName="parentText" presStyleLbl="alignNode1" presStyleIdx="0" presStyleCnt="3">
        <dgm:presLayoutVars>
          <dgm:chMax val="1"/>
          <dgm:bulletEnabled val="1"/>
        </dgm:presLayoutVars>
      </dgm:prSet>
      <dgm:spPr bwMode="auto"/>
    </dgm:pt>
    <dgm:pt modelId="{60F0DDA3-CD76-485A-996E-336AA961CB26}" type="pres">
      <dgm:prSet presAssocID="{3273A30C-B890-4AAF-B851-9B7ACEEFFED9}" presName="descendantText" presStyleLbl="alignAcc1" presStyleIdx="0" presStyleCnt="3">
        <dgm:presLayoutVars>
          <dgm:bulletEnabled val="1"/>
        </dgm:presLayoutVars>
      </dgm:prSet>
      <dgm:spPr bwMode="auto"/>
    </dgm:pt>
    <dgm:pt modelId="{2E81A6DA-346E-49C9-9127-5947C4048686}" type="pres">
      <dgm:prSet presAssocID="{748E5C8E-83E3-415D-9C6E-6B35B042B288}" presName="sp" presStyleCnt="0"/>
      <dgm:spPr bwMode="auto"/>
    </dgm:pt>
    <dgm:pt modelId="{CC9D72B3-B657-4DCA-BF05-C8C59099E74A}" type="pres">
      <dgm:prSet presAssocID="{8BAC2275-CB14-479E-8393-F2AA66CFEC57}" presName="composite" presStyleCnt="0"/>
      <dgm:spPr bwMode="auto"/>
    </dgm:pt>
    <dgm:pt modelId="{BFB214EB-DF0F-4A30-9D10-C89F02C0988D}" type="pres">
      <dgm:prSet presAssocID="{8BAC2275-CB14-479E-8393-F2AA66CFEC57}" presName="parentText" presStyleLbl="alignNode1" presStyleIdx="1" presStyleCnt="3">
        <dgm:presLayoutVars>
          <dgm:chMax val="1"/>
          <dgm:bulletEnabled val="1"/>
        </dgm:presLayoutVars>
      </dgm:prSet>
      <dgm:spPr bwMode="auto"/>
    </dgm:pt>
    <dgm:pt modelId="{431B5803-DC86-4876-8024-3E0A64105634}" type="pres">
      <dgm:prSet presAssocID="{8BAC2275-CB14-479E-8393-F2AA66CFEC57}" presName="descendantText" presStyleLbl="alignAcc1" presStyleIdx="1" presStyleCnt="3">
        <dgm:presLayoutVars>
          <dgm:bulletEnabled val="1"/>
        </dgm:presLayoutVars>
      </dgm:prSet>
      <dgm:spPr bwMode="auto"/>
    </dgm:pt>
    <dgm:pt modelId="{816A04A0-2474-4119-BAE1-91726D0350B8}" type="pres">
      <dgm:prSet presAssocID="{44B5C6A5-9B4B-4C07-B1DA-850ACB3419D7}" presName="sp" presStyleCnt="0"/>
      <dgm:spPr bwMode="auto"/>
    </dgm:pt>
    <dgm:pt modelId="{B86A5988-F528-4F69-A97B-A07132CA1528}" type="pres">
      <dgm:prSet presAssocID="{7242BD07-4F12-4575-ABE4-E0EF4E051628}" presName="composite" presStyleCnt="0"/>
      <dgm:spPr bwMode="auto"/>
    </dgm:pt>
    <dgm:pt modelId="{09BCD3D4-A290-4FDB-8403-3C23FFCEFDF5}" type="pres">
      <dgm:prSet presAssocID="{7242BD07-4F12-4575-ABE4-E0EF4E051628}" presName="parentText" presStyleLbl="alignNode1" presStyleIdx="2" presStyleCnt="3">
        <dgm:presLayoutVars>
          <dgm:chMax val="1"/>
          <dgm:bulletEnabled val="1"/>
        </dgm:presLayoutVars>
      </dgm:prSet>
      <dgm:spPr bwMode="auto"/>
    </dgm:pt>
    <dgm:pt modelId="{CF199785-AB65-4A87-849B-292463F5BAEE}" type="pres">
      <dgm:prSet presAssocID="{7242BD07-4F12-4575-ABE4-E0EF4E051628}" presName="descendantText" presStyleLbl="alignAcc1" presStyleIdx="2" presStyleCnt="3">
        <dgm:presLayoutVars>
          <dgm:bulletEnabled val="1"/>
        </dgm:presLayoutVars>
      </dgm:prSet>
      <dgm:spPr bwMode="auto"/>
    </dgm:pt>
  </dgm:ptLst>
  <dgm:cxnLst>
    <dgm:cxn modelId="{B4538714-3810-4BC9-ABCE-40BC628EA021}" type="presOf" srcId="{ACCFF40A-867E-48A9-BCE9-8851A639463A}" destId="{431B5803-DC86-4876-8024-3E0A64105634}" srcOrd="0" destOrd="0" presId="urn:microsoft.com/office/officeart/2005/8/layout/chevron2"/>
    <dgm:cxn modelId="{B0898D32-4CA5-4E76-97C3-C9B595A530DF}" type="presOf" srcId="{A3F93AD1-C901-46F0-8511-FD34C80C11D5}" destId="{60F0DDA3-CD76-485A-996E-336AA961CB26}" srcOrd="0" destOrd="0" presId="urn:microsoft.com/office/officeart/2005/8/layout/chevron2"/>
    <dgm:cxn modelId="{6284BB49-B3AB-4478-8535-28B4D1D0C08C}" srcId="{3273A30C-B890-4AAF-B851-9B7ACEEFFED9}" destId="{A3F93AD1-C901-46F0-8511-FD34C80C11D5}" srcOrd="0" destOrd="0" parTransId="{7AD92756-B779-4B78-8DF3-F27D6C022E6A}" sibTransId="{80105B07-D63E-4033-97AC-D629785EBE7A}"/>
    <dgm:cxn modelId="{9F413A4A-B1FC-4E9E-B117-DF698B822C69}" type="presOf" srcId="{A475C7FB-DC34-468E-AEE6-F1E2F9DBE211}" destId="{CF199785-AB65-4A87-849B-292463F5BAEE}" srcOrd="0" destOrd="0" presId="urn:microsoft.com/office/officeart/2005/8/layout/chevron2"/>
    <dgm:cxn modelId="{A0CA4A6A-1FB6-43F2-8DEE-DB817E015357}" type="presOf" srcId="{8BAC2275-CB14-479E-8393-F2AA66CFEC57}" destId="{BFB214EB-DF0F-4A30-9D10-C89F02C0988D}" srcOrd="0" destOrd="0" presId="urn:microsoft.com/office/officeart/2005/8/layout/chevron2"/>
    <dgm:cxn modelId="{AEAE694C-0BEC-4100-928E-073528C3D6DF}" type="presOf" srcId="{3273A30C-B890-4AAF-B851-9B7ACEEFFED9}" destId="{8B63A8A2-003A-44A5-B35E-F808148E19F6}" srcOrd="0" destOrd="0" presId="urn:microsoft.com/office/officeart/2005/8/layout/chevron2"/>
    <dgm:cxn modelId="{0EE8C983-332D-4436-A158-43CE9CAB1215}" srcId="{8BAC2275-CB14-479E-8393-F2AA66CFEC57}" destId="{ACCFF40A-867E-48A9-BCE9-8851A639463A}" srcOrd="0" destOrd="0" parTransId="{168C5D39-B1CF-40EC-9DAF-A021C649F9DE}" sibTransId="{1929E1B5-0D8B-4C5F-BCE2-B53B9D482E85}"/>
    <dgm:cxn modelId="{7F7A0D8A-4080-4AE5-A9F0-92869909B8A6}" srcId="{3273A30C-B890-4AAF-B851-9B7ACEEFFED9}" destId="{8B459F5C-C2ED-4EFC-823C-4D67384552A2}" srcOrd="1" destOrd="0" parTransId="{895805D0-10CF-4D4B-A9D1-885CF3D5FCBC}" sibTransId="{E5BDF147-0310-48A3-8CEC-C0136EFB8C3A}"/>
    <dgm:cxn modelId="{E8610C8E-96B7-4248-963E-1D073BC17B1D}" type="presOf" srcId="{1A764B4E-763F-4137-93AC-C505BE8C5556}" destId="{431B5803-DC86-4876-8024-3E0A64105634}" srcOrd="0" destOrd="1" presId="urn:microsoft.com/office/officeart/2005/8/layout/chevron2"/>
    <dgm:cxn modelId="{67F1448E-3ADE-4ED4-9492-264C6D9F0B5B}" type="presOf" srcId="{7242BD07-4F12-4575-ABE4-E0EF4E051628}" destId="{09BCD3D4-A290-4FDB-8403-3C23FFCEFDF5}" srcOrd="0" destOrd="0" presId="urn:microsoft.com/office/officeart/2005/8/layout/chevron2"/>
    <dgm:cxn modelId="{BE90E8AA-5E24-445E-A313-FAA419339FC8}" srcId="{EDEDCF40-7E8C-4881-8D30-C01B3F9420C3}" destId="{3273A30C-B890-4AAF-B851-9B7ACEEFFED9}" srcOrd="0" destOrd="0" parTransId="{A572851B-7BF0-42C9-99DD-C946E4D1EA31}" sibTransId="{748E5C8E-83E3-415D-9C6E-6B35B042B288}"/>
    <dgm:cxn modelId="{7F800BB3-0A0A-48FC-8F79-029DE6505800}" type="presOf" srcId="{AF64A860-9088-4D83-A120-A59B356E3832}" destId="{CF199785-AB65-4A87-849B-292463F5BAEE}" srcOrd="0" destOrd="1" presId="urn:microsoft.com/office/officeart/2005/8/layout/chevron2"/>
    <dgm:cxn modelId="{722414BA-4C28-48B3-9273-6D41E582AED3}" srcId="{EDEDCF40-7E8C-4881-8D30-C01B3F9420C3}" destId="{8BAC2275-CB14-479E-8393-F2AA66CFEC57}" srcOrd="1" destOrd="0" parTransId="{363B1979-8EEC-4CEE-9C5B-C70ABFF3457A}" sibTransId="{44B5C6A5-9B4B-4C07-B1DA-850ACB3419D7}"/>
    <dgm:cxn modelId="{8DFC20C2-EB90-4C45-A9D1-7BABDB570D26}" srcId="{7242BD07-4F12-4575-ABE4-E0EF4E051628}" destId="{AF64A860-9088-4D83-A120-A59B356E3832}" srcOrd="1" destOrd="0" parTransId="{FE7E58AB-1BC2-4CF0-9347-245B6C355CF2}" sibTransId="{8953ACCE-171B-4420-B06B-B0223D791620}"/>
    <dgm:cxn modelId="{1E2180DC-7631-4E5A-B8C1-3A4AC263E476}" srcId="{8BAC2275-CB14-479E-8393-F2AA66CFEC57}" destId="{1A764B4E-763F-4137-93AC-C505BE8C5556}" srcOrd="1" destOrd="0" parTransId="{3661EA48-E523-4922-82C8-790D70FF519A}" sibTransId="{124628E3-B1E1-46CB-BA31-68E90CEC294C}"/>
    <dgm:cxn modelId="{6CE69AEA-ABDD-4FD9-A601-A4DB802DD88B}" srcId="{7242BD07-4F12-4575-ABE4-E0EF4E051628}" destId="{A475C7FB-DC34-468E-AEE6-F1E2F9DBE211}" srcOrd="0" destOrd="0" parTransId="{91B4647B-7AAA-491B-8928-56B37C3A0320}" sibTransId="{F4967122-9466-4890-A7F3-FDAC6EC07D5B}"/>
    <dgm:cxn modelId="{8498B2ED-1344-42B4-B0FE-F6C3090892C2}" type="presOf" srcId="{EDEDCF40-7E8C-4881-8D30-C01B3F9420C3}" destId="{85196DA5-4519-442B-B719-E85637484C32}" srcOrd="0" destOrd="0" presId="urn:microsoft.com/office/officeart/2005/8/layout/chevron2"/>
    <dgm:cxn modelId="{A4C143EF-5876-4B94-A8D3-D941F87C7A44}" type="presOf" srcId="{8B459F5C-C2ED-4EFC-823C-4D67384552A2}" destId="{60F0DDA3-CD76-485A-996E-336AA961CB26}" srcOrd="0" destOrd="1" presId="urn:microsoft.com/office/officeart/2005/8/layout/chevron2"/>
    <dgm:cxn modelId="{C6C864F6-DD1E-4896-9603-A08C394F4458}" srcId="{EDEDCF40-7E8C-4881-8D30-C01B3F9420C3}" destId="{7242BD07-4F12-4575-ABE4-E0EF4E051628}" srcOrd="2" destOrd="0" parTransId="{35ECCA94-C2AA-4813-9E1D-ED2B1C039E8A}" sibTransId="{C69AFBD8-1099-41A1-9A00-0DD508212709}"/>
    <dgm:cxn modelId="{13E952FE-3020-41DE-B0CB-C757FFD43A9E}" type="presParOf" srcId="{85196DA5-4519-442B-B719-E85637484C32}" destId="{9D9B3E69-C22C-41AE-989D-EA59D9775242}" srcOrd="0" destOrd="0" presId="urn:microsoft.com/office/officeart/2005/8/layout/chevron2"/>
    <dgm:cxn modelId="{79821906-44FF-495F-83A9-5A4A57F405A8}" type="presParOf" srcId="{9D9B3E69-C22C-41AE-989D-EA59D9775242}" destId="{8B63A8A2-003A-44A5-B35E-F808148E19F6}" srcOrd="0" destOrd="0" presId="urn:microsoft.com/office/officeart/2005/8/layout/chevron2"/>
    <dgm:cxn modelId="{9CE18F3C-F9C7-4276-87DE-DA8397EEAD7F}" type="presParOf" srcId="{9D9B3E69-C22C-41AE-989D-EA59D9775242}" destId="{60F0DDA3-CD76-485A-996E-336AA961CB26}" srcOrd="1" destOrd="0" presId="urn:microsoft.com/office/officeart/2005/8/layout/chevron2"/>
    <dgm:cxn modelId="{58ED336E-982A-456B-8C3E-8AF21CE075A1}" type="presParOf" srcId="{85196DA5-4519-442B-B719-E85637484C32}" destId="{2E81A6DA-346E-49C9-9127-5947C4048686}" srcOrd="1" destOrd="0" presId="urn:microsoft.com/office/officeart/2005/8/layout/chevron2"/>
    <dgm:cxn modelId="{B098749D-6E10-4C82-8D63-954801FE1F5D}" type="presParOf" srcId="{85196DA5-4519-442B-B719-E85637484C32}" destId="{CC9D72B3-B657-4DCA-BF05-C8C59099E74A}" srcOrd="2" destOrd="0" presId="urn:microsoft.com/office/officeart/2005/8/layout/chevron2"/>
    <dgm:cxn modelId="{12D27E6B-FC95-44EF-80FC-2956D3C14A58}" type="presParOf" srcId="{CC9D72B3-B657-4DCA-BF05-C8C59099E74A}" destId="{BFB214EB-DF0F-4A30-9D10-C89F02C0988D}" srcOrd="0" destOrd="0" presId="urn:microsoft.com/office/officeart/2005/8/layout/chevron2"/>
    <dgm:cxn modelId="{3531C923-3242-4F81-B9DB-B3B540A67B7A}" type="presParOf" srcId="{CC9D72B3-B657-4DCA-BF05-C8C59099E74A}" destId="{431B5803-DC86-4876-8024-3E0A64105634}" srcOrd="1" destOrd="0" presId="urn:microsoft.com/office/officeart/2005/8/layout/chevron2"/>
    <dgm:cxn modelId="{89E2CCFC-F1B0-4D52-8F51-0F7C2A94CB52}" type="presParOf" srcId="{85196DA5-4519-442B-B719-E85637484C32}" destId="{816A04A0-2474-4119-BAE1-91726D0350B8}" srcOrd="3" destOrd="0" presId="urn:microsoft.com/office/officeart/2005/8/layout/chevron2"/>
    <dgm:cxn modelId="{CCE9E570-E6A1-472B-846C-336FB329C802}" type="presParOf" srcId="{85196DA5-4519-442B-B719-E85637484C32}" destId="{B86A5988-F528-4F69-A97B-A07132CA1528}" srcOrd="4" destOrd="0" presId="urn:microsoft.com/office/officeart/2005/8/layout/chevron2"/>
    <dgm:cxn modelId="{A1C23E1E-416C-42CB-8263-A113FC13A309}" type="presParOf" srcId="{B86A5988-F528-4F69-A97B-A07132CA1528}" destId="{09BCD3D4-A290-4FDB-8403-3C23FFCEFDF5}" srcOrd="0" destOrd="0" presId="urn:microsoft.com/office/officeart/2005/8/layout/chevron2"/>
    <dgm:cxn modelId="{E29CFB61-A161-4601-9AA8-CF2424536A6A}" type="presParOf" srcId="{B86A5988-F528-4F69-A97B-A07132CA1528}" destId="{CF199785-AB65-4A87-849B-292463F5BAEE}" srcOrd="1" destOrd="0" presId="urn:microsoft.com/office/officeart/2005/8/layout/chevron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4.xml><?xml version="1.0" encoding="utf-8"?>
<dgm:dataModel xmlns:dgm="http://schemas.openxmlformats.org/drawingml/2006/diagram" xmlns:a="http://schemas.openxmlformats.org/drawingml/2006/main" xmlns:r="http://schemas.openxmlformats.org/officeDocument/2006/relationships">
  <dgm:ptLst>
    <dgm:pt modelId="{EDEDCF40-7E8C-4881-8D30-C01B3F9420C3}" type="doc">
      <dgm:prSet loTypeId="urn:microsoft.com/office/officeart/2005/8/layout/chevron2" loCatId="process" qsTypeId="urn:microsoft.com/office/officeart/2005/8/quickstyle/simple1" qsCatId="simple" csTypeId="urn:microsoft.com/office/officeart/2005/8/colors/colorful5" csCatId="colorful" phldr="1"/>
      <dgm:spPr bwMode="auto"/>
      <dgm:t>
        <a:bodyPr/>
        <a:lstStyle/>
        <a:p>
          <a:pPr>
            <a:defRPr/>
          </a:pPr>
          <a:endParaRPr lang="de-DE"/>
        </a:p>
      </dgm:t>
    </dgm:pt>
    <dgm:pt modelId="{3273A30C-B890-4AAF-B851-9B7ACEEFFED9}">
      <dgm:prSet phldrT="[Text]"/>
      <dgm:spPr bwMode="auto"/>
      <dgm:t>
        <a:bodyPr/>
        <a:lstStyle/>
        <a:p>
          <a:pPr>
            <a:defRPr/>
          </a:pPr>
          <a:r>
            <a:rPr lang="de-DE" b="1"/>
            <a:t>Analyse</a:t>
          </a:r>
          <a:endParaRPr/>
        </a:p>
      </dgm:t>
    </dgm:pt>
    <dgm:pt modelId="{A572851B-7BF0-42C9-99DD-C946E4D1EA31}" type="parTrans" cxnId="{BE90E8AA-5E24-445E-A313-FAA419339FC8}">
      <dgm:prSet/>
      <dgm:spPr bwMode="auto"/>
      <dgm:t>
        <a:bodyPr/>
        <a:lstStyle/>
        <a:p>
          <a:pPr>
            <a:defRPr/>
          </a:pPr>
          <a:endParaRPr lang="de-DE"/>
        </a:p>
      </dgm:t>
    </dgm:pt>
    <dgm:pt modelId="{748E5C8E-83E3-415D-9C6E-6B35B042B288}" type="sibTrans" cxnId="{BE90E8AA-5E24-445E-A313-FAA419339FC8}">
      <dgm:prSet/>
      <dgm:spPr bwMode="auto"/>
      <dgm:t>
        <a:bodyPr/>
        <a:lstStyle/>
        <a:p>
          <a:pPr>
            <a:defRPr/>
          </a:pPr>
          <a:endParaRPr lang="de-DE"/>
        </a:p>
      </dgm:t>
    </dgm:pt>
    <dgm:pt modelId="{A3F93AD1-C901-46F0-8511-FD34C80C11D5}">
      <dgm:prSet phldrT="[Text]"/>
      <dgm:spPr bwMode="auto"/>
      <dgm:t>
        <a:bodyPr/>
        <a:lstStyle/>
        <a:p>
          <a:pPr>
            <a:defRPr/>
          </a:pPr>
          <a:r>
            <a:rPr lang="de-DE"/>
            <a:t>Probleme mit der Klassenzimmertechnik </a:t>
          </a:r>
          <a:endParaRPr/>
        </a:p>
      </dgm:t>
    </dgm:pt>
    <dgm:pt modelId="{7AD92756-B779-4B78-8DF3-F27D6C022E6A}" type="parTrans" cxnId="{6284BB49-B3AB-4478-8535-28B4D1D0C08C}">
      <dgm:prSet/>
      <dgm:spPr bwMode="auto"/>
      <dgm:t>
        <a:bodyPr/>
        <a:lstStyle/>
        <a:p>
          <a:pPr>
            <a:defRPr/>
          </a:pPr>
          <a:endParaRPr lang="de-DE"/>
        </a:p>
      </dgm:t>
    </dgm:pt>
    <dgm:pt modelId="{80105B07-D63E-4033-97AC-D629785EBE7A}" type="sibTrans" cxnId="{6284BB49-B3AB-4478-8535-28B4D1D0C08C}">
      <dgm:prSet/>
      <dgm:spPr bwMode="auto"/>
      <dgm:t>
        <a:bodyPr/>
        <a:lstStyle/>
        <a:p>
          <a:pPr>
            <a:defRPr/>
          </a:pPr>
          <a:endParaRPr lang="de-DE"/>
        </a:p>
      </dgm:t>
    </dgm:pt>
    <dgm:pt modelId="{8BAC2275-CB14-479E-8393-F2AA66CFEC57}">
      <dgm:prSet phldrT="[Text]"/>
      <dgm:spPr bwMode="auto"/>
      <dgm:t>
        <a:bodyPr/>
        <a:lstStyle/>
        <a:p>
          <a:pPr>
            <a:defRPr/>
          </a:pPr>
          <a:r>
            <a:rPr lang="de-DE" b="1"/>
            <a:t>Erarbeitung</a:t>
          </a:r>
          <a:endParaRPr/>
        </a:p>
      </dgm:t>
    </dgm:pt>
    <dgm:pt modelId="{363B1979-8EEC-4CEE-9C5B-C70ABFF3457A}" type="parTrans" cxnId="{722414BA-4C28-48B3-9273-6D41E582AED3}">
      <dgm:prSet/>
      <dgm:spPr bwMode="auto"/>
      <dgm:t>
        <a:bodyPr/>
        <a:lstStyle/>
        <a:p>
          <a:pPr>
            <a:defRPr/>
          </a:pPr>
          <a:endParaRPr lang="de-DE"/>
        </a:p>
      </dgm:t>
    </dgm:pt>
    <dgm:pt modelId="{44B5C6A5-9B4B-4C07-B1DA-850ACB3419D7}" type="sibTrans" cxnId="{722414BA-4C28-48B3-9273-6D41E582AED3}">
      <dgm:prSet/>
      <dgm:spPr bwMode="auto"/>
      <dgm:t>
        <a:bodyPr/>
        <a:lstStyle/>
        <a:p>
          <a:pPr>
            <a:defRPr/>
          </a:pPr>
          <a:endParaRPr lang="de-DE"/>
        </a:p>
      </dgm:t>
    </dgm:pt>
    <dgm:pt modelId="{ACCFF40A-867E-48A9-BCE9-8851A639463A}">
      <dgm:prSet phldrT="[Text]"/>
      <dgm:spPr bwMode="auto"/>
      <dgm:t>
        <a:bodyPr/>
        <a:lstStyle/>
        <a:p>
          <a:pPr>
            <a:defRPr/>
          </a:pPr>
          <a:r>
            <a:rPr lang="de-DE"/>
            <a:t>Aufgaben verteilen</a:t>
          </a:r>
          <a:endParaRPr/>
        </a:p>
      </dgm:t>
    </dgm:pt>
    <dgm:pt modelId="{168C5D39-B1CF-40EC-9DAF-A021C649F9DE}" type="parTrans" cxnId="{0EE8C983-332D-4436-A158-43CE9CAB1215}">
      <dgm:prSet/>
      <dgm:spPr bwMode="auto"/>
      <dgm:t>
        <a:bodyPr/>
        <a:lstStyle/>
        <a:p>
          <a:pPr>
            <a:defRPr/>
          </a:pPr>
          <a:endParaRPr lang="de-DE"/>
        </a:p>
      </dgm:t>
    </dgm:pt>
    <dgm:pt modelId="{1929E1B5-0D8B-4C5F-BCE2-B53B9D482E85}" type="sibTrans" cxnId="{0EE8C983-332D-4436-A158-43CE9CAB1215}">
      <dgm:prSet/>
      <dgm:spPr bwMode="auto"/>
      <dgm:t>
        <a:bodyPr/>
        <a:lstStyle/>
        <a:p>
          <a:pPr>
            <a:defRPr/>
          </a:pPr>
          <a:endParaRPr lang="de-DE"/>
        </a:p>
      </dgm:t>
    </dgm:pt>
    <dgm:pt modelId="{7242BD07-4F12-4575-ABE4-E0EF4E051628}">
      <dgm:prSet phldrT="[Text]"/>
      <dgm:spPr bwMode="auto"/>
      <dgm:t>
        <a:bodyPr/>
        <a:lstStyle/>
        <a:p>
          <a:pPr>
            <a:defRPr/>
          </a:pPr>
          <a:r>
            <a:rPr lang="de-DE" b="1"/>
            <a:t>Umsetzung</a:t>
          </a:r>
          <a:endParaRPr/>
        </a:p>
      </dgm:t>
    </dgm:pt>
    <dgm:pt modelId="{35ECCA94-C2AA-4813-9E1D-ED2B1C039E8A}" type="parTrans" cxnId="{C6C864F6-DD1E-4896-9603-A08C394F4458}">
      <dgm:prSet/>
      <dgm:spPr bwMode="auto"/>
      <dgm:t>
        <a:bodyPr/>
        <a:lstStyle/>
        <a:p>
          <a:pPr>
            <a:defRPr/>
          </a:pPr>
          <a:endParaRPr lang="de-DE"/>
        </a:p>
      </dgm:t>
    </dgm:pt>
    <dgm:pt modelId="{C69AFBD8-1099-41A1-9A00-0DD508212709}" type="sibTrans" cxnId="{C6C864F6-DD1E-4896-9603-A08C394F4458}">
      <dgm:prSet/>
      <dgm:spPr bwMode="auto"/>
      <dgm:t>
        <a:bodyPr/>
        <a:lstStyle/>
        <a:p>
          <a:pPr>
            <a:defRPr/>
          </a:pPr>
          <a:endParaRPr lang="de-DE"/>
        </a:p>
      </dgm:t>
    </dgm:pt>
    <dgm:pt modelId="{A475C7FB-DC34-468E-AEE6-F1E2F9DBE211}">
      <dgm:prSet phldrT="[Text]"/>
      <dgm:spPr bwMode="auto"/>
      <dgm:t>
        <a:bodyPr/>
        <a:lstStyle/>
        <a:p>
          <a:pPr>
            <a:defRPr/>
          </a:pPr>
          <a:r>
            <a:rPr lang="de-DE"/>
            <a:t>Zuständigkeiten durch die Schulleitung kommunizieren</a:t>
          </a:r>
          <a:endParaRPr/>
        </a:p>
      </dgm:t>
    </dgm:pt>
    <dgm:pt modelId="{91B4647B-7AAA-491B-8928-56B37C3A0320}" type="parTrans" cxnId="{6CE69AEA-ABDD-4FD9-A601-A4DB802DD88B}">
      <dgm:prSet/>
      <dgm:spPr bwMode="auto"/>
      <dgm:t>
        <a:bodyPr/>
        <a:lstStyle/>
        <a:p>
          <a:pPr>
            <a:defRPr/>
          </a:pPr>
          <a:endParaRPr lang="de-DE"/>
        </a:p>
      </dgm:t>
    </dgm:pt>
    <dgm:pt modelId="{F4967122-9466-4890-A7F3-FDAC6EC07D5B}" type="sibTrans" cxnId="{6CE69AEA-ABDD-4FD9-A601-A4DB802DD88B}">
      <dgm:prSet/>
      <dgm:spPr bwMode="auto"/>
      <dgm:t>
        <a:bodyPr/>
        <a:lstStyle/>
        <a:p>
          <a:pPr>
            <a:defRPr/>
          </a:pPr>
          <a:endParaRPr lang="de-DE"/>
        </a:p>
      </dgm:t>
    </dgm:pt>
    <dgm:pt modelId="{1A7CE785-90FE-4361-A16D-FD31A0061173}">
      <dgm:prSet phldrT="[Text]"/>
      <dgm:spPr bwMode="auto"/>
      <dgm:t>
        <a:bodyPr/>
        <a:lstStyle/>
        <a:p>
          <a:pPr>
            <a:defRPr/>
          </a:pPr>
          <a:r>
            <a:rPr lang="de-DE"/>
            <a:t>Anwenderprobleme</a:t>
          </a:r>
          <a:endParaRPr/>
        </a:p>
      </dgm:t>
    </dgm:pt>
    <dgm:pt modelId="{981D430E-F387-4AEE-8294-90A187053956}" type="parTrans" cxnId="{4EDC1FA2-D86E-4239-80C3-33221D4CFB52}">
      <dgm:prSet/>
      <dgm:spPr bwMode="auto"/>
      <dgm:t>
        <a:bodyPr/>
        <a:lstStyle/>
        <a:p>
          <a:pPr>
            <a:defRPr/>
          </a:pPr>
          <a:endParaRPr lang="de-DE"/>
        </a:p>
      </dgm:t>
    </dgm:pt>
    <dgm:pt modelId="{9F3E9B8C-1BAA-42A0-8B5B-1A0EE03460DF}" type="sibTrans" cxnId="{4EDC1FA2-D86E-4239-80C3-33221D4CFB52}">
      <dgm:prSet/>
      <dgm:spPr bwMode="auto"/>
      <dgm:t>
        <a:bodyPr/>
        <a:lstStyle/>
        <a:p>
          <a:pPr>
            <a:defRPr/>
          </a:pPr>
          <a:endParaRPr lang="de-DE"/>
        </a:p>
      </dgm:t>
    </dgm:pt>
    <dgm:pt modelId="{B685AE55-8319-4989-BB1F-CC815D08C592}">
      <dgm:prSet phldrT="[Text]"/>
      <dgm:spPr bwMode="auto"/>
      <dgm:t>
        <a:bodyPr/>
        <a:lstStyle/>
        <a:p>
          <a:pPr>
            <a:defRPr/>
          </a:pPr>
          <a:r>
            <a:rPr lang="de-DE"/>
            <a:t>technische Probleme der Lernenden</a:t>
          </a:r>
          <a:endParaRPr/>
        </a:p>
      </dgm:t>
    </dgm:pt>
    <dgm:pt modelId="{65E99B56-26A6-44FF-9C62-C9E1F44BB708}" type="parTrans" cxnId="{67656AE8-DAC8-44D3-9D5D-88E7F44F52FD}">
      <dgm:prSet/>
      <dgm:spPr bwMode="auto"/>
      <dgm:t>
        <a:bodyPr/>
        <a:lstStyle/>
        <a:p>
          <a:pPr>
            <a:defRPr/>
          </a:pPr>
          <a:endParaRPr lang="de-DE"/>
        </a:p>
      </dgm:t>
    </dgm:pt>
    <dgm:pt modelId="{395CF8FE-59A1-404D-B6F1-2579517F8A7C}" type="sibTrans" cxnId="{67656AE8-DAC8-44D3-9D5D-88E7F44F52FD}">
      <dgm:prSet/>
      <dgm:spPr bwMode="auto"/>
      <dgm:t>
        <a:bodyPr/>
        <a:lstStyle/>
        <a:p>
          <a:pPr>
            <a:defRPr/>
          </a:pPr>
          <a:endParaRPr lang="de-DE"/>
        </a:p>
      </dgm:t>
    </dgm:pt>
    <dgm:pt modelId="{FCA74D5C-357C-4ECD-AE05-96031BD978DC}">
      <dgm:prSet phldrT="[Text]"/>
      <dgm:spPr bwMode="auto"/>
      <dgm:t>
        <a:bodyPr/>
        <a:lstStyle/>
        <a:p>
          <a:pPr>
            <a:defRPr/>
          </a:pPr>
          <a:r>
            <a:rPr lang="de-DE"/>
            <a:t>Ansprechpartner benennen</a:t>
          </a:r>
          <a:endParaRPr/>
        </a:p>
      </dgm:t>
    </dgm:pt>
    <dgm:pt modelId="{047E5440-3340-47C7-BA9B-4831D94DB40A}" type="parTrans" cxnId="{A5D7D975-ED7D-491D-BB8D-2FC21C9E3114}">
      <dgm:prSet/>
      <dgm:spPr bwMode="auto"/>
      <dgm:t>
        <a:bodyPr/>
        <a:lstStyle/>
        <a:p>
          <a:pPr>
            <a:defRPr/>
          </a:pPr>
          <a:endParaRPr lang="de-DE"/>
        </a:p>
      </dgm:t>
    </dgm:pt>
    <dgm:pt modelId="{CF12915A-4FA2-411D-B6E1-A8C0A1D2249A}" type="sibTrans" cxnId="{A5D7D975-ED7D-491D-BB8D-2FC21C9E3114}">
      <dgm:prSet/>
      <dgm:spPr bwMode="auto"/>
      <dgm:t>
        <a:bodyPr/>
        <a:lstStyle/>
        <a:p>
          <a:pPr>
            <a:defRPr/>
          </a:pPr>
          <a:endParaRPr lang="de-DE"/>
        </a:p>
      </dgm:t>
    </dgm:pt>
    <dgm:pt modelId="{F5903447-E651-4041-8F12-06AF13C0221F}">
      <dgm:prSet phldrT="[Text]"/>
      <dgm:spPr bwMode="auto"/>
      <dgm:t>
        <a:bodyPr/>
        <a:lstStyle/>
        <a:p>
          <a:pPr>
            <a:defRPr/>
          </a:pPr>
          <a:r>
            <a:rPr lang="de-DE"/>
            <a:t>Fort- und Weiterbildungen</a:t>
          </a:r>
          <a:endParaRPr/>
        </a:p>
      </dgm:t>
    </dgm:pt>
    <dgm:pt modelId="{B56B0E4C-D53F-43BC-9490-6E8FD8358E22}" type="parTrans" cxnId="{8AE18BD5-B5DB-4B75-B6D4-217B6F130400}">
      <dgm:prSet/>
      <dgm:spPr bwMode="auto"/>
      <dgm:t>
        <a:bodyPr/>
        <a:lstStyle/>
        <a:p>
          <a:pPr>
            <a:defRPr/>
          </a:pPr>
          <a:endParaRPr lang="de-DE"/>
        </a:p>
      </dgm:t>
    </dgm:pt>
    <dgm:pt modelId="{BDAB90A9-EDAB-4C1C-8C86-A47F7CA2E960}" type="sibTrans" cxnId="{8AE18BD5-B5DB-4B75-B6D4-217B6F130400}">
      <dgm:prSet/>
      <dgm:spPr bwMode="auto"/>
      <dgm:t>
        <a:bodyPr/>
        <a:lstStyle/>
        <a:p>
          <a:pPr>
            <a:defRPr/>
          </a:pPr>
          <a:endParaRPr lang="de-DE"/>
        </a:p>
      </dgm:t>
    </dgm:pt>
    <dgm:pt modelId="{3EEA247F-C0C1-4FD9-ACA3-9E3E19437986}">
      <dgm:prSet phldrT="[Text]"/>
      <dgm:spPr bwMode="auto"/>
      <dgm:t>
        <a:bodyPr/>
        <a:lstStyle/>
        <a:p>
          <a:pPr>
            <a:defRPr/>
          </a:pPr>
          <a:r>
            <a:rPr lang="de-DE"/>
            <a:t>Fort- und Weiterbildungen terminieren </a:t>
          </a:r>
          <a:endParaRPr/>
        </a:p>
      </dgm:t>
    </dgm:pt>
    <dgm:pt modelId="{855773AD-4ECB-4F6C-A7EC-5948151F54D1}" type="parTrans" cxnId="{415AD5D8-CEE6-49D8-ADC6-4F08EA0B7EDE}">
      <dgm:prSet/>
      <dgm:spPr bwMode="auto"/>
      <dgm:t>
        <a:bodyPr/>
        <a:lstStyle/>
        <a:p>
          <a:pPr>
            <a:defRPr/>
          </a:pPr>
          <a:endParaRPr lang="de-DE"/>
        </a:p>
      </dgm:t>
    </dgm:pt>
    <dgm:pt modelId="{93A4E7B7-D64B-428D-918D-ACA2CBA8FBD1}" type="sibTrans" cxnId="{415AD5D8-CEE6-49D8-ADC6-4F08EA0B7EDE}">
      <dgm:prSet/>
      <dgm:spPr bwMode="auto"/>
      <dgm:t>
        <a:bodyPr/>
        <a:lstStyle/>
        <a:p>
          <a:pPr>
            <a:defRPr/>
          </a:pPr>
          <a:endParaRPr lang="de-DE"/>
        </a:p>
      </dgm:t>
    </dgm:pt>
    <dgm:pt modelId="{6AD7BA6C-E5F3-4740-95B8-4DF966DD88E7}">
      <dgm:prSet phldrT="[Text]"/>
      <dgm:spPr bwMode="auto"/>
      <dgm:t>
        <a:bodyPr/>
        <a:lstStyle/>
        <a:p>
          <a:pPr>
            <a:defRPr/>
          </a:pPr>
          <a:r>
            <a:rPr lang="de-DE"/>
            <a:t>Zuständigkeiten auf der Homepage veröffentlichen</a:t>
          </a:r>
          <a:endParaRPr/>
        </a:p>
      </dgm:t>
    </dgm:pt>
    <dgm:pt modelId="{940D9298-8531-48FB-AAA4-7774AD24DF2F}" type="parTrans" cxnId="{93651060-65AE-4D8A-A123-AEEE6F78548E}">
      <dgm:prSet/>
      <dgm:spPr bwMode="auto"/>
      <dgm:t>
        <a:bodyPr/>
        <a:lstStyle/>
        <a:p>
          <a:pPr>
            <a:defRPr/>
          </a:pPr>
          <a:endParaRPr lang="de-DE"/>
        </a:p>
      </dgm:t>
    </dgm:pt>
    <dgm:pt modelId="{2592A6CF-4D28-4DC6-B6C8-6E8FA3D86AA4}" type="sibTrans" cxnId="{93651060-65AE-4D8A-A123-AEEE6F78548E}">
      <dgm:prSet/>
      <dgm:spPr bwMode="auto"/>
      <dgm:t>
        <a:bodyPr/>
        <a:lstStyle/>
        <a:p>
          <a:pPr>
            <a:defRPr/>
          </a:pPr>
          <a:endParaRPr lang="de-DE"/>
        </a:p>
      </dgm:t>
    </dgm:pt>
    <dgm:pt modelId="{85196DA5-4519-442B-B719-E85637484C32}" type="pres">
      <dgm:prSet presAssocID="{EDEDCF40-7E8C-4881-8D30-C01B3F9420C3}" presName="linearFlow" presStyleCnt="0">
        <dgm:presLayoutVars>
          <dgm:dir val="norm"/>
          <dgm:animLvl val="lvl"/>
          <dgm:resizeHandles val="exact"/>
        </dgm:presLayoutVars>
      </dgm:prSet>
      <dgm:spPr bwMode="auto"/>
    </dgm:pt>
    <dgm:pt modelId="{9D9B3E69-C22C-41AE-989D-EA59D9775242}" type="pres">
      <dgm:prSet presAssocID="{3273A30C-B890-4AAF-B851-9B7ACEEFFED9}" presName="composite" presStyleCnt="0"/>
      <dgm:spPr bwMode="auto"/>
    </dgm:pt>
    <dgm:pt modelId="{8B63A8A2-003A-44A5-B35E-F808148E19F6}" type="pres">
      <dgm:prSet presAssocID="{3273A30C-B890-4AAF-B851-9B7ACEEFFED9}" presName="parentText" presStyleLbl="alignNode1" presStyleIdx="0" presStyleCnt="3">
        <dgm:presLayoutVars>
          <dgm:chMax val="1"/>
          <dgm:bulletEnabled val="1"/>
        </dgm:presLayoutVars>
      </dgm:prSet>
      <dgm:spPr bwMode="auto"/>
    </dgm:pt>
    <dgm:pt modelId="{60F0DDA3-CD76-485A-996E-336AA961CB26}" type="pres">
      <dgm:prSet presAssocID="{3273A30C-B890-4AAF-B851-9B7ACEEFFED9}" presName="descendantText" presStyleLbl="alignAcc1" presStyleIdx="0" presStyleCnt="3">
        <dgm:presLayoutVars>
          <dgm:bulletEnabled val="1"/>
        </dgm:presLayoutVars>
      </dgm:prSet>
      <dgm:spPr bwMode="auto"/>
    </dgm:pt>
    <dgm:pt modelId="{2E81A6DA-346E-49C9-9127-5947C4048686}" type="pres">
      <dgm:prSet presAssocID="{748E5C8E-83E3-415D-9C6E-6B35B042B288}" presName="sp" presStyleCnt="0"/>
      <dgm:spPr bwMode="auto"/>
    </dgm:pt>
    <dgm:pt modelId="{CC9D72B3-B657-4DCA-BF05-C8C59099E74A}" type="pres">
      <dgm:prSet presAssocID="{8BAC2275-CB14-479E-8393-F2AA66CFEC57}" presName="composite" presStyleCnt="0"/>
      <dgm:spPr bwMode="auto"/>
    </dgm:pt>
    <dgm:pt modelId="{BFB214EB-DF0F-4A30-9D10-C89F02C0988D}" type="pres">
      <dgm:prSet presAssocID="{8BAC2275-CB14-479E-8393-F2AA66CFEC57}" presName="parentText" presStyleLbl="alignNode1" presStyleIdx="1" presStyleCnt="3">
        <dgm:presLayoutVars>
          <dgm:chMax val="1"/>
          <dgm:bulletEnabled val="1"/>
        </dgm:presLayoutVars>
      </dgm:prSet>
      <dgm:spPr bwMode="auto"/>
    </dgm:pt>
    <dgm:pt modelId="{431B5803-DC86-4876-8024-3E0A64105634}" type="pres">
      <dgm:prSet presAssocID="{8BAC2275-CB14-479E-8393-F2AA66CFEC57}" presName="descendantText" presStyleLbl="alignAcc1" presStyleIdx="1" presStyleCnt="3">
        <dgm:presLayoutVars>
          <dgm:bulletEnabled val="1"/>
        </dgm:presLayoutVars>
      </dgm:prSet>
      <dgm:spPr bwMode="auto"/>
    </dgm:pt>
    <dgm:pt modelId="{816A04A0-2474-4119-BAE1-91726D0350B8}" type="pres">
      <dgm:prSet presAssocID="{44B5C6A5-9B4B-4C07-B1DA-850ACB3419D7}" presName="sp" presStyleCnt="0"/>
      <dgm:spPr bwMode="auto"/>
    </dgm:pt>
    <dgm:pt modelId="{B86A5988-F528-4F69-A97B-A07132CA1528}" type="pres">
      <dgm:prSet presAssocID="{7242BD07-4F12-4575-ABE4-E0EF4E051628}" presName="composite" presStyleCnt="0"/>
      <dgm:spPr bwMode="auto"/>
    </dgm:pt>
    <dgm:pt modelId="{09BCD3D4-A290-4FDB-8403-3C23FFCEFDF5}" type="pres">
      <dgm:prSet presAssocID="{7242BD07-4F12-4575-ABE4-E0EF4E051628}" presName="parentText" presStyleLbl="alignNode1" presStyleIdx="2" presStyleCnt="3">
        <dgm:presLayoutVars>
          <dgm:chMax val="1"/>
          <dgm:bulletEnabled val="1"/>
        </dgm:presLayoutVars>
      </dgm:prSet>
      <dgm:spPr bwMode="auto"/>
    </dgm:pt>
    <dgm:pt modelId="{CF199785-AB65-4A87-849B-292463F5BAEE}" type="pres">
      <dgm:prSet presAssocID="{7242BD07-4F12-4575-ABE4-E0EF4E051628}" presName="descendantText" presStyleLbl="alignAcc1" presStyleIdx="2" presStyleCnt="3">
        <dgm:presLayoutVars>
          <dgm:bulletEnabled val="1"/>
        </dgm:presLayoutVars>
      </dgm:prSet>
      <dgm:spPr bwMode="auto"/>
    </dgm:pt>
  </dgm:ptLst>
  <dgm:cxnLst>
    <dgm:cxn modelId="{B4538714-3810-4BC9-ABCE-40BC628EA021}" type="presOf" srcId="{ACCFF40A-867E-48A9-BCE9-8851A639463A}" destId="{431B5803-DC86-4876-8024-3E0A64105634}" srcOrd="0" destOrd="0" presId="urn:microsoft.com/office/officeart/2005/8/layout/chevron2"/>
    <dgm:cxn modelId="{B0898D32-4CA5-4E76-97C3-C9B595A530DF}" type="presOf" srcId="{A3F93AD1-C901-46F0-8511-FD34C80C11D5}" destId="{60F0DDA3-CD76-485A-996E-336AA961CB26}" srcOrd="0" destOrd="0" presId="urn:microsoft.com/office/officeart/2005/8/layout/chevron2"/>
    <dgm:cxn modelId="{6BECE93F-B4A7-461D-A98F-4187EF31BD53}" type="presOf" srcId="{F5903447-E651-4041-8F12-06AF13C0221F}" destId="{431B5803-DC86-4876-8024-3E0A64105634}" srcOrd="0" destOrd="2" presId="urn:microsoft.com/office/officeart/2005/8/layout/chevron2"/>
    <dgm:cxn modelId="{93651060-65AE-4D8A-A123-AEEE6F78548E}" srcId="{7242BD07-4F12-4575-ABE4-E0EF4E051628}" destId="{6AD7BA6C-E5F3-4740-95B8-4DF966DD88E7}" srcOrd="1" destOrd="0" parTransId="{940D9298-8531-48FB-AAA4-7774AD24DF2F}" sibTransId="{2592A6CF-4D28-4DC6-B6C8-6E8FA3D86AA4}"/>
    <dgm:cxn modelId="{75536342-5459-41D2-B6B7-EA2ACC05C5A6}" type="presOf" srcId="{B685AE55-8319-4989-BB1F-CC815D08C592}" destId="{60F0DDA3-CD76-485A-996E-336AA961CB26}" srcOrd="0" destOrd="2" presId="urn:microsoft.com/office/officeart/2005/8/layout/chevron2"/>
    <dgm:cxn modelId="{6284BB49-B3AB-4478-8535-28B4D1D0C08C}" srcId="{3273A30C-B890-4AAF-B851-9B7ACEEFFED9}" destId="{A3F93AD1-C901-46F0-8511-FD34C80C11D5}" srcOrd="0" destOrd="0" parTransId="{7AD92756-B779-4B78-8DF3-F27D6C022E6A}" sibTransId="{80105B07-D63E-4033-97AC-D629785EBE7A}"/>
    <dgm:cxn modelId="{9F413A4A-B1FC-4E9E-B117-DF698B822C69}" type="presOf" srcId="{A475C7FB-DC34-468E-AEE6-F1E2F9DBE211}" destId="{CF199785-AB65-4A87-849B-292463F5BAEE}" srcOrd="0" destOrd="0" presId="urn:microsoft.com/office/officeart/2005/8/layout/chevron2"/>
    <dgm:cxn modelId="{A0CA4A6A-1FB6-43F2-8DEE-DB817E015357}" type="presOf" srcId="{8BAC2275-CB14-479E-8393-F2AA66CFEC57}" destId="{BFB214EB-DF0F-4A30-9D10-C89F02C0988D}" srcOrd="0" destOrd="0" presId="urn:microsoft.com/office/officeart/2005/8/layout/chevron2"/>
    <dgm:cxn modelId="{AEAE694C-0BEC-4100-928E-073528C3D6DF}" type="presOf" srcId="{3273A30C-B890-4AAF-B851-9B7ACEEFFED9}" destId="{8B63A8A2-003A-44A5-B35E-F808148E19F6}" srcOrd="0" destOrd="0" presId="urn:microsoft.com/office/officeart/2005/8/layout/chevron2"/>
    <dgm:cxn modelId="{A5D7D975-ED7D-491D-BB8D-2FC21C9E3114}" srcId="{8BAC2275-CB14-479E-8393-F2AA66CFEC57}" destId="{FCA74D5C-357C-4ECD-AE05-96031BD978DC}" srcOrd="1" destOrd="0" parTransId="{047E5440-3340-47C7-BA9B-4831D94DB40A}" sibTransId="{CF12915A-4FA2-411D-B6E1-A8C0A1D2249A}"/>
    <dgm:cxn modelId="{0EE8C983-332D-4436-A158-43CE9CAB1215}" srcId="{8BAC2275-CB14-479E-8393-F2AA66CFEC57}" destId="{ACCFF40A-867E-48A9-BCE9-8851A639463A}" srcOrd="0" destOrd="0" parTransId="{168C5D39-B1CF-40EC-9DAF-A021C649F9DE}" sibTransId="{1929E1B5-0D8B-4C5F-BCE2-B53B9D482E85}"/>
    <dgm:cxn modelId="{67F1448E-3ADE-4ED4-9492-264C6D9F0B5B}" type="presOf" srcId="{7242BD07-4F12-4575-ABE4-E0EF4E051628}" destId="{09BCD3D4-A290-4FDB-8403-3C23FFCEFDF5}" srcOrd="0" destOrd="0" presId="urn:microsoft.com/office/officeart/2005/8/layout/chevron2"/>
    <dgm:cxn modelId="{B33C419A-2B39-443E-ADDA-BF5229CC7EB4}" type="presOf" srcId="{6AD7BA6C-E5F3-4740-95B8-4DF966DD88E7}" destId="{CF199785-AB65-4A87-849B-292463F5BAEE}" srcOrd="0" destOrd="1" presId="urn:microsoft.com/office/officeart/2005/8/layout/chevron2"/>
    <dgm:cxn modelId="{4EDC1FA2-D86E-4239-80C3-33221D4CFB52}" srcId="{3273A30C-B890-4AAF-B851-9B7ACEEFFED9}" destId="{1A7CE785-90FE-4361-A16D-FD31A0061173}" srcOrd="1" destOrd="0" parTransId="{981D430E-F387-4AEE-8294-90A187053956}" sibTransId="{9F3E9B8C-1BAA-42A0-8B5B-1A0EE03460DF}"/>
    <dgm:cxn modelId="{6788F2A6-9728-4980-984D-20D6F762AB52}" type="presOf" srcId="{3EEA247F-C0C1-4FD9-ACA3-9E3E19437986}" destId="{CF199785-AB65-4A87-849B-292463F5BAEE}" srcOrd="0" destOrd="2" presId="urn:microsoft.com/office/officeart/2005/8/layout/chevron2"/>
    <dgm:cxn modelId="{BE90E8AA-5E24-445E-A313-FAA419339FC8}" srcId="{EDEDCF40-7E8C-4881-8D30-C01B3F9420C3}" destId="{3273A30C-B890-4AAF-B851-9B7ACEEFFED9}" srcOrd="0" destOrd="0" parTransId="{A572851B-7BF0-42C9-99DD-C946E4D1EA31}" sibTransId="{748E5C8E-83E3-415D-9C6E-6B35B042B288}"/>
    <dgm:cxn modelId="{DF29A7AF-F0B5-40D2-B7A2-A7FD9E476D44}" type="presOf" srcId="{1A7CE785-90FE-4361-A16D-FD31A0061173}" destId="{60F0DDA3-CD76-485A-996E-336AA961CB26}" srcOrd="0" destOrd="1" presId="urn:microsoft.com/office/officeart/2005/8/layout/chevron2"/>
    <dgm:cxn modelId="{722414BA-4C28-48B3-9273-6D41E582AED3}" srcId="{EDEDCF40-7E8C-4881-8D30-C01B3F9420C3}" destId="{8BAC2275-CB14-479E-8393-F2AA66CFEC57}" srcOrd="1" destOrd="0" parTransId="{363B1979-8EEC-4CEE-9C5B-C70ABFF3457A}" sibTransId="{44B5C6A5-9B4B-4C07-B1DA-850ACB3419D7}"/>
    <dgm:cxn modelId="{8AE18BD5-B5DB-4B75-B6D4-217B6F130400}" srcId="{8BAC2275-CB14-479E-8393-F2AA66CFEC57}" destId="{F5903447-E651-4041-8F12-06AF13C0221F}" srcOrd="2" destOrd="0" parTransId="{B56B0E4C-D53F-43BC-9490-6E8FD8358E22}" sibTransId="{BDAB90A9-EDAB-4C1C-8C86-A47F7CA2E960}"/>
    <dgm:cxn modelId="{415AD5D8-CEE6-49D8-ADC6-4F08EA0B7EDE}" srcId="{7242BD07-4F12-4575-ABE4-E0EF4E051628}" destId="{3EEA247F-C0C1-4FD9-ACA3-9E3E19437986}" srcOrd="2" destOrd="0" parTransId="{855773AD-4ECB-4F6C-A7EC-5948151F54D1}" sibTransId="{93A4E7B7-D64B-428D-918D-ACA2CBA8FBD1}"/>
    <dgm:cxn modelId="{67656AE8-DAC8-44D3-9D5D-88E7F44F52FD}" srcId="{3273A30C-B890-4AAF-B851-9B7ACEEFFED9}" destId="{B685AE55-8319-4989-BB1F-CC815D08C592}" srcOrd="2" destOrd="0" parTransId="{65E99B56-26A6-44FF-9C62-C9E1F44BB708}" sibTransId="{395CF8FE-59A1-404D-B6F1-2579517F8A7C}"/>
    <dgm:cxn modelId="{6CE69AEA-ABDD-4FD9-A601-A4DB802DD88B}" srcId="{7242BD07-4F12-4575-ABE4-E0EF4E051628}" destId="{A475C7FB-DC34-468E-AEE6-F1E2F9DBE211}" srcOrd="0" destOrd="0" parTransId="{91B4647B-7AAA-491B-8928-56B37C3A0320}" sibTransId="{F4967122-9466-4890-A7F3-FDAC6EC07D5B}"/>
    <dgm:cxn modelId="{8498B2ED-1344-42B4-B0FE-F6C3090892C2}" type="presOf" srcId="{EDEDCF40-7E8C-4881-8D30-C01B3F9420C3}" destId="{85196DA5-4519-442B-B719-E85637484C32}" srcOrd="0" destOrd="0" presId="urn:microsoft.com/office/officeart/2005/8/layout/chevron2"/>
    <dgm:cxn modelId="{C6C864F6-DD1E-4896-9603-A08C394F4458}" srcId="{EDEDCF40-7E8C-4881-8D30-C01B3F9420C3}" destId="{7242BD07-4F12-4575-ABE4-E0EF4E051628}" srcOrd="2" destOrd="0" parTransId="{35ECCA94-C2AA-4813-9E1D-ED2B1C039E8A}" sibTransId="{C69AFBD8-1099-41A1-9A00-0DD508212709}"/>
    <dgm:cxn modelId="{82A7ABFE-4453-423E-9BD9-69918C398799}" type="presOf" srcId="{FCA74D5C-357C-4ECD-AE05-96031BD978DC}" destId="{431B5803-DC86-4876-8024-3E0A64105634}" srcOrd="0" destOrd="1" presId="urn:microsoft.com/office/officeart/2005/8/layout/chevron2"/>
    <dgm:cxn modelId="{13E952FE-3020-41DE-B0CB-C757FFD43A9E}" type="presParOf" srcId="{85196DA5-4519-442B-B719-E85637484C32}" destId="{9D9B3E69-C22C-41AE-989D-EA59D9775242}" srcOrd="0" destOrd="0" presId="urn:microsoft.com/office/officeart/2005/8/layout/chevron2"/>
    <dgm:cxn modelId="{79821906-44FF-495F-83A9-5A4A57F405A8}" type="presParOf" srcId="{9D9B3E69-C22C-41AE-989D-EA59D9775242}" destId="{8B63A8A2-003A-44A5-B35E-F808148E19F6}" srcOrd="0" destOrd="0" presId="urn:microsoft.com/office/officeart/2005/8/layout/chevron2"/>
    <dgm:cxn modelId="{9CE18F3C-F9C7-4276-87DE-DA8397EEAD7F}" type="presParOf" srcId="{9D9B3E69-C22C-41AE-989D-EA59D9775242}" destId="{60F0DDA3-CD76-485A-996E-336AA961CB26}" srcOrd="1" destOrd="0" presId="urn:microsoft.com/office/officeart/2005/8/layout/chevron2"/>
    <dgm:cxn modelId="{58ED336E-982A-456B-8C3E-8AF21CE075A1}" type="presParOf" srcId="{85196DA5-4519-442B-B719-E85637484C32}" destId="{2E81A6DA-346E-49C9-9127-5947C4048686}" srcOrd="1" destOrd="0" presId="urn:microsoft.com/office/officeart/2005/8/layout/chevron2"/>
    <dgm:cxn modelId="{B098749D-6E10-4C82-8D63-954801FE1F5D}" type="presParOf" srcId="{85196DA5-4519-442B-B719-E85637484C32}" destId="{CC9D72B3-B657-4DCA-BF05-C8C59099E74A}" srcOrd="2" destOrd="0" presId="urn:microsoft.com/office/officeart/2005/8/layout/chevron2"/>
    <dgm:cxn modelId="{12D27E6B-FC95-44EF-80FC-2956D3C14A58}" type="presParOf" srcId="{CC9D72B3-B657-4DCA-BF05-C8C59099E74A}" destId="{BFB214EB-DF0F-4A30-9D10-C89F02C0988D}" srcOrd="0" destOrd="0" presId="urn:microsoft.com/office/officeart/2005/8/layout/chevron2"/>
    <dgm:cxn modelId="{3531C923-3242-4F81-B9DB-B3B540A67B7A}" type="presParOf" srcId="{CC9D72B3-B657-4DCA-BF05-C8C59099E74A}" destId="{431B5803-DC86-4876-8024-3E0A64105634}" srcOrd="1" destOrd="0" presId="urn:microsoft.com/office/officeart/2005/8/layout/chevron2"/>
    <dgm:cxn modelId="{89E2CCFC-F1B0-4D52-8F51-0F7C2A94CB52}" type="presParOf" srcId="{85196DA5-4519-442B-B719-E85637484C32}" destId="{816A04A0-2474-4119-BAE1-91726D0350B8}" srcOrd="3" destOrd="0" presId="urn:microsoft.com/office/officeart/2005/8/layout/chevron2"/>
    <dgm:cxn modelId="{CCE9E570-E6A1-472B-846C-336FB329C802}" type="presParOf" srcId="{85196DA5-4519-442B-B719-E85637484C32}" destId="{B86A5988-F528-4F69-A97B-A07132CA1528}" srcOrd="4" destOrd="0" presId="urn:microsoft.com/office/officeart/2005/8/layout/chevron2"/>
    <dgm:cxn modelId="{A1C23E1E-416C-42CB-8263-A113FC13A309}" type="presParOf" srcId="{B86A5988-F528-4F69-A97B-A07132CA1528}" destId="{09BCD3D4-A290-4FDB-8403-3C23FFCEFDF5}" srcOrd="0" destOrd="0" presId="urn:microsoft.com/office/officeart/2005/8/layout/chevron2"/>
    <dgm:cxn modelId="{E29CFB61-A161-4601-9AA8-CF2424536A6A}" type="presParOf" srcId="{B86A5988-F528-4F69-A97B-A07132CA1528}" destId="{CF199785-AB65-4A87-849B-292463F5BAEE}"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xmlns:r="http://schemas.openxmlformats.org/officeDocument/2006/relationships">
  <dgm:ptLst>
    <dgm:pt modelId="{1293E40A-2E59-416D-96B8-F0B892B4845A}" type="doc">
      <dgm:prSet loTypeId="urn:microsoft.com/office/officeart/2005/8/layout/vList2" loCatId="list" qsTypeId="urn:microsoft.com/office/officeart/2005/8/quickstyle/simple1" qsCatId="simple" csTypeId="urn:microsoft.com/office/officeart/2005/8/colors/colorful4" csCatId="colorful" phldr="1"/>
      <dgm:spPr bwMode="auto"/>
      <dgm:t>
        <a:bodyPr/>
        <a:lstStyle/>
        <a:p>
          <a:pPr>
            <a:defRPr/>
          </a:pPr>
          <a:endParaRPr lang="de-DE"/>
        </a:p>
      </dgm:t>
    </dgm:pt>
    <dgm:pt modelId="{BD5740DB-5421-4002-849A-B1904C6DF164}">
      <dgm:prSet phldrT="[Text]"/>
      <dgm:spPr bwMode="auto"/>
      <dgm:t>
        <a:bodyPr/>
        <a:lstStyle/>
        <a:p>
          <a:pPr>
            <a:defRPr/>
          </a:pPr>
          <a:r>
            <a:rPr lang="de-DE"/>
            <a:t>sicherer Umgang mit Zugängen / Anmeldungen</a:t>
          </a:r>
          <a:endParaRPr/>
        </a:p>
      </dgm:t>
    </dgm:pt>
    <dgm:pt modelId="{7CAC9E3E-C246-4DC9-95EB-B49C315FCAE5}" type="parTrans" cxnId="{FF0F02A7-4DAC-4FEA-97A8-7D15AE9FB7A4}">
      <dgm:prSet/>
      <dgm:spPr bwMode="auto"/>
      <dgm:t>
        <a:bodyPr/>
        <a:lstStyle/>
        <a:p>
          <a:pPr>
            <a:defRPr/>
          </a:pPr>
          <a:endParaRPr lang="de-DE"/>
        </a:p>
      </dgm:t>
    </dgm:pt>
    <dgm:pt modelId="{FDA84149-E5FF-41E0-BA83-960E9A502ED3}" type="sibTrans" cxnId="{FF0F02A7-4DAC-4FEA-97A8-7D15AE9FB7A4}">
      <dgm:prSet/>
      <dgm:spPr bwMode="auto"/>
      <dgm:t>
        <a:bodyPr/>
        <a:lstStyle/>
        <a:p>
          <a:pPr>
            <a:defRPr/>
          </a:pPr>
          <a:endParaRPr lang="de-DE"/>
        </a:p>
      </dgm:t>
    </dgm:pt>
    <dgm:pt modelId="{6319D922-1695-4D12-AF29-F1E6C922FB2D}">
      <dgm:prSet phldrT="[Text]"/>
      <dgm:spPr bwMode="auto">
        <a:solidFill>
          <a:srgbClr val="4DC58D"/>
        </a:solidFill>
        <a:ln>
          <a:solidFill>
            <a:srgbClr val="4DC58D"/>
          </a:solidFill>
        </a:ln>
      </dgm:spPr>
      <dgm:t>
        <a:bodyPr/>
        <a:lstStyle/>
        <a:p>
          <a:pPr>
            <a:defRPr/>
          </a:pPr>
          <a:r>
            <a:rPr lang="de-DE" b="1"/>
            <a:t>Unterricht</a:t>
          </a:r>
          <a:endParaRPr b="1"/>
        </a:p>
      </dgm:t>
    </dgm:pt>
    <dgm:pt modelId="{F5D3B0DF-6FD5-48A7-94B9-F457000306E1}" type="parTrans" cxnId="{39EFA20A-4F57-45F5-B9E2-71B969147C4A}">
      <dgm:prSet/>
      <dgm:spPr bwMode="auto"/>
      <dgm:t>
        <a:bodyPr/>
        <a:lstStyle/>
        <a:p>
          <a:pPr>
            <a:defRPr/>
          </a:pPr>
          <a:endParaRPr lang="de-DE"/>
        </a:p>
      </dgm:t>
    </dgm:pt>
    <dgm:pt modelId="{507D0AF5-9D6E-41EF-96CF-65577392832F}" type="sibTrans" cxnId="{39EFA20A-4F57-45F5-B9E2-71B969147C4A}">
      <dgm:prSet/>
      <dgm:spPr bwMode="auto"/>
      <dgm:t>
        <a:bodyPr/>
        <a:lstStyle/>
        <a:p>
          <a:pPr>
            <a:defRPr/>
          </a:pPr>
          <a:endParaRPr lang="de-DE"/>
        </a:p>
      </dgm:t>
    </dgm:pt>
    <dgm:pt modelId="{FA77649D-CB21-468B-BC08-16F8A8EFCAAC}">
      <dgm:prSet phldrT="[Text]"/>
      <dgm:spPr bwMode="auto"/>
      <dgm:t>
        <a:bodyPr/>
        <a:lstStyle/>
        <a:p>
          <a:pPr>
            <a:defRPr/>
          </a:pPr>
          <a:r>
            <a:rPr lang="de-DE"/>
            <a:t>Einhaltung der Regeln zur Gerätenutzung</a:t>
          </a:r>
          <a:endParaRPr/>
        </a:p>
      </dgm:t>
    </dgm:pt>
    <dgm:pt modelId="{7C3F35C7-FB57-42A0-8259-49FBF139578D}" type="parTrans" cxnId="{407E10F7-F355-48AB-86E2-CF93E1E98FA1}">
      <dgm:prSet/>
      <dgm:spPr bwMode="auto"/>
      <dgm:t>
        <a:bodyPr/>
        <a:lstStyle/>
        <a:p>
          <a:pPr>
            <a:defRPr/>
          </a:pPr>
          <a:endParaRPr lang="de-DE"/>
        </a:p>
      </dgm:t>
    </dgm:pt>
    <dgm:pt modelId="{F81D7A3D-BCE4-4AED-A921-A9568BD6B2EF}" type="sibTrans" cxnId="{407E10F7-F355-48AB-86E2-CF93E1E98FA1}">
      <dgm:prSet/>
      <dgm:spPr bwMode="auto"/>
      <dgm:t>
        <a:bodyPr/>
        <a:lstStyle/>
        <a:p>
          <a:pPr>
            <a:defRPr/>
          </a:pPr>
          <a:endParaRPr lang="de-DE"/>
        </a:p>
      </dgm:t>
    </dgm:pt>
    <dgm:pt modelId="{C5D7C352-F467-4C8B-8CA0-3CB5DE0D0656}">
      <dgm:prSet phldrT="[Text]"/>
      <dgm:spPr bwMode="auto">
        <a:solidFill>
          <a:srgbClr val="70AD47"/>
        </a:solidFill>
        <a:ln>
          <a:solidFill>
            <a:srgbClr val="70AD47"/>
          </a:solidFill>
        </a:ln>
      </dgm:spPr>
      <dgm:t>
        <a:bodyPr/>
        <a:lstStyle/>
        <a:p>
          <a:pPr>
            <a:defRPr/>
          </a:pPr>
          <a:r>
            <a:rPr lang="de-DE" b="1"/>
            <a:t>Medienerziehung</a:t>
          </a:r>
          <a:endParaRPr b="1"/>
        </a:p>
      </dgm:t>
    </dgm:pt>
    <dgm:pt modelId="{7AEA38E0-ECF9-4375-886B-373DB769EE87}" type="parTrans" cxnId="{46989549-53BC-4427-9E8D-00643128DD06}">
      <dgm:prSet/>
      <dgm:spPr bwMode="auto"/>
      <dgm:t>
        <a:bodyPr/>
        <a:lstStyle/>
        <a:p>
          <a:pPr>
            <a:defRPr/>
          </a:pPr>
          <a:endParaRPr lang="de-DE"/>
        </a:p>
      </dgm:t>
    </dgm:pt>
    <dgm:pt modelId="{63901395-21D7-490B-B5DB-BB9146E8A0AF}" type="sibTrans" cxnId="{46989549-53BC-4427-9E8D-00643128DD06}">
      <dgm:prSet/>
      <dgm:spPr bwMode="auto"/>
      <dgm:t>
        <a:bodyPr/>
        <a:lstStyle/>
        <a:p>
          <a:pPr>
            <a:defRPr/>
          </a:pPr>
          <a:endParaRPr lang="de-DE"/>
        </a:p>
      </dgm:t>
    </dgm:pt>
    <dgm:pt modelId="{F04EAB67-6151-44C5-8DA2-4F3B01E4DA9F}">
      <dgm:prSet phldrT="[Text]"/>
      <dgm:spPr bwMode="auto"/>
      <dgm:t>
        <a:bodyPr/>
        <a:lstStyle/>
        <a:p>
          <a:pPr>
            <a:defRPr/>
          </a:pPr>
          <a:r>
            <a:rPr lang="de-DE"/>
            <a:t>(grundlegende) Bedienkompetenzen und Kenntnissen zu wichtigen Systemeinstellungen</a:t>
          </a:r>
          <a:endParaRPr/>
        </a:p>
      </dgm:t>
    </dgm:pt>
    <dgm:pt modelId="{17397AF2-07C4-4714-820C-443A631B3EFA}" type="parTrans" cxnId="{2EC671BD-B928-410D-9A29-CC3A43CD928F}">
      <dgm:prSet/>
      <dgm:spPr bwMode="auto"/>
      <dgm:t>
        <a:bodyPr/>
        <a:lstStyle/>
        <a:p>
          <a:pPr>
            <a:defRPr/>
          </a:pPr>
          <a:endParaRPr lang="de-DE"/>
        </a:p>
      </dgm:t>
    </dgm:pt>
    <dgm:pt modelId="{02674CEB-463E-4513-B06E-D2FD465BF9F9}" type="sibTrans" cxnId="{2EC671BD-B928-410D-9A29-CC3A43CD928F}">
      <dgm:prSet/>
      <dgm:spPr bwMode="auto"/>
      <dgm:t>
        <a:bodyPr/>
        <a:lstStyle/>
        <a:p>
          <a:pPr>
            <a:defRPr/>
          </a:pPr>
          <a:endParaRPr lang="de-DE"/>
        </a:p>
      </dgm:t>
    </dgm:pt>
    <dgm:pt modelId="{BFF0CA66-7864-4E96-B755-E3DD0DBC9C5F}">
      <dgm:prSet phldrT="[Text]"/>
      <dgm:spPr bwMode="auto"/>
      <dgm:t>
        <a:bodyPr/>
        <a:lstStyle/>
        <a:p>
          <a:pPr>
            <a:defRPr/>
          </a:pPr>
          <a:r>
            <a:rPr lang="de-DE"/>
            <a:t>sicherer Umgang mit den wichtigen Anwendungen des Schulalltags</a:t>
          </a:r>
          <a:endParaRPr/>
        </a:p>
      </dgm:t>
    </dgm:pt>
    <dgm:pt modelId="{FF9B6E12-9838-4CF2-A513-B727EA336F2C}" type="parTrans" cxnId="{0D9CEF4D-980F-4807-B272-55D971D00D35}">
      <dgm:prSet/>
      <dgm:spPr bwMode="auto"/>
      <dgm:t>
        <a:bodyPr/>
        <a:lstStyle/>
        <a:p>
          <a:pPr>
            <a:defRPr/>
          </a:pPr>
          <a:endParaRPr lang="de-DE"/>
        </a:p>
      </dgm:t>
    </dgm:pt>
    <dgm:pt modelId="{5EEC1997-566A-4961-85A9-B74F638EFDC3}" type="sibTrans" cxnId="{0D9CEF4D-980F-4807-B272-55D971D00D35}">
      <dgm:prSet/>
      <dgm:spPr bwMode="auto"/>
      <dgm:t>
        <a:bodyPr/>
        <a:lstStyle/>
        <a:p>
          <a:pPr>
            <a:defRPr/>
          </a:pPr>
          <a:endParaRPr lang="de-DE"/>
        </a:p>
      </dgm:t>
    </dgm:pt>
    <dgm:pt modelId="{1F255BC6-C17E-42EB-8C6F-CA78BDF531B7}">
      <dgm:prSet phldrT="[Text]"/>
      <dgm:spPr bwMode="auto"/>
      <dgm:t>
        <a:bodyPr/>
        <a:lstStyle/>
        <a:p>
          <a:pPr>
            <a:defRPr/>
          </a:pPr>
          <a:r>
            <a:rPr lang="de-DE"/>
            <a:t>Strategien der Lernorganisation</a:t>
          </a:r>
          <a:endParaRPr/>
        </a:p>
      </dgm:t>
    </dgm:pt>
    <dgm:pt modelId="{746F6ADE-1A0B-4819-ACFF-F679ED75ABD1}" type="parTrans" cxnId="{987F75F2-C8C5-4A41-B2E4-18CC3368C731}">
      <dgm:prSet/>
      <dgm:spPr bwMode="auto"/>
      <dgm:t>
        <a:bodyPr/>
        <a:lstStyle/>
        <a:p>
          <a:pPr>
            <a:defRPr/>
          </a:pPr>
          <a:endParaRPr lang="de-DE"/>
        </a:p>
      </dgm:t>
    </dgm:pt>
    <dgm:pt modelId="{7F982ED9-5627-41D8-BFBF-FA92DE3C4A20}" type="sibTrans" cxnId="{987F75F2-C8C5-4A41-B2E4-18CC3368C731}">
      <dgm:prSet/>
      <dgm:spPr bwMode="auto"/>
      <dgm:t>
        <a:bodyPr/>
        <a:lstStyle/>
        <a:p>
          <a:pPr>
            <a:defRPr/>
          </a:pPr>
          <a:endParaRPr lang="de-DE"/>
        </a:p>
      </dgm:t>
    </dgm:pt>
    <dgm:pt modelId="{AE4664D8-3952-47EE-931F-8289B8601571}">
      <dgm:prSet phldrT="[Text]"/>
      <dgm:spPr bwMode="auto"/>
      <dgm:t>
        <a:bodyPr/>
        <a:lstStyle/>
        <a:p>
          <a:pPr>
            <a:defRPr/>
          </a:pPr>
          <a:r>
            <a:rPr lang="de-DE"/>
            <a:t>reflektierte Mediennutzung</a:t>
          </a:r>
          <a:endParaRPr/>
        </a:p>
      </dgm:t>
    </dgm:pt>
    <dgm:pt modelId="{3E9DEB92-65F4-4F89-BE48-960D3B65BB3C}" type="parTrans" cxnId="{786A309E-20E2-4238-B76A-98F78A9621B5}">
      <dgm:prSet/>
      <dgm:spPr bwMode="auto"/>
      <dgm:t>
        <a:bodyPr/>
        <a:lstStyle/>
        <a:p>
          <a:pPr>
            <a:defRPr/>
          </a:pPr>
          <a:endParaRPr lang="de-DE"/>
        </a:p>
      </dgm:t>
    </dgm:pt>
    <dgm:pt modelId="{CA1646A8-64C1-460D-A7D4-067ED78BF4FA}" type="sibTrans" cxnId="{786A309E-20E2-4238-B76A-98F78A9621B5}">
      <dgm:prSet/>
      <dgm:spPr bwMode="auto"/>
      <dgm:t>
        <a:bodyPr/>
        <a:lstStyle/>
        <a:p>
          <a:pPr>
            <a:defRPr/>
          </a:pPr>
          <a:endParaRPr lang="de-DE"/>
        </a:p>
      </dgm:t>
    </dgm:pt>
    <dgm:pt modelId="{EEACC495-7AAE-49EF-9C54-D9A1289430F1}">
      <dgm:prSet phldrT="[Text]"/>
      <dgm:spPr bwMode="auto"/>
      <dgm:t>
        <a:bodyPr/>
        <a:lstStyle/>
        <a:p>
          <a:pPr>
            <a:defRPr/>
          </a:pPr>
          <a:r>
            <a:rPr lang="de-DE"/>
            <a:t>Umgang mit Ablenkungspotential</a:t>
          </a:r>
          <a:endParaRPr/>
        </a:p>
      </dgm:t>
    </dgm:pt>
    <dgm:pt modelId="{2D22533D-F4DA-4496-AF5E-E81CA747C2C0}" type="parTrans" cxnId="{B07B92E4-161C-4AF2-A91E-877918516EEC}">
      <dgm:prSet/>
      <dgm:spPr bwMode="auto"/>
      <dgm:t>
        <a:bodyPr/>
        <a:lstStyle/>
        <a:p>
          <a:pPr>
            <a:defRPr/>
          </a:pPr>
          <a:endParaRPr lang="de-DE"/>
        </a:p>
      </dgm:t>
    </dgm:pt>
    <dgm:pt modelId="{61595D24-1D17-477A-BCF5-C5E459F814EF}" type="sibTrans" cxnId="{B07B92E4-161C-4AF2-A91E-877918516EEC}">
      <dgm:prSet/>
      <dgm:spPr bwMode="auto"/>
      <dgm:t>
        <a:bodyPr/>
        <a:lstStyle/>
        <a:p>
          <a:pPr>
            <a:defRPr/>
          </a:pPr>
          <a:endParaRPr lang="de-DE"/>
        </a:p>
      </dgm:t>
    </dgm:pt>
    <dgm:pt modelId="{B53B9503-F548-4ACA-BADA-223A55654759}">
      <dgm:prSet phldrT="[Text]"/>
      <dgm:spPr bwMode="auto"/>
      <dgm:t>
        <a:bodyPr/>
        <a:lstStyle/>
        <a:p>
          <a:pPr>
            <a:defRPr/>
          </a:pPr>
          <a:r>
            <a:rPr lang="de-DE"/>
            <a:t>…</a:t>
          </a:r>
          <a:endParaRPr/>
        </a:p>
      </dgm:t>
    </dgm:pt>
    <dgm:pt modelId="{FAAADAB2-5B96-4BD9-BE69-C4B0343A6730}" type="parTrans" cxnId="{92213559-89FC-4A2D-AFC2-98057299461A}">
      <dgm:prSet/>
      <dgm:spPr bwMode="auto"/>
      <dgm:t>
        <a:bodyPr/>
        <a:lstStyle/>
        <a:p>
          <a:pPr>
            <a:defRPr/>
          </a:pPr>
          <a:endParaRPr lang="de-DE"/>
        </a:p>
      </dgm:t>
    </dgm:pt>
    <dgm:pt modelId="{881CEB55-3373-48BB-9A0E-E0D558BF3C81}" type="sibTrans" cxnId="{92213559-89FC-4A2D-AFC2-98057299461A}">
      <dgm:prSet/>
      <dgm:spPr bwMode="auto"/>
      <dgm:t>
        <a:bodyPr/>
        <a:lstStyle/>
        <a:p>
          <a:pPr>
            <a:defRPr/>
          </a:pPr>
          <a:endParaRPr lang="de-DE"/>
        </a:p>
      </dgm:t>
    </dgm:pt>
    <dgm:pt modelId="{C55633C6-0E72-4EDE-8B74-575B02E6DC9C}">
      <dgm:prSet phldrT="[Text]"/>
      <dgm:spPr bwMode="auto">
        <a:solidFill>
          <a:srgbClr val="0070C0"/>
        </a:solidFill>
      </dgm:spPr>
      <dgm:t>
        <a:bodyPr/>
        <a:lstStyle/>
        <a:p>
          <a:pPr>
            <a:defRPr/>
          </a:pPr>
          <a:r>
            <a:rPr lang="de-DE" b="1"/>
            <a:t>Technik - Gerätebedienung</a:t>
          </a:r>
          <a:endParaRPr b="1"/>
        </a:p>
      </dgm:t>
    </dgm:pt>
    <dgm:pt modelId="{128AAB17-BA71-42C3-B6CB-36F2B59BF19C}" type="sibTrans" cxnId="{E7C9D514-5119-4A19-9B41-6E0AC5C39EF5}">
      <dgm:prSet/>
      <dgm:spPr bwMode="auto"/>
      <dgm:t>
        <a:bodyPr/>
        <a:lstStyle/>
        <a:p>
          <a:pPr>
            <a:defRPr/>
          </a:pPr>
          <a:endParaRPr lang="de-DE"/>
        </a:p>
      </dgm:t>
    </dgm:pt>
    <dgm:pt modelId="{84322F7C-3162-478F-B676-7262629EE887}" type="parTrans" cxnId="{E7C9D514-5119-4A19-9B41-6E0AC5C39EF5}">
      <dgm:prSet/>
      <dgm:spPr bwMode="auto"/>
      <dgm:t>
        <a:bodyPr/>
        <a:lstStyle/>
        <a:p>
          <a:pPr>
            <a:defRPr/>
          </a:pPr>
          <a:endParaRPr lang="de-DE"/>
        </a:p>
      </dgm:t>
    </dgm:pt>
    <dgm:pt modelId="{A4B35308-8EED-44C4-B970-69443708F075}" type="pres">
      <dgm:prSet presAssocID="{1293E40A-2E59-416D-96B8-F0B892B4845A}" presName="linear" presStyleCnt="0">
        <dgm:presLayoutVars>
          <dgm:animLvl val="lvl"/>
          <dgm:resizeHandles val="exact"/>
        </dgm:presLayoutVars>
      </dgm:prSet>
      <dgm:spPr bwMode="auto"/>
    </dgm:pt>
    <dgm:pt modelId="{CCFDDB40-C65A-4EB8-89E7-545F9C377D8F}" type="pres">
      <dgm:prSet custLinFactNeighborX="-165" custLinFactNeighborY="-1874" presAssocID="{C55633C6-0E72-4EDE-8B74-575B02E6DC9C}" presName="parentText" presStyleLbl="node1" presStyleIdx="0" presStyleCnt="3">
        <dgm:presLayoutVars>
          <dgm:chMax val="0"/>
          <dgm:bulletEnabled val="1"/>
        </dgm:presLayoutVars>
      </dgm:prSet>
      <dgm:spPr bwMode="auto"/>
    </dgm:pt>
    <dgm:pt modelId="{1B74F299-BF35-4707-97B6-A0B89BDB1E68}" type="pres">
      <dgm:prSet presAssocID="{C55633C6-0E72-4EDE-8B74-575B02E6DC9C}" presName="childText" presStyleLbl="revTx" presStyleIdx="0" presStyleCnt="3">
        <dgm:presLayoutVars>
          <dgm:bulletEnabled val="1"/>
        </dgm:presLayoutVars>
      </dgm:prSet>
      <dgm:spPr bwMode="auto"/>
    </dgm:pt>
    <dgm:pt modelId="{1B521610-BA6C-441B-9CFF-05556BB5DF6D}" type="pres">
      <dgm:prSet presAssocID="{6319D922-1695-4D12-AF29-F1E6C922FB2D}" presName="parentText" presStyleLbl="node1" presStyleIdx="1" presStyleCnt="3">
        <dgm:presLayoutVars>
          <dgm:chMax val="0"/>
          <dgm:bulletEnabled val="1"/>
        </dgm:presLayoutVars>
      </dgm:prSet>
      <dgm:spPr bwMode="auto"/>
    </dgm:pt>
    <dgm:pt modelId="{66F207FA-1676-4474-AB96-08C073EE4BBF}" type="pres">
      <dgm:prSet presAssocID="{6319D922-1695-4D12-AF29-F1E6C922FB2D}" presName="childText" presStyleLbl="revTx" presStyleIdx="1" presStyleCnt="3">
        <dgm:presLayoutVars>
          <dgm:bulletEnabled val="1"/>
        </dgm:presLayoutVars>
      </dgm:prSet>
      <dgm:spPr bwMode="auto"/>
    </dgm:pt>
    <dgm:pt modelId="{E9EE06F8-AA5B-49AC-AEB4-6E89D4BFEF06}" type="pres">
      <dgm:prSet presAssocID="{C5D7C352-F467-4C8B-8CA0-3CB5DE0D0656}" presName="parentText" presStyleLbl="node1" presStyleIdx="2" presStyleCnt="3">
        <dgm:presLayoutVars>
          <dgm:chMax val="0"/>
          <dgm:bulletEnabled val="1"/>
        </dgm:presLayoutVars>
      </dgm:prSet>
      <dgm:spPr bwMode="auto"/>
    </dgm:pt>
    <dgm:pt modelId="{394E0249-2803-4E21-83A0-9558CB82C9D9}" type="pres">
      <dgm:prSet presAssocID="{C5D7C352-F467-4C8B-8CA0-3CB5DE0D0656}" presName="childText" presStyleLbl="revTx" presStyleIdx="2" presStyleCnt="3">
        <dgm:presLayoutVars>
          <dgm:bulletEnabled val="1"/>
        </dgm:presLayoutVars>
      </dgm:prSet>
      <dgm:spPr bwMode="auto"/>
    </dgm:pt>
  </dgm:ptLst>
  <dgm:cxnLst>
    <dgm:cxn modelId="{55DE9900-1F8A-4D36-8E1E-B36FA2DC636B}" type="presOf" srcId="{EEACC495-7AAE-49EF-9C54-D9A1289430F1}" destId="{394E0249-2803-4E21-83A0-9558CB82C9D9}" srcOrd="0" destOrd="0" presId="urn:microsoft.com/office/officeart/2005/8/layout/vList2"/>
    <dgm:cxn modelId="{39EFA20A-4F57-45F5-B9E2-71B969147C4A}" srcId="{1293E40A-2E59-416D-96B8-F0B892B4845A}" destId="{6319D922-1695-4D12-AF29-F1E6C922FB2D}" srcOrd="1" destOrd="0" parTransId="{F5D3B0DF-6FD5-48A7-94B9-F457000306E1}" sibTransId="{507D0AF5-9D6E-41EF-96CF-65577392832F}"/>
    <dgm:cxn modelId="{E7C9D514-5119-4A19-9B41-6E0AC5C39EF5}" srcId="{1293E40A-2E59-416D-96B8-F0B892B4845A}" destId="{C55633C6-0E72-4EDE-8B74-575B02E6DC9C}" srcOrd="0" destOrd="0" parTransId="{84322F7C-3162-478F-B676-7262629EE887}" sibTransId="{128AAB17-BA71-42C3-B6CB-36F2B59BF19C}"/>
    <dgm:cxn modelId="{439A4818-3672-466D-AC6E-FA6727AB4865}" type="presOf" srcId="{1293E40A-2E59-416D-96B8-F0B892B4845A}" destId="{A4B35308-8EED-44C4-B970-69443708F075}" srcOrd="0" destOrd="0" presId="urn:microsoft.com/office/officeart/2005/8/layout/vList2"/>
    <dgm:cxn modelId="{5F3B7C24-FF89-423B-AE51-DBBA5E170D01}" type="presOf" srcId="{F04EAB67-6151-44C5-8DA2-4F3B01E4DA9F}" destId="{1B74F299-BF35-4707-97B6-A0B89BDB1E68}" srcOrd="0" destOrd="1" presId="urn:microsoft.com/office/officeart/2005/8/layout/vList2"/>
    <dgm:cxn modelId="{A325A238-6323-4B83-8B9D-044FDBB5589A}" type="presOf" srcId="{AE4664D8-3952-47EE-931F-8289B8601571}" destId="{394E0249-2803-4E21-83A0-9558CB82C9D9}" srcOrd="0" destOrd="1" presId="urn:microsoft.com/office/officeart/2005/8/layout/vList2"/>
    <dgm:cxn modelId="{46989549-53BC-4427-9E8D-00643128DD06}" srcId="{1293E40A-2E59-416D-96B8-F0B892B4845A}" destId="{C5D7C352-F467-4C8B-8CA0-3CB5DE0D0656}" srcOrd="2" destOrd="0" parTransId="{7AEA38E0-ECF9-4375-886B-373DB769EE87}" sibTransId="{63901395-21D7-490B-B5DB-BB9146E8A0AF}"/>
    <dgm:cxn modelId="{E39F0D6A-A340-46F5-9DDB-7C5D9C076E29}" type="presOf" srcId="{B53B9503-F548-4ACA-BADA-223A55654759}" destId="{394E0249-2803-4E21-83A0-9558CB82C9D9}" srcOrd="0" destOrd="2" presId="urn:microsoft.com/office/officeart/2005/8/layout/vList2"/>
    <dgm:cxn modelId="{0D9CEF4D-980F-4807-B272-55D971D00D35}" srcId="{C55633C6-0E72-4EDE-8B74-575B02E6DC9C}" destId="{BFF0CA66-7864-4E96-B755-E3DD0DBC9C5F}" srcOrd="2" destOrd="0" parTransId="{FF9B6E12-9838-4CF2-A513-B727EA336F2C}" sibTransId="{5EEC1997-566A-4961-85A9-B74F638EFDC3}"/>
    <dgm:cxn modelId="{1F99A473-D81C-4BC0-A9D6-44234C5F61A6}" type="presOf" srcId="{6319D922-1695-4D12-AF29-F1E6C922FB2D}" destId="{1B521610-BA6C-441B-9CFF-05556BB5DF6D}" srcOrd="0" destOrd="0" presId="urn:microsoft.com/office/officeart/2005/8/layout/vList2"/>
    <dgm:cxn modelId="{8BBE6676-947B-4431-890E-9AC95CB8110A}" type="presOf" srcId="{1F255BC6-C17E-42EB-8C6F-CA78BDF531B7}" destId="{66F207FA-1676-4474-AB96-08C073EE4BBF}" srcOrd="0" destOrd="1" presId="urn:microsoft.com/office/officeart/2005/8/layout/vList2"/>
    <dgm:cxn modelId="{92213559-89FC-4A2D-AFC2-98057299461A}" srcId="{C5D7C352-F467-4C8B-8CA0-3CB5DE0D0656}" destId="{B53B9503-F548-4ACA-BADA-223A55654759}" srcOrd="2" destOrd="0" parTransId="{FAAADAB2-5B96-4BD9-BE69-C4B0343A6730}" sibTransId="{881CEB55-3373-48BB-9A0E-E0D558BF3C81}"/>
    <dgm:cxn modelId="{786A309E-20E2-4238-B76A-98F78A9621B5}" srcId="{C5D7C352-F467-4C8B-8CA0-3CB5DE0D0656}" destId="{AE4664D8-3952-47EE-931F-8289B8601571}" srcOrd="1" destOrd="0" parTransId="{3E9DEB92-65F4-4F89-BE48-960D3B65BB3C}" sibTransId="{CA1646A8-64C1-460D-A7D4-067ED78BF4FA}"/>
    <dgm:cxn modelId="{FF0F02A7-4DAC-4FEA-97A8-7D15AE9FB7A4}" srcId="{C55633C6-0E72-4EDE-8B74-575B02E6DC9C}" destId="{BD5740DB-5421-4002-849A-B1904C6DF164}" srcOrd="0" destOrd="0" parTransId="{7CAC9E3E-C246-4DC9-95EB-B49C315FCAE5}" sibTransId="{FDA84149-E5FF-41E0-BA83-960E9A502ED3}"/>
    <dgm:cxn modelId="{817208B9-13E2-4DAA-AC4B-D98C375EE2CA}" type="presOf" srcId="{C5D7C352-F467-4C8B-8CA0-3CB5DE0D0656}" destId="{E9EE06F8-AA5B-49AC-AEB4-6E89D4BFEF06}" srcOrd="0" destOrd="0" presId="urn:microsoft.com/office/officeart/2005/8/layout/vList2"/>
    <dgm:cxn modelId="{2EC671BD-B928-410D-9A29-CC3A43CD928F}" srcId="{C55633C6-0E72-4EDE-8B74-575B02E6DC9C}" destId="{F04EAB67-6151-44C5-8DA2-4F3B01E4DA9F}" srcOrd="1" destOrd="0" parTransId="{17397AF2-07C4-4714-820C-443A631B3EFA}" sibTransId="{02674CEB-463E-4513-B06E-D2FD465BF9F9}"/>
    <dgm:cxn modelId="{EE73BAC4-F48A-408F-B1D0-55FE6E90E471}" type="presOf" srcId="{BD5740DB-5421-4002-849A-B1904C6DF164}" destId="{1B74F299-BF35-4707-97B6-A0B89BDB1E68}" srcOrd="0" destOrd="0" presId="urn:microsoft.com/office/officeart/2005/8/layout/vList2"/>
    <dgm:cxn modelId="{B07B92E4-161C-4AF2-A91E-877918516EEC}" srcId="{C5D7C352-F467-4C8B-8CA0-3CB5DE0D0656}" destId="{EEACC495-7AAE-49EF-9C54-D9A1289430F1}" srcOrd="0" destOrd="0" parTransId="{2D22533D-F4DA-4496-AF5E-E81CA747C2C0}" sibTransId="{61595D24-1D17-477A-BCF5-C5E459F814EF}"/>
    <dgm:cxn modelId="{139E6CE7-993D-47F7-9057-A91C9DE5788B}" type="presOf" srcId="{C55633C6-0E72-4EDE-8B74-575B02E6DC9C}" destId="{CCFDDB40-C65A-4EB8-89E7-545F9C377D8F}" srcOrd="0" destOrd="0" presId="urn:microsoft.com/office/officeart/2005/8/layout/vList2"/>
    <dgm:cxn modelId="{97A36FF2-563F-4865-A295-543A0994B824}" type="presOf" srcId="{FA77649D-CB21-468B-BC08-16F8A8EFCAAC}" destId="{66F207FA-1676-4474-AB96-08C073EE4BBF}" srcOrd="0" destOrd="0" presId="urn:microsoft.com/office/officeart/2005/8/layout/vList2"/>
    <dgm:cxn modelId="{987F75F2-C8C5-4A41-B2E4-18CC3368C731}" srcId="{6319D922-1695-4D12-AF29-F1E6C922FB2D}" destId="{1F255BC6-C17E-42EB-8C6F-CA78BDF531B7}" srcOrd="1" destOrd="0" parTransId="{746F6ADE-1A0B-4819-ACFF-F679ED75ABD1}" sibTransId="{7F982ED9-5627-41D8-BFBF-FA92DE3C4A20}"/>
    <dgm:cxn modelId="{407E10F7-F355-48AB-86E2-CF93E1E98FA1}" srcId="{6319D922-1695-4D12-AF29-F1E6C922FB2D}" destId="{FA77649D-CB21-468B-BC08-16F8A8EFCAAC}" srcOrd="0" destOrd="0" parTransId="{7C3F35C7-FB57-42A0-8259-49FBF139578D}" sibTransId="{F81D7A3D-BCE4-4AED-A921-A9568BD6B2EF}"/>
    <dgm:cxn modelId="{2AD6D3F8-E952-4C4B-9C05-18E7EFF8CD24}" type="presOf" srcId="{BFF0CA66-7864-4E96-B755-E3DD0DBC9C5F}" destId="{1B74F299-BF35-4707-97B6-A0B89BDB1E68}" srcOrd="0" destOrd="2" presId="urn:microsoft.com/office/officeart/2005/8/layout/vList2"/>
    <dgm:cxn modelId="{8E037E2F-D395-477E-A781-331E5CBFBC1D}" type="presParOf" srcId="{A4B35308-8EED-44C4-B970-69443708F075}" destId="{CCFDDB40-C65A-4EB8-89E7-545F9C377D8F}" srcOrd="0" destOrd="0" presId="urn:microsoft.com/office/officeart/2005/8/layout/vList2"/>
    <dgm:cxn modelId="{A24421F7-8505-4D48-844A-6EED42E0AB2A}" type="presParOf" srcId="{A4B35308-8EED-44C4-B970-69443708F075}" destId="{1B74F299-BF35-4707-97B6-A0B89BDB1E68}" srcOrd="1" destOrd="0" presId="urn:microsoft.com/office/officeart/2005/8/layout/vList2"/>
    <dgm:cxn modelId="{0D3FD8A8-DD2A-4339-8713-8BD7F4E9C5CF}" type="presParOf" srcId="{A4B35308-8EED-44C4-B970-69443708F075}" destId="{1B521610-BA6C-441B-9CFF-05556BB5DF6D}" srcOrd="2" destOrd="0" presId="urn:microsoft.com/office/officeart/2005/8/layout/vList2"/>
    <dgm:cxn modelId="{0A3E9275-B4CE-45C8-80A0-7C9E4EAB2CFA}" type="presParOf" srcId="{A4B35308-8EED-44C4-B970-69443708F075}" destId="{66F207FA-1676-4474-AB96-08C073EE4BBF}" srcOrd="3" destOrd="0" presId="urn:microsoft.com/office/officeart/2005/8/layout/vList2"/>
    <dgm:cxn modelId="{051E69C5-4697-4830-A21E-4AEF6BBBCBE5}" type="presParOf" srcId="{A4B35308-8EED-44C4-B970-69443708F075}" destId="{E9EE06F8-AA5B-49AC-AEB4-6E89D4BFEF06}" srcOrd="4" destOrd="0" presId="urn:microsoft.com/office/officeart/2005/8/layout/vList2"/>
    <dgm:cxn modelId="{7867E948-9464-4C56-A6D2-A135D662BFD6}" type="presParOf" srcId="{A4B35308-8EED-44C4-B970-69443708F075}" destId="{394E0249-2803-4E21-83A0-9558CB82C9D9}" srcOrd="5" destOrd="0" presId="urn:microsoft.com/office/officeart/2005/8/layout/vList2"/>
  </dgm:cxnLst>
  <dgm:bg/>
  <dgm:whole/>
  <dgm:extLst>
    <a:ext uri="http://schemas.microsoft.com/office/drawing/2008/diagram">
      <dsp:dataModelExt xmlns:dsp="http://schemas.microsoft.com/office/drawing/2008/diagram" relId="rId4" minVer="http://schemas.openxmlformats.org/drawingml/2006/diagram"/>
    </a:ext>
  </dgm:extLst>
</dgm:dataModel>
</file>

<file path=ppt/diagrams/data6.xml><?xml version="1.0" encoding="utf-8"?>
<dgm:dataModel xmlns:dgm="http://schemas.openxmlformats.org/drawingml/2006/diagram" xmlns:a="http://schemas.openxmlformats.org/drawingml/2006/main" xmlns:r="http://schemas.openxmlformats.org/officeDocument/2006/relationships">
  <dgm:ptLst>
    <dgm:pt modelId="{ECD24546-6889-4610-89CF-21D850C33309}" type="doc">
      <dgm:prSet loTypeId="urn:microsoft.com/office/officeart/2005/8/layout/gear1" loCatId="cycle" qsTypeId="urn:microsoft.com/office/officeart/2005/8/quickstyle/simple1" qsCatId="simple" csTypeId="urn:microsoft.com/office/officeart/2005/8/colors/colorful4" csCatId="colorful" phldr="1"/>
      <dgm:spPr bwMode="auto"/>
    </dgm:pt>
    <dgm:pt modelId="{C255EC8F-7D79-460A-B1C9-56588C6E130C}">
      <dgm:prSet phldrT="[Text]" custT="1"/>
      <dgm:spPr bwMode="auto">
        <a:solidFill>
          <a:srgbClr val="4DC58D"/>
        </a:solidFill>
        <a:ln>
          <a:solidFill>
            <a:srgbClr val="4DC58D"/>
          </a:solidFill>
        </a:ln>
      </dgm:spPr>
      <dgm:t>
        <a:bodyPr/>
        <a:lstStyle/>
        <a:p>
          <a:pPr>
            <a:defRPr/>
          </a:pPr>
          <a:r>
            <a:rPr lang="de-DE" sz="2000" b="1"/>
            <a:t>Unterricht</a:t>
          </a:r>
          <a:endParaRPr sz="2000"/>
        </a:p>
      </dgm:t>
    </dgm:pt>
    <dgm:pt modelId="{6114882E-190B-40CD-984F-AF9248A7AF6A}" type="parTrans" cxnId="{6811EAA0-DC22-441C-A9C5-87B9C46A4B5F}">
      <dgm:prSet/>
      <dgm:spPr bwMode="auto"/>
      <dgm:t>
        <a:bodyPr/>
        <a:lstStyle/>
        <a:p>
          <a:pPr>
            <a:defRPr/>
          </a:pPr>
          <a:endParaRPr lang="de-DE"/>
        </a:p>
      </dgm:t>
    </dgm:pt>
    <dgm:pt modelId="{478EF583-D642-401C-BB72-112DA0E3E51B}" type="sibTrans" cxnId="{6811EAA0-DC22-441C-A9C5-87B9C46A4B5F}">
      <dgm:prSet/>
      <dgm:spPr bwMode="auto">
        <a:solidFill>
          <a:srgbClr val="4DC58D"/>
        </a:solidFill>
        <a:ln>
          <a:solidFill>
            <a:srgbClr val="4DC58D"/>
          </a:solidFill>
        </a:ln>
      </dgm:spPr>
      <dgm:t>
        <a:bodyPr/>
        <a:lstStyle/>
        <a:p>
          <a:pPr>
            <a:defRPr/>
          </a:pPr>
          <a:endParaRPr lang="de-DE"/>
        </a:p>
      </dgm:t>
    </dgm:pt>
    <dgm:pt modelId="{14A5A43C-01ED-4B0F-A682-7B14693207DF}">
      <dgm:prSet phldrT="[Text]"/>
      <dgm:spPr bwMode="auto">
        <a:solidFill>
          <a:srgbClr val="0070C0"/>
        </a:solidFill>
      </dgm:spPr>
      <dgm:t>
        <a:bodyPr/>
        <a:lstStyle/>
        <a:p>
          <a:pPr>
            <a:defRPr/>
          </a:pPr>
          <a:r>
            <a:rPr lang="de-DE" b="1"/>
            <a:t>Technik</a:t>
          </a:r>
          <a:endParaRPr/>
        </a:p>
      </dgm:t>
    </dgm:pt>
    <dgm:pt modelId="{57A6AE7A-DC93-488E-BE77-4D060969368D}" type="parTrans" cxnId="{1A032161-09BE-405C-B210-5359423CB67E}">
      <dgm:prSet/>
      <dgm:spPr bwMode="auto"/>
      <dgm:t>
        <a:bodyPr/>
        <a:lstStyle/>
        <a:p>
          <a:pPr>
            <a:defRPr/>
          </a:pPr>
          <a:endParaRPr lang="de-DE"/>
        </a:p>
      </dgm:t>
    </dgm:pt>
    <dgm:pt modelId="{905F56F3-D06E-4B53-B2B9-A296A8F03EA4}" type="sibTrans" cxnId="{1A032161-09BE-405C-B210-5359423CB67E}">
      <dgm:prSet/>
      <dgm:spPr bwMode="auto">
        <a:solidFill>
          <a:srgbClr val="0070C0"/>
        </a:solidFill>
      </dgm:spPr>
      <dgm:t>
        <a:bodyPr/>
        <a:lstStyle/>
        <a:p>
          <a:pPr>
            <a:defRPr/>
          </a:pPr>
          <a:endParaRPr lang="de-DE"/>
        </a:p>
      </dgm:t>
    </dgm:pt>
    <dgm:pt modelId="{3F2009FA-D5FA-4BD6-9292-4068F4932964}">
      <dgm:prSet phldrT="[Text]"/>
      <dgm:spPr bwMode="auto">
        <a:solidFill>
          <a:srgbClr val="70AD47"/>
        </a:solidFill>
        <a:ln>
          <a:solidFill>
            <a:srgbClr val="70AD47"/>
          </a:solidFill>
        </a:ln>
      </dgm:spPr>
      <dgm:t>
        <a:bodyPr/>
        <a:lstStyle/>
        <a:p>
          <a:pPr>
            <a:defRPr/>
          </a:pPr>
          <a:r>
            <a:rPr lang="de-DE" b="1"/>
            <a:t>Medien-erziehung</a:t>
          </a:r>
          <a:endParaRPr/>
        </a:p>
      </dgm:t>
    </dgm:pt>
    <dgm:pt modelId="{5E211511-F6EF-47FB-AB2A-88A10F84EBB1}" type="parTrans" cxnId="{2B2D7CE3-BC92-4DF8-AAC6-0A46B2900D0E}">
      <dgm:prSet/>
      <dgm:spPr bwMode="auto"/>
      <dgm:t>
        <a:bodyPr/>
        <a:lstStyle/>
        <a:p>
          <a:pPr>
            <a:defRPr/>
          </a:pPr>
          <a:endParaRPr lang="de-DE"/>
        </a:p>
      </dgm:t>
    </dgm:pt>
    <dgm:pt modelId="{F0F66DD3-41AC-4271-8413-C4315079F9B4}" type="sibTrans" cxnId="{2B2D7CE3-BC92-4DF8-AAC6-0A46B2900D0E}">
      <dgm:prSet/>
      <dgm:spPr bwMode="auto">
        <a:solidFill>
          <a:srgbClr val="70AD47"/>
        </a:solidFill>
        <a:ln>
          <a:solidFill>
            <a:srgbClr val="70AD47"/>
          </a:solidFill>
        </a:ln>
      </dgm:spPr>
      <dgm:t>
        <a:bodyPr/>
        <a:lstStyle/>
        <a:p>
          <a:pPr>
            <a:defRPr/>
          </a:pPr>
          <a:endParaRPr lang="de-DE"/>
        </a:p>
      </dgm:t>
    </dgm:pt>
    <dgm:pt modelId="{A9CB538D-08B7-43F9-B865-8797A75633BB}" type="pres">
      <dgm:prSet presAssocID="{ECD24546-6889-4610-89CF-21D850C33309}" presName="composite" presStyleCnt="0">
        <dgm:presLayoutVars>
          <dgm:chMax val="3"/>
          <dgm:animLvl val="lvl"/>
          <dgm:resizeHandles val="exact"/>
        </dgm:presLayoutVars>
      </dgm:prSet>
      <dgm:spPr bwMode="auto"/>
    </dgm:pt>
    <dgm:pt modelId="{C4472C85-BCE8-4882-81D8-760576B88F30}" type="pres">
      <dgm:prSet presAssocID="{C255EC8F-7D79-460A-B1C9-56588C6E130C}" presName="gear1" presStyleLbl="node1" presStyleIdx="0" presStyleCnt="3">
        <dgm:presLayoutVars>
          <dgm:chMax val="1"/>
          <dgm:bulletEnabled val="1"/>
        </dgm:presLayoutVars>
      </dgm:prSet>
      <dgm:spPr bwMode="auto"/>
    </dgm:pt>
    <dgm:pt modelId="{306DCF15-0E1D-43AD-935B-343BB886D079}" type="pres">
      <dgm:prSet presAssocID="{C255EC8F-7D79-460A-B1C9-56588C6E130C}" presName="gear1srcNode" presStyleLbl="node1" presStyleIdx="0" presStyleCnt="3"/>
      <dgm:spPr bwMode="auto"/>
    </dgm:pt>
    <dgm:pt modelId="{853EF9E4-2B8D-43BB-9B8F-0BF4107F2561}" type="pres">
      <dgm:prSet presAssocID="{C255EC8F-7D79-460A-B1C9-56588C6E130C}" presName="gear1dstNode" presStyleLbl="node1" presStyleIdx="0" presStyleCnt="3"/>
      <dgm:spPr bwMode="auto"/>
    </dgm:pt>
    <dgm:pt modelId="{6DEDFD5F-0966-4F89-9DB6-86CB9343567D}" type="pres">
      <dgm:prSet custLinFactNeighborX="-2857" custLinFactNeighborY="1248" presAssocID="{14A5A43C-01ED-4B0F-A682-7B14693207DF}" presName="gear2" presStyleLbl="node1" presStyleIdx="1" presStyleCnt="3">
        <dgm:presLayoutVars>
          <dgm:chMax val="1"/>
          <dgm:bulletEnabled val="1"/>
        </dgm:presLayoutVars>
      </dgm:prSet>
      <dgm:spPr bwMode="auto"/>
    </dgm:pt>
    <dgm:pt modelId="{D23D53AF-31B4-409F-9171-023144CD27A2}" type="pres">
      <dgm:prSet presAssocID="{14A5A43C-01ED-4B0F-A682-7B14693207DF}" presName="gear2srcNode" presStyleLbl="node1" presStyleIdx="1" presStyleCnt="3"/>
      <dgm:spPr bwMode="auto"/>
    </dgm:pt>
    <dgm:pt modelId="{ACB268E7-BC60-4538-A6D5-A9E7AF64099A}" type="pres">
      <dgm:prSet presAssocID="{14A5A43C-01ED-4B0F-A682-7B14693207DF}" presName="gear2dstNode" presStyleLbl="node1" presStyleIdx="1" presStyleCnt="3"/>
      <dgm:spPr bwMode="auto"/>
    </dgm:pt>
    <dgm:pt modelId="{A1B06810-22ED-4027-B31E-D8D37D352764}" type="pres">
      <dgm:prSet custLinFactNeighborX="15867" custLinFactNeighborY="5479" presAssocID="{3F2009FA-D5FA-4BD6-9292-4068F4932964}" presName="gear3" presStyleLbl="node1" presStyleIdx="2" presStyleCnt="3"/>
      <dgm:spPr bwMode="auto"/>
    </dgm:pt>
    <dgm:pt modelId="{B9755180-F4D9-45F3-B82A-35B13863A5D8}" type="pres">
      <dgm:prSet presAssocID="{3F2009FA-D5FA-4BD6-9292-4068F4932964}" presName="gear3tx" presStyleLbl="node1" presStyleIdx="2" presStyleCnt="3">
        <dgm:presLayoutVars>
          <dgm:chMax val="1"/>
          <dgm:bulletEnabled val="1"/>
        </dgm:presLayoutVars>
      </dgm:prSet>
      <dgm:spPr bwMode="auto"/>
    </dgm:pt>
    <dgm:pt modelId="{C4273C9A-D1A9-4B48-8441-116BF466915B}" type="pres">
      <dgm:prSet presAssocID="{3F2009FA-D5FA-4BD6-9292-4068F4932964}" presName="gear3srcNode" presStyleLbl="node1" presStyleIdx="2" presStyleCnt="3"/>
      <dgm:spPr bwMode="auto"/>
    </dgm:pt>
    <dgm:pt modelId="{59C6EF86-B44F-4535-BA1F-104A01C293F6}" type="pres">
      <dgm:prSet presAssocID="{3F2009FA-D5FA-4BD6-9292-4068F4932964}" presName="gear3dstNode" presStyleLbl="node1" presStyleIdx="2" presStyleCnt="3"/>
      <dgm:spPr bwMode="auto"/>
    </dgm:pt>
    <dgm:pt modelId="{CD933D14-1618-48ED-B160-C873765E1C32}" type="pres">
      <dgm:prSet custAng="7324784" custLinFactNeighborX="-2840" custLinFactNeighborY="1654" presAssocID="{478EF583-D642-401C-BB72-112DA0E3E51B}" presName="connector1" presStyleLbl="sibTrans2D1" presStyleIdx="0" presStyleCnt="3"/>
      <dgm:spPr bwMode="auto"/>
    </dgm:pt>
    <dgm:pt modelId="{89D426E5-7709-4746-BDE9-419F3E1D662B}" type="pres">
      <dgm:prSet presAssocID="{905F56F3-D06E-4B53-B2B9-A296A8F03EA4}" presName="connector2" presStyleLbl="sibTrans2D1" presStyleIdx="1" presStyleCnt="3"/>
      <dgm:spPr bwMode="auto"/>
    </dgm:pt>
    <dgm:pt modelId="{472CB450-CF89-4867-BC11-0D461A48C8D9}" type="pres">
      <dgm:prSet custAng="9398097" custLinFactNeighborX="16484" custLinFactNeighborY="11559" presAssocID="{F0F66DD3-41AC-4271-8413-C4315079F9B4}" presName="connector3" presStyleLbl="sibTrans2D1" presStyleIdx="2" presStyleCnt="3"/>
      <dgm:spPr bwMode="auto"/>
    </dgm:pt>
  </dgm:ptLst>
  <dgm:cxnLst>
    <dgm:cxn modelId="{ECCA2508-82D0-4F18-8CF9-D8CBA7D13671}" type="presOf" srcId="{905F56F3-D06E-4B53-B2B9-A296A8F03EA4}" destId="{89D426E5-7709-4746-BDE9-419F3E1D662B}" srcOrd="0" destOrd="0" presId="urn:microsoft.com/office/officeart/2005/8/layout/gear1"/>
    <dgm:cxn modelId="{EE83F93C-E267-40E9-9877-5B5F621B74E3}" type="presOf" srcId="{3F2009FA-D5FA-4BD6-9292-4068F4932964}" destId="{B9755180-F4D9-45F3-B82A-35B13863A5D8}" srcOrd="1" destOrd="0" presId="urn:microsoft.com/office/officeart/2005/8/layout/gear1"/>
    <dgm:cxn modelId="{F7FB7C3D-B6A4-4C13-9A8A-C753404ACCCC}" type="presOf" srcId="{C255EC8F-7D79-460A-B1C9-56588C6E130C}" destId="{306DCF15-0E1D-43AD-935B-343BB886D079}" srcOrd="1" destOrd="0" presId="urn:microsoft.com/office/officeart/2005/8/layout/gear1"/>
    <dgm:cxn modelId="{F4F17C3F-B6DC-490D-B45D-192DB601F4FB}" type="presOf" srcId="{F0F66DD3-41AC-4271-8413-C4315079F9B4}" destId="{472CB450-CF89-4867-BC11-0D461A48C8D9}" srcOrd="0" destOrd="0" presId="urn:microsoft.com/office/officeart/2005/8/layout/gear1"/>
    <dgm:cxn modelId="{1A032161-09BE-405C-B210-5359423CB67E}" srcId="{ECD24546-6889-4610-89CF-21D850C33309}" destId="{14A5A43C-01ED-4B0F-A682-7B14693207DF}" srcOrd="1" destOrd="0" parTransId="{57A6AE7A-DC93-488E-BE77-4D060969368D}" sibTransId="{905F56F3-D06E-4B53-B2B9-A296A8F03EA4}"/>
    <dgm:cxn modelId="{CBE2D266-471E-4902-8D0F-6698FB439E1D}" type="presOf" srcId="{C255EC8F-7D79-460A-B1C9-56588C6E130C}" destId="{C4472C85-BCE8-4882-81D8-760576B88F30}" srcOrd="0" destOrd="0" presId="urn:microsoft.com/office/officeart/2005/8/layout/gear1"/>
    <dgm:cxn modelId="{650B9373-DE8D-4B2A-A650-10734D35F03B}" type="presOf" srcId="{ECD24546-6889-4610-89CF-21D850C33309}" destId="{A9CB538D-08B7-43F9-B865-8797A75633BB}" srcOrd="0" destOrd="0" presId="urn:microsoft.com/office/officeart/2005/8/layout/gear1"/>
    <dgm:cxn modelId="{98E5D175-E56D-4461-8E55-2F834F71C8F5}" type="presOf" srcId="{478EF583-D642-401C-BB72-112DA0E3E51B}" destId="{CD933D14-1618-48ED-B160-C873765E1C32}" srcOrd="0" destOrd="0" presId="urn:microsoft.com/office/officeart/2005/8/layout/gear1"/>
    <dgm:cxn modelId="{CED54294-35B4-44DD-B2E6-1899EFF8DA3E}" type="presOf" srcId="{14A5A43C-01ED-4B0F-A682-7B14693207DF}" destId="{ACB268E7-BC60-4538-A6D5-A9E7AF64099A}" srcOrd="2" destOrd="0" presId="urn:microsoft.com/office/officeart/2005/8/layout/gear1"/>
    <dgm:cxn modelId="{1F9E6C99-14C8-4352-BBC6-64B5DB16B8E1}" type="presOf" srcId="{14A5A43C-01ED-4B0F-A682-7B14693207DF}" destId="{D23D53AF-31B4-409F-9171-023144CD27A2}" srcOrd="1" destOrd="0" presId="urn:microsoft.com/office/officeart/2005/8/layout/gear1"/>
    <dgm:cxn modelId="{6811EAA0-DC22-441C-A9C5-87B9C46A4B5F}" srcId="{ECD24546-6889-4610-89CF-21D850C33309}" destId="{C255EC8F-7D79-460A-B1C9-56588C6E130C}" srcOrd="0" destOrd="0" parTransId="{6114882E-190B-40CD-984F-AF9248A7AF6A}" sibTransId="{478EF583-D642-401C-BB72-112DA0E3E51B}"/>
    <dgm:cxn modelId="{F5D185AE-86DA-451A-A169-BAA79C9A661D}" type="presOf" srcId="{C255EC8F-7D79-460A-B1C9-56588C6E130C}" destId="{853EF9E4-2B8D-43BB-9B8F-0BF4107F2561}" srcOrd="2" destOrd="0" presId="urn:microsoft.com/office/officeart/2005/8/layout/gear1"/>
    <dgm:cxn modelId="{8D422AC0-415A-4C00-B322-EBBC51784D9E}" type="presOf" srcId="{3F2009FA-D5FA-4BD6-9292-4068F4932964}" destId="{59C6EF86-B44F-4535-BA1F-104A01C293F6}" srcOrd="3" destOrd="0" presId="urn:microsoft.com/office/officeart/2005/8/layout/gear1"/>
    <dgm:cxn modelId="{B6F254C0-FCAA-4B4A-976E-6B39FC284880}" type="presOf" srcId="{3F2009FA-D5FA-4BD6-9292-4068F4932964}" destId="{A1B06810-22ED-4027-B31E-D8D37D352764}" srcOrd="0" destOrd="0" presId="urn:microsoft.com/office/officeart/2005/8/layout/gear1"/>
    <dgm:cxn modelId="{B21D48C1-9853-46D9-A020-B65997CD1BA9}" type="presOf" srcId="{3F2009FA-D5FA-4BD6-9292-4068F4932964}" destId="{C4273C9A-D1A9-4B48-8441-116BF466915B}" srcOrd="2" destOrd="0" presId="urn:microsoft.com/office/officeart/2005/8/layout/gear1"/>
    <dgm:cxn modelId="{2B2D7CE3-BC92-4DF8-AAC6-0A46B2900D0E}" srcId="{ECD24546-6889-4610-89CF-21D850C33309}" destId="{3F2009FA-D5FA-4BD6-9292-4068F4932964}" srcOrd="2" destOrd="0" parTransId="{5E211511-F6EF-47FB-AB2A-88A10F84EBB1}" sibTransId="{F0F66DD3-41AC-4271-8413-C4315079F9B4}"/>
    <dgm:cxn modelId="{B20B0FF8-6AEC-4D55-A9C2-3CBE74B72653}" type="presOf" srcId="{14A5A43C-01ED-4B0F-A682-7B14693207DF}" destId="{6DEDFD5F-0966-4F89-9DB6-86CB9343567D}" srcOrd="0" destOrd="0" presId="urn:microsoft.com/office/officeart/2005/8/layout/gear1"/>
    <dgm:cxn modelId="{BCD2C3AF-410D-42CC-8D93-2394DEADBE31}" type="presParOf" srcId="{A9CB538D-08B7-43F9-B865-8797A75633BB}" destId="{C4472C85-BCE8-4882-81D8-760576B88F30}" srcOrd="0" destOrd="0" presId="urn:microsoft.com/office/officeart/2005/8/layout/gear1"/>
    <dgm:cxn modelId="{BB0368EC-F117-43A7-91D4-33AE061ADB7C}" type="presParOf" srcId="{A9CB538D-08B7-43F9-B865-8797A75633BB}" destId="{306DCF15-0E1D-43AD-935B-343BB886D079}" srcOrd="1" destOrd="0" presId="urn:microsoft.com/office/officeart/2005/8/layout/gear1"/>
    <dgm:cxn modelId="{5BB5ED69-1FD6-4F15-8815-E40ABB19CCB9}" type="presParOf" srcId="{A9CB538D-08B7-43F9-B865-8797A75633BB}" destId="{853EF9E4-2B8D-43BB-9B8F-0BF4107F2561}" srcOrd="2" destOrd="0" presId="urn:microsoft.com/office/officeart/2005/8/layout/gear1"/>
    <dgm:cxn modelId="{81C5AF6F-8B9A-4DAC-967E-9E8316CB5508}" type="presParOf" srcId="{A9CB538D-08B7-43F9-B865-8797A75633BB}" destId="{6DEDFD5F-0966-4F89-9DB6-86CB9343567D}" srcOrd="3" destOrd="0" presId="urn:microsoft.com/office/officeart/2005/8/layout/gear1"/>
    <dgm:cxn modelId="{89C9F5B6-6B4F-45C9-890A-ADC9FEA68809}" type="presParOf" srcId="{A9CB538D-08B7-43F9-B865-8797A75633BB}" destId="{D23D53AF-31B4-409F-9171-023144CD27A2}" srcOrd="4" destOrd="0" presId="urn:microsoft.com/office/officeart/2005/8/layout/gear1"/>
    <dgm:cxn modelId="{51A8CE17-2D7E-46D1-BD11-44E9B7334E08}" type="presParOf" srcId="{A9CB538D-08B7-43F9-B865-8797A75633BB}" destId="{ACB268E7-BC60-4538-A6D5-A9E7AF64099A}" srcOrd="5" destOrd="0" presId="urn:microsoft.com/office/officeart/2005/8/layout/gear1"/>
    <dgm:cxn modelId="{B1BC4E79-A3EC-49D4-AB66-B63AB571703C}" type="presParOf" srcId="{A9CB538D-08B7-43F9-B865-8797A75633BB}" destId="{A1B06810-22ED-4027-B31E-D8D37D352764}" srcOrd="6" destOrd="0" presId="urn:microsoft.com/office/officeart/2005/8/layout/gear1"/>
    <dgm:cxn modelId="{63EB5AF3-7497-4A6E-9EEC-A47E4F844BF7}" type="presParOf" srcId="{A9CB538D-08B7-43F9-B865-8797A75633BB}" destId="{B9755180-F4D9-45F3-B82A-35B13863A5D8}" srcOrd="7" destOrd="0" presId="urn:microsoft.com/office/officeart/2005/8/layout/gear1"/>
    <dgm:cxn modelId="{FF0168B5-F162-4B0E-8411-543B86A5C38D}" type="presParOf" srcId="{A9CB538D-08B7-43F9-B865-8797A75633BB}" destId="{C4273C9A-D1A9-4B48-8441-116BF466915B}" srcOrd="8" destOrd="0" presId="urn:microsoft.com/office/officeart/2005/8/layout/gear1"/>
    <dgm:cxn modelId="{DC1ED07B-2679-47BB-946C-CC334065F80A}" type="presParOf" srcId="{A9CB538D-08B7-43F9-B865-8797A75633BB}" destId="{59C6EF86-B44F-4535-BA1F-104A01C293F6}" srcOrd="9" destOrd="0" presId="urn:microsoft.com/office/officeart/2005/8/layout/gear1"/>
    <dgm:cxn modelId="{CCAC3F7E-28AB-44E4-8126-CE433D35D313}" type="presParOf" srcId="{A9CB538D-08B7-43F9-B865-8797A75633BB}" destId="{CD933D14-1618-48ED-B160-C873765E1C32}" srcOrd="10" destOrd="0" presId="urn:microsoft.com/office/officeart/2005/8/layout/gear1"/>
    <dgm:cxn modelId="{33D93A1E-6956-4CBF-8816-12CBB5449745}" type="presParOf" srcId="{A9CB538D-08B7-43F9-B865-8797A75633BB}" destId="{89D426E5-7709-4746-BDE9-419F3E1D662B}" srcOrd="11" destOrd="0" presId="urn:microsoft.com/office/officeart/2005/8/layout/gear1"/>
    <dgm:cxn modelId="{60618384-2B34-465A-BAF7-22F82F76ED7D}" type="presParOf" srcId="{A9CB538D-08B7-43F9-B865-8797A75633BB}" destId="{472CB450-CF89-4867-BC11-0D461A48C8D9}" srcOrd="12" destOrd="0" presId="urn:microsoft.com/office/officeart/2005/8/layout/gear1"/>
  </dgm:cxnLst>
  <dgm:bg/>
  <dgm:whole/>
  <dgm:extLst>
    <a:ext uri="http://schemas.microsoft.com/office/drawing/2008/diagram">
      <dsp:dataModelExt xmlns:dsp="http://schemas.microsoft.com/office/drawing/2008/diagram" relId="rId4" minVer="http://schemas.openxmlformats.org/drawingml/2006/diagram"/>
    </a:ext>
  </dgm:extLst>
</dgm:dataModel>
</file>

<file path=ppt/diagrams/data7.xml><?xml version="1.0" encoding="utf-8"?>
<dgm:dataModel xmlns:dgm="http://schemas.openxmlformats.org/drawingml/2006/diagram" xmlns:a="http://schemas.openxmlformats.org/drawingml/2006/main" xmlns:r="http://schemas.openxmlformats.org/officeDocument/2006/relationships">
  <dgm:ptLst>
    <dgm:pt modelId="{1293E40A-2E59-416D-96B8-F0B892B4845A}" type="doc">
      <dgm:prSet loTypeId="urn:microsoft.com/office/officeart/2005/8/layout/vList2" loCatId="list" qsTypeId="urn:microsoft.com/office/officeart/2005/8/quickstyle/simple1" qsCatId="simple" csTypeId="urn:microsoft.com/office/officeart/2005/8/colors/colorful4" csCatId="colorful" phldr="1"/>
      <dgm:spPr bwMode="auto"/>
      <dgm:t>
        <a:bodyPr/>
        <a:lstStyle/>
        <a:p>
          <a:pPr>
            <a:defRPr/>
          </a:pPr>
          <a:endParaRPr lang="de-DE"/>
        </a:p>
      </dgm:t>
    </dgm:pt>
    <dgm:pt modelId="{C55633C6-0E72-4EDE-8B74-575B02E6DC9C}">
      <dgm:prSet phldrT="[Text]"/>
      <dgm:spPr bwMode="auto">
        <a:solidFill>
          <a:srgbClr val="0070C0"/>
        </a:solidFill>
      </dgm:spPr>
      <dgm:t>
        <a:bodyPr/>
        <a:lstStyle/>
        <a:p>
          <a:pPr>
            <a:defRPr/>
          </a:pPr>
          <a:r>
            <a:rPr lang="de-DE" b="1"/>
            <a:t>Technik - Gerätebedienung</a:t>
          </a:r>
          <a:endParaRPr b="1"/>
        </a:p>
      </dgm:t>
    </dgm:pt>
    <dgm:pt modelId="{84322F7C-3162-478F-B676-7262629EE887}" type="parTrans" cxnId="{E7C9D514-5119-4A19-9B41-6E0AC5C39EF5}">
      <dgm:prSet/>
      <dgm:spPr bwMode="auto"/>
      <dgm:t>
        <a:bodyPr/>
        <a:lstStyle/>
        <a:p>
          <a:pPr>
            <a:defRPr/>
          </a:pPr>
          <a:endParaRPr lang="de-DE"/>
        </a:p>
      </dgm:t>
    </dgm:pt>
    <dgm:pt modelId="{128AAB17-BA71-42C3-B6CB-36F2B59BF19C}" type="sibTrans" cxnId="{E7C9D514-5119-4A19-9B41-6E0AC5C39EF5}">
      <dgm:prSet/>
      <dgm:spPr bwMode="auto"/>
      <dgm:t>
        <a:bodyPr/>
        <a:lstStyle/>
        <a:p>
          <a:pPr>
            <a:defRPr/>
          </a:pPr>
          <a:endParaRPr lang="de-DE"/>
        </a:p>
      </dgm:t>
    </dgm:pt>
    <dgm:pt modelId="{BD5740DB-5421-4002-849A-B1904C6DF164}">
      <dgm:prSet phldrT="[Text]"/>
      <dgm:spPr bwMode="auto"/>
      <dgm:t>
        <a:bodyPr/>
        <a:lstStyle/>
        <a:p>
          <a:pPr>
            <a:defRPr/>
          </a:pPr>
          <a:r>
            <a:rPr lang="de-DE"/>
            <a:t>sichere Handhabung des Lehrergerätes und der Technik im Klassenzimmer </a:t>
          </a:r>
          <a:endParaRPr/>
        </a:p>
      </dgm:t>
    </dgm:pt>
    <dgm:pt modelId="{7CAC9E3E-C246-4DC9-95EB-B49C315FCAE5}" type="parTrans" cxnId="{FF0F02A7-4DAC-4FEA-97A8-7D15AE9FB7A4}">
      <dgm:prSet/>
      <dgm:spPr bwMode="auto"/>
      <dgm:t>
        <a:bodyPr/>
        <a:lstStyle/>
        <a:p>
          <a:pPr>
            <a:defRPr/>
          </a:pPr>
          <a:endParaRPr lang="de-DE"/>
        </a:p>
      </dgm:t>
    </dgm:pt>
    <dgm:pt modelId="{FDA84149-E5FF-41E0-BA83-960E9A502ED3}" type="sibTrans" cxnId="{FF0F02A7-4DAC-4FEA-97A8-7D15AE9FB7A4}">
      <dgm:prSet/>
      <dgm:spPr bwMode="auto"/>
      <dgm:t>
        <a:bodyPr/>
        <a:lstStyle/>
        <a:p>
          <a:pPr>
            <a:defRPr/>
          </a:pPr>
          <a:endParaRPr lang="de-DE"/>
        </a:p>
      </dgm:t>
    </dgm:pt>
    <dgm:pt modelId="{6319D922-1695-4D12-AF29-F1E6C922FB2D}">
      <dgm:prSet phldrT="[Text]"/>
      <dgm:spPr bwMode="auto">
        <a:solidFill>
          <a:srgbClr val="4DC58D"/>
        </a:solidFill>
        <a:ln>
          <a:solidFill>
            <a:srgbClr val="4DC58D"/>
          </a:solidFill>
        </a:ln>
      </dgm:spPr>
      <dgm:t>
        <a:bodyPr/>
        <a:lstStyle/>
        <a:p>
          <a:pPr>
            <a:defRPr/>
          </a:pPr>
          <a:r>
            <a:rPr lang="de-DE" b="1"/>
            <a:t>Unterricht</a:t>
          </a:r>
          <a:endParaRPr b="1"/>
        </a:p>
      </dgm:t>
    </dgm:pt>
    <dgm:pt modelId="{F5D3B0DF-6FD5-48A7-94B9-F457000306E1}" type="parTrans" cxnId="{39EFA20A-4F57-45F5-B9E2-71B969147C4A}">
      <dgm:prSet/>
      <dgm:spPr bwMode="auto"/>
      <dgm:t>
        <a:bodyPr/>
        <a:lstStyle/>
        <a:p>
          <a:pPr>
            <a:defRPr/>
          </a:pPr>
          <a:endParaRPr lang="de-DE"/>
        </a:p>
      </dgm:t>
    </dgm:pt>
    <dgm:pt modelId="{507D0AF5-9D6E-41EF-96CF-65577392832F}" type="sibTrans" cxnId="{39EFA20A-4F57-45F5-B9E2-71B969147C4A}">
      <dgm:prSet/>
      <dgm:spPr bwMode="auto"/>
      <dgm:t>
        <a:bodyPr/>
        <a:lstStyle/>
        <a:p>
          <a:pPr>
            <a:defRPr/>
          </a:pPr>
          <a:endParaRPr lang="de-DE"/>
        </a:p>
      </dgm:t>
    </dgm:pt>
    <dgm:pt modelId="{FA77649D-CB21-468B-BC08-16F8A8EFCAAC}">
      <dgm:prSet phldrT="[Text]"/>
      <dgm:spPr bwMode="auto"/>
      <dgm:t>
        <a:bodyPr/>
        <a:lstStyle/>
        <a:p>
          <a:pPr>
            <a:defRPr/>
          </a:pPr>
          <a:r>
            <a:rPr lang="de-DE"/>
            <a:t>Anpassung der Klassenführung an die 1:1-Ausstattung</a:t>
          </a:r>
          <a:endParaRPr/>
        </a:p>
      </dgm:t>
    </dgm:pt>
    <dgm:pt modelId="{7C3F35C7-FB57-42A0-8259-49FBF139578D}" type="parTrans" cxnId="{407E10F7-F355-48AB-86E2-CF93E1E98FA1}">
      <dgm:prSet/>
      <dgm:spPr bwMode="auto"/>
      <dgm:t>
        <a:bodyPr/>
        <a:lstStyle/>
        <a:p>
          <a:pPr>
            <a:defRPr/>
          </a:pPr>
          <a:endParaRPr lang="de-DE"/>
        </a:p>
      </dgm:t>
    </dgm:pt>
    <dgm:pt modelId="{F81D7A3D-BCE4-4AED-A921-A9568BD6B2EF}" type="sibTrans" cxnId="{407E10F7-F355-48AB-86E2-CF93E1E98FA1}">
      <dgm:prSet/>
      <dgm:spPr bwMode="auto"/>
      <dgm:t>
        <a:bodyPr/>
        <a:lstStyle/>
        <a:p>
          <a:pPr>
            <a:defRPr/>
          </a:pPr>
          <a:endParaRPr lang="de-DE"/>
        </a:p>
      </dgm:t>
    </dgm:pt>
    <dgm:pt modelId="{C5D7C352-F467-4C8B-8CA0-3CB5DE0D0656}">
      <dgm:prSet phldrT="[Text]"/>
      <dgm:spPr bwMode="auto">
        <a:solidFill>
          <a:srgbClr val="70AD47"/>
        </a:solidFill>
        <a:ln>
          <a:solidFill>
            <a:srgbClr val="70AD47"/>
          </a:solidFill>
        </a:ln>
      </dgm:spPr>
      <dgm:t>
        <a:bodyPr/>
        <a:lstStyle/>
        <a:p>
          <a:pPr>
            <a:defRPr/>
          </a:pPr>
          <a:r>
            <a:rPr lang="de-DE" b="1"/>
            <a:t>Medienerziehung</a:t>
          </a:r>
          <a:endParaRPr b="1"/>
        </a:p>
      </dgm:t>
    </dgm:pt>
    <dgm:pt modelId="{7AEA38E0-ECF9-4375-886B-373DB769EE87}" type="parTrans" cxnId="{46989549-53BC-4427-9E8D-00643128DD06}">
      <dgm:prSet/>
      <dgm:spPr bwMode="auto"/>
      <dgm:t>
        <a:bodyPr/>
        <a:lstStyle/>
        <a:p>
          <a:pPr>
            <a:defRPr/>
          </a:pPr>
          <a:endParaRPr lang="de-DE"/>
        </a:p>
      </dgm:t>
    </dgm:pt>
    <dgm:pt modelId="{63901395-21D7-490B-B5DB-BB9146E8A0AF}" type="sibTrans" cxnId="{46989549-53BC-4427-9E8D-00643128DD06}">
      <dgm:prSet/>
      <dgm:spPr bwMode="auto"/>
      <dgm:t>
        <a:bodyPr/>
        <a:lstStyle/>
        <a:p>
          <a:pPr>
            <a:defRPr/>
          </a:pPr>
          <a:endParaRPr lang="de-DE"/>
        </a:p>
      </dgm:t>
    </dgm:pt>
    <dgm:pt modelId="{BFF0CA66-7864-4E96-B755-E3DD0DBC9C5F}">
      <dgm:prSet phldrT="[Text]"/>
      <dgm:spPr bwMode="auto"/>
      <dgm:t>
        <a:bodyPr/>
        <a:lstStyle/>
        <a:p>
          <a:pPr>
            <a:defRPr/>
          </a:pPr>
          <a:r>
            <a:rPr lang="de-DE"/>
            <a:t>sicherer Umgang mit den wichtigen Anwendungen des Schulalltags</a:t>
          </a:r>
          <a:endParaRPr/>
        </a:p>
      </dgm:t>
    </dgm:pt>
    <dgm:pt modelId="{FF9B6E12-9838-4CF2-A513-B727EA336F2C}" type="parTrans" cxnId="{0D9CEF4D-980F-4807-B272-55D971D00D35}">
      <dgm:prSet/>
      <dgm:spPr bwMode="auto"/>
      <dgm:t>
        <a:bodyPr/>
        <a:lstStyle/>
        <a:p>
          <a:pPr>
            <a:defRPr/>
          </a:pPr>
          <a:endParaRPr lang="de-DE"/>
        </a:p>
      </dgm:t>
    </dgm:pt>
    <dgm:pt modelId="{5EEC1997-566A-4961-85A9-B74F638EFDC3}" type="sibTrans" cxnId="{0D9CEF4D-980F-4807-B272-55D971D00D35}">
      <dgm:prSet/>
      <dgm:spPr bwMode="auto"/>
      <dgm:t>
        <a:bodyPr/>
        <a:lstStyle/>
        <a:p>
          <a:pPr>
            <a:defRPr/>
          </a:pPr>
          <a:endParaRPr lang="de-DE"/>
        </a:p>
      </dgm:t>
    </dgm:pt>
    <dgm:pt modelId="{AE4664D8-3952-47EE-931F-8289B8601571}">
      <dgm:prSet phldrT="[Text]"/>
      <dgm:spPr bwMode="auto"/>
      <dgm:t>
        <a:bodyPr/>
        <a:lstStyle/>
        <a:p>
          <a:pPr>
            <a:defRPr/>
          </a:pPr>
          <a:r>
            <a:rPr lang="de-DE"/>
            <a:t>Kenntnis von aktuellen Entwicklungen in der Medienwelt</a:t>
          </a:r>
          <a:endParaRPr/>
        </a:p>
      </dgm:t>
    </dgm:pt>
    <dgm:pt modelId="{3E9DEB92-65F4-4F89-BE48-960D3B65BB3C}" type="parTrans" cxnId="{786A309E-20E2-4238-B76A-98F78A9621B5}">
      <dgm:prSet/>
      <dgm:spPr bwMode="auto"/>
      <dgm:t>
        <a:bodyPr/>
        <a:lstStyle/>
        <a:p>
          <a:pPr>
            <a:defRPr/>
          </a:pPr>
          <a:endParaRPr lang="de-DE"/>
        </a:p>
      </dgm:t>
    </dgm:pt>
    <dgm:pt modelId="{CA1646A8-64C1-460D-A7D4-067ED78BF4FA}" type="sibTrans" cxnId="{786A309E-20E2-4238-B76A-98F78A9621B5}">
      <dgm:prSet/>
      <dgm:spPr bwMode="auto"/>
      <dgm:t>
        <a:bodyPr/>
        <a:lstStyle/>
        <a:p>
          <a:pPr>
            <a:defRPr/>
          </a:pPr>
          <a:endParaRPr lang="de-DE"/>
        </a:p>
      </dgm:t>
    </dgm:pt>
    <dgm:pt modelId="{CA16E359-1A73-4684-97AC-455E48A9684A}">
      <dgm:prSet phldrT="[Text]"/>
      <dgm:spPr bwMode="auto"/>
      <dgm:t>
        <a:bodyPr/>
        <a:lstStyle/>
        <a:p>
          <a:pPr>
            <a:defRPr/>
          </a:pPr>
          <a:r>
            <a:rPr lang="de-DE"/>
            <a:t>Integration von Medienerziehung im Fachunterricht </a:t>
          </a:r>
          <a:endParaRPr/>
        </a:p>
      </dgm:t>
    </dgm:pt>
    <dgm:pt modelId="{6B857D30-11B3-47DD-80C6-CB5A18457AD2}" type="parTrans" cxnId="{A3848281-AE6A-4EA1-B84F-8A93A8BD44C8}">
      <dgm:prSet/>
      <dgm:spPr bwMode="auto"/>
      <dgm:t>
        <a:bodyPr/>
        <a:lstStyle/>
        <a:p>
          <a:pPr>
            <a:defRPr/>
          </a:pPr>
          <a:endParaRPr lang="de-DE"/>
        </a:p>
      </dgm:t>
    </dgm:pt>
    <dgm:pt modelId="{DC26A203-48F8-46BD-BBBB-215BAA0A4B69}" type="sibTrans" cxnId="{A3848281-AE6A-4EA1-B84F-8A93A8BD44C8}">
      <dgm:prSet/>
      <dgm:spPr bwMode="auto"/>
      <dgm:t>
        <a:bodyPr/>
        <a:lstStyle/>
        <a:p>
          <a:pPr>
            <a:defRPr/>
          </a:pPr>
          <a:endParaRPr lang="de-DE"/>
        </a:p>
      </dgm:t>
    </dgm:pt>
    <dgm:pt modelId="{F7F1F0A9-C233-4B83-AEDC-C85361E4DFAB}">
      <dgm:prSet phldrT="[Text]"/>
      <dgm:spPr bwMode="auto"/>
      <dgm:t>
        <a:bodyPr/>
        <a:lstStyle/>
        <a:p>
          <a:pPr>
            <a:defRPr/>
          </a:pPr>
          <a:r>
            <a:rPr lang="de-DE"/>
            <a:t>lernwirksamer Unterricht</a:t>
          </a:r>
          <a:endParaRPr/>
        </a:p>
      </dgm:t>
    </dgm:pt>
    <dgm:pt modelId="{F2706F5B-4DB2-450F-B9B4-1B2403ABBAD1}" type="parTrans" cxnId="{FBFC4D09-D656-4AE8-8FA2-B0CE97183D68}">
      <dgm:prSet/>
      <dgm:spPr bwMode="auto"/>
      <dgm:t>
        <a:bodyPr/>
        <a:lstStyle/>
        <a:p>
          <a:pPr>
            <a:defRPr/>
          </a:pPr>
          <a:endParaRPr lang="de-DE"/>
        </a:p>
      </dgm:t>
    </dgm:pt>
    <dgm:pt modelId="{62104EA1-1F82-4881-8C26-8F60385259B4}" type="sibTrans" cxnId="{FBFC4D09-D656-4AE8-8FA2-B0CE97183D68}">
      <dgm:prSet/>
      <dgm:spPr bwMode="auto"/>
      <dgm:t>
        <a:bodyPr/>
        <a:lstStyle/>
        <a:p>
          <a:pPr>
            <a:defRPr/>
          </a:pPr>
          <a:endParaRPr lang="de-DE"/>
        </a:p>
      </dgm:t>
    </dgm:pt>
    <dgm:pt modelId="{A4B35308-8EED-44C4-B970-69443708F075}" type="pres">
      <dgm:prSet presAssocID="{1293E40A-2E59-416D-96B8-F0B892B4845A}" presName="linear" presStyleCnt="0">
        <dgm:presLayoutVars>
          <dgm:animLvl val="lvl"/>
          <dgm:resizeHandles val="exact"/>
        </dgm:presLayoutVars>
      </dgm:prSet>
      <dgm:spPr bwMode="auto"/>
    </dgm:pt>
    <dgm:pt modelId="{CCFDDB40-C65A-4EB8-89E7-545F9C377D8F}" type="pres">
      <dgm:prSet custLinFactNeighborX="3539" custLinFactNeighborY="-2992" presAssocID="{C55633C6-0E72-4EDE-8B74-575B02E6DC9C}" presName="parentText" presStyleLbl="node1" presStyleIdx="0" presStyleCnt="3">
        <dgm:presLayoutVars>
          <dgm:chMax val="0"/>
          <dgm:bulletEnabled val="1"/>
        </dgm:presLayoutVars>
      </dgm:prSet>
      <dgm:spPr bwMode="auto"/>
    </dgm:pt>
    <dgm:pt modelId="{1B74F299-BF35-4707-97B6-A0B89BDB1E68}" type="pres">
      <dgm:prSet presAssocID="{C55633C6-0E72-4EDE-8B74-575B02E6DC9C}" presName="childText" presStyleLbl="revTx" presStyleIdx="0" presStyleCnt="3">
        <dgm:presLayoutVars>
          <dgm:bulletEnabled val="1"/>
        </dgm:presLayoutVars>
      </dgm:prSet>
      <dgm:spPr bwMode="auto"/>
    </dgm:pt>
    <dgm:pt modelId="{1B521610-BA6C-441B-9CFF-05556BB5DF6D}" type="pres">
      <dgm:prSet presAssocID="{6319D922-1695-4D12-AF29-F1E6C922FB2D}" presName="parentText" presStyleLbl="node1" presStyleIdx="1" presStyleCnt="3">
        <dgm:presLayoutVars>
          <dgm:chMax val="0"/>
          <dgm:bulletEnabled val="1"/>
        </dgm:presLayoutVars>
      </dgm:prSet>
      <dgm:spPr bwMode="auto"/>
    </dgm:pt>
    <dgm:pt modelId="{66F207FA-1676-4474-AB96-08C073EE4BBF}" type="pres">
      <dgm:prSet presAssocID="{6319D922-1695-4D12-AF29-F1E6C922FB2D}" presName="childText" presStyleLbl="revTx" presStyleIdx="1" presStyleCnt="3">
        <dgm:presLayoutVars>
          <dgm:bulletEnabled val="1"/>
        </dgm:presLayoutVars>
      </dgm:prSet>
      <dgm:spPr bwMode="auto"/>
    </dgm:pt>
    <dgm:pt modelId="{E9EE06F8-AA5B-49AC-AEB4-6E89D4BFEF06}" type="pres">
      <dgm:prSet presAssocID="{C5D7C352-F467-4C8B-8CA0-3CB5DE0D0656}" presName="parentText" presStyleLbl="node1" presStyleIdx="2" presStyleCnt="3">
        <dgm:presLayoutVars>
          <dgm:chMax val="0"/>
          <dgm:bulletEnabled val="1"/>
        </dgm:presLayoutVars>
      </dgm:prSet>
      <dgm:spPr bwMode="auto"/>
    </dgm:pt>
    <dgm:pt modelId="{394E0249-2803-4E21-83A0-9558CB82C9D9}" type="pres">
      <dgm:prSet presAssocID="{C5D7C352-F467-4C8B-8CA0-3CB5DE0D0656}" presName="childText" presStyleLbl="revTx" presStyleIdx="2" presStyleCnt="3">
        <dgm:presLayoutVars>
          <dgm:bulletEnabled val="1"/>
        </dgm:presLayoutVars>
      </dgm:prSet>
      <dgm:spPr bwMode="auto"/>
    </dgm:pt>
  </dgm:ptLst>
  <dgm:cxnLst>
    <dgm:cxn modelId="{FBFC4D09-D656-4AE8-8FA2-B0CE97183D68}" srcId="{6319D922-1695-4D12-AF29-F1E6C922FB2D}" destId="{F7F1F0A9-C233-4B83-AEDC-C85361E4DFAB}" srcOrd="1" destOrd="0" parTransId="{F2706F5B-4DB2-450F-B9B4-1B2403ABBAD1}" sibTransId="{62104EA1-1F82-4881-8C26-8F60385259B4}"/>
    <dgm:cxn modelId="{39EFA20A-4F57-45F5-B9E2-71B969147C4A}" srcId="{1293E40A-2E59-416D-96B8-F0B892B4845A}" destId="{6319D922-1695-4D12-AF29-F1E6C922FB2D}" srcOrd="1" destOrd="0" parTransId="{F5D3B0DF-6FD5-48A7-94B9-F457000306E1}" sibTransId="{507D0AF5-9D6E-41EF-96CF-65577392832F}"/>
    <dgm:cxn modelId="{E7C9D514-5119-4A19-9B41-6E0AC5C39EF5}" srcId="{1293E40A-2E59-416D-96B8-F0B892B4845A}" destId="{C55633C6-0E72-4EDE-8B74-575B02E6DC9C}" srcOrd="0" destOrd="0" parTransId="{84322F7C-3162-478F-B676-7262629EE887}" sibTransId="{128AAB17-BA71-42C3-B6CB-36F2B59BF19C}"/>
    <dgm:cxn modelId="{439A4818-3672-466D-AC6E-FA6727AB4865}" type="presOf" srcId="{1293E40A-2E59-416D-96B8-F0B892B4845A}" destId="{A4B35308-8EED-44C4-B970-69443708F075}" srcOrd="0" destOrd="0" presId="urn:microsoft.com/office/officeart/2005/8/layout/vList2"/>
    <dgm:cxn modelId="{A325A238-6323-4B83-8B9D-044FDBB5589A}" type="presOf" srcId="{AE4664D8-3952-47EE-931F-8289B8601571}" destId="{394E0249-2803-4E21-83A0-9558CB82C9D9}" srcOrd="0" destOrd="0" presId="urn:microsoft.com/office/officeart/2005/8/layout/vList2"/>
    <dgm:cxn modelId="{A1E90D60-A9CD-4FFB-94F7-1A47B6C99504}" type="presOf" srcId="{CA16E359-1A73-4684-97AC-455E48A9684A}" destId="{394E0249-2803-4E21-83A0-9558CB82C9D9}" srcOrd="0" destOrd="1" presId="urn:microsoft.com/office/officeart/2005/8/layout/vList2"/>
    <dgm:cxn modelId="{46989549-53BC-4427-9E8D-00643128DD06}" srcId="{1293E40A-2E59-416D-96B8-F0B892B4845A}" destId="{C5D7C352-F467-4C8B-8CA0-3CB5DE0D0656}" srcOrd="2" destOrd="0" parTransId="{7AEA38E0-ECF9-4375-886B-373DB769EE87}" sibTransId="{63901395-21D7-490B-B5DB-BB9146E8A0AF}"/>
    <dgm:cxn modelId="{0D9CEF4D-980F-4807-B272-55D971D00D35}" srcId="{C55633C6-0E72-4EDE-8B74-575B02E6DC9C}" destId="{BFF0CA66-7864-4E96-B755-E3DD0DBC9C5F}" srcOrd="1" destOrd="0" parTransId="{FF9B6E12-9838-4CF2-A513-B727EA336F2C}" sibTransId="{5EEC1997-566A-4961-85A9-B74F638EFDC3}"/>
    <dgm:cxn modelId="{1F99A473-D81C-4BC0-A9D6-44234C5F61A6}" type="presOf" srcId="{6319D922-1695-4D12-AF29-F1E6C922FB2D}" destId="{1B521610-BA6C-441B-9CFF-05556BB5DF6D}" srcOrd="0" destOrd="0" presId="urn:microsoft.com/office/officeart/2005/8/layout/vList2"/>
    <dgm:cxn modelId="{A3848281-AE6A-4EA1-B84F-8A93A8BD44C8}" srcId="{C5D7C352-F467-4C8B-8CA0-3CB5DE0D0656}" destId="{CA16E359-1A73-4684-97AC-455E48A9684A}" srcOrd="1" destOrd="0" parTransId="{6B857D30-11B3-47DD-80C6-CB5A18457AD2}" sibTransId="{DC26A203-48F8-46BD-BBBB-215BAA0A4B69}"/>
    <dgm:cxn modelId="{786A309E-20E2-4238-B76A-98F78A9621B5}" srcId="{C5D7C352-F467-4C8B-8CA0-3CB5DE0D0656}" destId="{AE4664D8-3952-47EE-931F-8289B8601571}" srcOrd="0" destOrd="0" parTransId="{3E9DEB92-65F4-4F89-BE48-960D3B65BB3C}" sibTransId="{CA1646A8-64C1-460D-A7D4-067ED78BF4FA}"/>
    <dgm:cxn modelId="{FF0F02A7-4DAC-4FEA-97A8-7D15AE9FB7A4}" srcId="{C55633C6-0E72-4EDE-8B74-575B02E6DC9C}" destId="{BD5740DB-5421-4002-849A-B1904C6DF164}" srcOrd="0" destOrd="0" parTransId="{7CAC9E3E-C246-4DC9-95EB-B49C315FCAE5}" sibTransId="{FDA84149-E5FF-41E0-BA83-960E9A502ED3}"/>
    <dgm:cxn modelId="{817208B9-13E2-4DAA-AC4B-D98C375EE2CA}" type="presOf" srcId="{C5D7C352-F467-4C8B-8CA0-3CB5DE0D0656}" destId="{E9EE06F8-AA5B-49AC-AEB4-6E89D4BFEF06}" srcOrd="0" destOrd="0" presId="urn:microsoft.com/office/officeart/2005/8/layout/vList2"/>
    <dgm:cxn modelId="{EE73BAC4-F48A-408F-B1D0-55FE6E90E471}" type="presOf" srcId="{BD5740DB-5421-4002-849A-B1904C6DF164}" destId="{1B74F299-BF35-4707-97B6-A0B89BDB1E68}" srcOrd="0" destOrd="0" presId="urn:microsoft.com/office/officeart/2005/8/layout/vList2"/>
    <dgm:cxn modelId="{3C670EE2-5411-4AEA-B2C4-2AE3A048AB07}" type="presOf" srcId="{F7F1F0A9-C233-4B83-AEDC-C85361E4DFAB}" destId="{66F207FA-1676-4474-AB96-08C073EE4BBF}" srcOrd="0" destOrd="1" presId="urn:microsoft.com/office/officeart/2005/8/layout/vList2"/>
    <dgm:cxn modelId="{139E6CE7-993D-47F7-9057-A91C9DE5788B}" type="presOf" srcId="{C55633C6-0E72-4EDE-8B74-575B02E6DC9C}" destId="{CCFDDB40-C65A-4EB8-89E7-545F9C377D8F}" srcOrd="0" destOrd="0" presId="urn:microsoft.com/office/officeart/2005/8/layout/vList2"/>
    <dgm:cxn modelId="{97A36FF2-563F-4865-A295-543A0994B824}" type="presOf" srcId="{FA77649D-CB21-468B-BC08-16F8A8EFCAAC}" destId="{66F207FA-1676-4474-AB96-08C073EE4BBF}" srcOrd="0" destOrd="0" presId="urn:microsoft.com/office/officeart/2005/8/layout/vList2"/>
    <dgm:cxn modelId="{407E10F7-F355-48AB-86E2-CF93E1E98FA1}" srcId="{6319D922-1695-4D12-AF29-F1E6C922FB2D}" destId="{FA77649D-CB21-468B-BC08-16F8A8EFCAAC}" srcOrd="0" destOrd="0" parTransId="{7C3F35C7-FB57-42A0-8259-49FBF139578D}" sibTransId="{F81D7A3D-BCE4-4AED-A921-A9568BD6B2EF}"/>
    <dgm:cxn modelId="{2AD6D3F8-E952-4C4B-9C05-18E7EFF8CD24}" type="presOf" srcId="{BFF0CA66-7864-4E96-B755-E3DD0DBC9C5F}" destId="{1B74F299-BF35-4707-97B6-A0B89BDB1E68}" srcOrd="0" destOrd="1" presId="urn:microsoft.com/office/officeart/2005/8/layout/vList2"/>
    <dgm:cxn modelId="{8E037E2F-D395-477E-A781-331E5CBFBC1D}" type="presParOf" srcId="{A4B35308-8EED-44C4-B970-69443708F075}" destId="{CCFDDB40-C65A-4EB8-89E7-545F9C377D8F}" srcOrd="0" destOrd="0" presId="urn:microsoft.com/office/officeart/2005/8/layout/vList2"/>
    <dgm:cxn modelId="{A24421F7-8505-4D48-844A-6EED42E0AB2A}" type="presParOf" srcId="{A4B35308-8EED-44C4-B970-69443708F075}" destId="{1B74F299-BF35-4707-97B6-A0B89BDB1E68}" srcOrd="1" destOrd="0" presId="urn:microsoft.com/office/officeart/2005/8/layout/vList2"/>
    <dgm:cxn modelId="{0D3FD8A8-DD2A-4339-8713-8BD7F4E9C5CF}" type="presParOf" srcId="{A4B35308-8EED-44C4-B970-69443708F075}" destId="{1B521610-BA6C-441B-9CFF-05556BB5DF6D}" srcOrd="2" destOrd="0" presId="urn:microsoft.com/office/officeart/2005/8/layout/vList2"/>
    <dgm:cxn modelId="{0A3E9275-B4CE-45C8-80A0-7C9E4EAB2CFA}" type="presParOf" srcId="{A4B35308-8EED-44C4-B970-69443708F075}" destId="{66F207FA-1676-4474-AB96-08C073EE4BBF}" srcOrd="3" destOrd="0" presId="urn:microsoft.com/office/officeart/2005/8/layout/vList2"/>
    <dgm:cxn modelId="{051E69C5-4697-4830-A21E-4AEF6BBBCBE5}" type="presParOf" srcId="{A4B35308-8EED-44C4-B970-69443708F075}" destId="{E9EE06F8-AA5B-49AC-AEB4-6E89D4BFEF06}" srcOrd="4" destOrd="0" presId="urn:microsoft.com/office/officeart/2005/8/layout/vList2"/>
    <dgm:cxn modelId="{7867E948-9464-4C56-A6D2-A135D662BFD6}" type="presParOf" srcId="{A4B35308-8EED-44C4-B970-69443708F075}" destId="{394E0249-2803-4E21-83A0-9558CB82C9D9}" srcOrd="5"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8.xml><?xml version="1.0" encoding="utf-8"?>
<dgm:dataModel xmlns:dgm="http://schemas.openxmlformats.org/drawingml/2006/diagram" xmlns:a="http://schemas.openxmlformats.org/drawingml/2006/main" xmlns:r="http://schemas.openxmlformats.org/officeDocument/2006/relationships">
  <dgm:ptLst>
    <dgm:pt modelId="{1293E40A-2E59-416D-96B8-F0B892B4845A}" type="doc">
      <dgm:prSet loTypeId="urn:microsoft.com/office/officeart/2005/8/layout/vList2" loCatId="list" qsTypeId="urn:microsoft.com/office/officeart/2005/8/quickstyle/simple1" qsCatId="simple" csTypeId="urn:microsoft.com/office/officeart/2005/8/colors/colorful4" csCatId="colorful" phldr="1"/>
      <dgm:spPr bwMode="auto"/>
      <dgm:t>
        <a:bodyPr/>
        <a:lstStyle/>
        <a:p>
          <a:pPr>
            <a:defRPr/>
          </a:pPr>
          <a:endParaRPr lang="de-DE"/>
        </a:p>
      </dgm:t>
    </dgm:pt>
    <dgm:pt modelId="{C55633C6-0E72-4EDE-8B74-575B02E6DC9C}">
      <dgm:prSet phldrT="[Text]"/>
      <dgm:spPr bwMode="auto">
        <a:solidFill>
          <a:srgbClr val="0070C0"/>
        </a:solidFill>
      </dgm:spPr>
      <dgm:t>
        <a:bodyPr/>
        <a:lstStyle/>
        <a:p>
          <a:pPr>
            <a:defRPr/>
          </a:pPr>
          <a:r>
            <a:rPr lang="de-DE" b="1"/>
            <a:t>Technik</a:t>
          </a:r>
          <a:endParaRPr b="1"/>
        </a:p>
      </dgm:t>
    </dgm:pt>
    <dgm:pt modelId="{84322F7C-3162-478F-B676-7262629EE887}" type="parTrans" cxnId="{E7C9D514-5119-4A19-9B41-6E0AC5C39EF5}">
      <dgm:prSet/>
      <dgm:spPr bwMode="auto"/>
      <dgm:t>
        <a:bodyPr/>
        <a:lstStyle/>
        <a:p>
          <a:pPr>
            <a:defRPr/>
          </a:pPr>
          <a:endParaRPr lang="de-DE"/>
        </a:p>
      </dgm:t>
    </dgm:pt>
    <dgm:pt modelId="{128AAB17-BA71-42C3-B6CB-36F2B59BF19C}" type="sibTrans" cxnId="{E7C9D514-5119-4A19-9B41-6E0AC5C39EF5}">
      <dgm:prSet/>
      <dgm:spPr bwMode="auto"/>
      <dgm:t>
        <a:bodyPr/>
        <a:lstStyle/>
        <a:p>
          <a:pPr>
            <a:defRPr/>
          </a:pPr>
          <a:endParaRPr lang="de-DE"/>
        </a:p>
      </dgm:t>
    </dgm:pt>
    <dgm:pt modelId="{BD5740DB-5421-4002-849A-B1904C6DF164}">
      <dgm:prSet phldrT="[Text]"/>
      <dgm:spPr bwMode="auto"/>
      <dgm:t>
        <a:bodyPr/>
        <a:lstStyle/>
        <a:p>
          <a:pPr>
            <a:defRPr/>
          </a:pPr>
          <a:r>
            <a:rPr lang="de-DE"/>
            <a:t>Antragstellung, Beschaffungsprozess und Inbetriebnahme</a:t>
          </a:r>
          <a:endParaRPr/>
        </a:p>
      </dgm:t>
    </dgm:pt>
    <dgm:pt modelId="{7CAC9E3E-C246-4DC9-95EB-B49C315FCAE5}" type="parTrans" cxnId="{FF0F02A7-4DAC-4FEA-97A8-7D15AE9FB7A4}">
      <dgm:prSet/>
      <dgm:spPr bwMode="auto"/>
      <dgm:t>
        <a:bodyPr/>
        <a:lstStyle/>
        <a:p>
          <a:pPr>
            <a:defRPr/>
          </a:pPr>
          <a:endParaRPr lang="de-DE"/>
        </a:p>
      </dgm:t>
    </dgm:pt>
    <dgm:pt modelId="{FDA84149-E5FF-41E0-BA83-960E9A502ED3}" type="sibTrans" cxnId="{FF0F02A7-4DAC-4FEA-97A8-7D15AE9FB7A4}">
      <dgm:prSet/>
      <dgm:spPr bwMode="auto"/>
      <dgm:t>
        <a:bodyPr/>
        <a:lstStyle/>
        <a:p>
          <a:pPr>
            <a:defRPr/>
          </a:pPr>
          <a:endParaRPr lang="de-DE"/>
        </a:p>
      </dgm:t>
    </dgm:pt>
    <dgm:pt modelId="{6319D922-1695-4D12-AF29-F1E6C922FB2D}">
      <dgm:prSet phldrT="[Text]"/>
      <dgm:spPr bwMode="auto">
        <a:solidFill>
          <a:srgbClr val="4DC58D"/>
        </a:solidFill>
        <a:ln>
          <a:solidFill>
            <a:srgbClr val="4DC58D"/>
          </a:solidFill>
        </a:ln>
      </dgm:spPr>
      <dgm:t>
        <a:bodyPr/>
        <a:lstStyle/>
        <a:p>
          <a:pPr>
            <a:defRPr/>
          </a:pPr>
          <a:r>
            <a:rPr lang="de-DE" b="1"/>
            <a:t>Unterricht</a:t>
          </a:r>
          <a:endParaRPr b="1"/>
        </a:p>
      </dgm:t>
    </dgm:pt>
    <dgm:pt modelId="{F5D3B0DF-6FD5-48A7-94B9-F457000306E1}" type="parTrans" cxnId="{39EFA20A-4F57-45F5-B9E2-71B969147C4A}">
      <dgm:prSet/>
      <dgm:spPr bwMode="auto"/>
      <dgm:t>
        <a:bodyPr/>
        <a:lstStyle/>
        <a:p>
          <a:pPr>
            <a:defRPr/>
          </a:pPr>
          <a:endParaRPr lang="de-DE"/>
        </a:p>
      </dgm:t>
    </dgm:pt>
    <dgm:pt modelId="{507D0AF5-9D6E-41EF-96CF-65577392832F}" type="sibTrans" cxnId="{39EFA20A-4F57-45F5-B9E2-71B969147C4A}">
      <dgm:prSet/>
      <dgm:spPr bwMode="auto"/>
      <dgm:t>
        <a:bodyPr/>
        <a:lstStyle/>
        <a:p>
          <a:pPr>
            <a:defRPr/>
          </a:pPr>
          <a:endParaRPr lang="de-DE"/>
        </a:p>
      </dgm:t>
    </dgm:pt>
    <dgm:pt modelId="{FA77649D-CB21-468B-BC08-16F8A8EFCAAC}">
      <dgm:prSet phldrT="[Text]"/>
      <dgm:spPr bwMode="auto"/>
      <dgm:t>
        <a:bodyPr/>
        <a:lstStyle/>
        <a:p>
          <a:pPr>
            <a:defRPr/>
          </a:pPr>
          <a:r>
            <a:rPr lang="de-DE"/>
            <a:t>Kenntnis der Regeln zur Gerätenutzung</a:t>
          </a:r>
          <a:endParaRPr/>
        </a:p>
      </dgm:t>
    </dgm:pt>
    <dgm:pt modelId="{7C3F35C7-FB57-42A0-8259-49FBF139578D}" type="parTrans" cxnId="{407E10F7-F355-48AB-86E2-CF93E1E98FA1}">
      <dgm:prSet/>
      <dgm:spPr bwMode="auto"/>
      <dgm:t>
        <a:bodyPr/>
        <a:lstStyle/>
        <a:p>
          <a:pPr>
            <a:defRPr/>
          </a:pPr>
          <a:endParaRPr lang="de-DE"/>
        </a:p>
      </dgm:t>
    </dgm:pt>
    <dgm:pt modelId="{F81D7A3D-BCE4-4AED-A921-A9568BD6B2EF}" type="sibTrans" cxnId="{407E10F7-F355-48AB-86E2-CF93E1E98FA1}">
      <dgm:prSet/>
      <dgm:spPr bwMode="auto"/>
      <dgm:t>
        <a:bodyPr/>
        <a:lstStyle/>
        <a:p>
          <a:pPr>
            <a:defRPr/>
          </a:pPr>
          <a:endParaRPr lang="de-DE"/>
        </a:p>
      </dgm:t>
    </dgm:pt>
    <dgm:pt modelId="{C5D7C352-F467-4C8B-8CA0-3CB5DE0D0656}">
      <dgm:prSet phldrT="[Text]"/>
      <dgm:spPr bwMode="auto">
        <a:solidFill>
          <a:srgbClr val="70AD47"/>
        </a:solidFill>
        <a:ln>
          <a:solidFill>
            <a:srgbClr val="70AD47"/>
          </a:solidFill>
        </a:ln>
      </dgm:spPr>
      <dgm:t>
        <a:bodyPr/>
        <a:lstStyle/>
        <a:p>
          <a:pPr>
            <a:defRPr/>
          </a:pPr>
          <a:r>
            <a:rPr lang="de-DE" b="1"/>
            <a:t>Medienerziehung</a:t>
          </a:r>
          <a:endParaRPr b="1"/>
        </a:p>
      </dgm:t>
    </dgm:pt>
    <dgm:pt modelId="{7AEA38E0-ECF9-4375-886B-373DB769EE87}" type="parTrans" cxnId="{46989549-53BC-4427-9E8D-00643128DD06}">
      <dgm:prSet/>
      <dgm:spPr bwMode="auto"/>
      <dgm:t>
        <a:bodyPr/>
        <a:lstStyle/>
        <a:p>
          <a:pPr>
            <a:defRPr/>
          </a:pPr>
          <a:endParaRPr lang="de-DE"/>
        </a:p>
      </dgm:t>
    </dgm:pt>
    <dgm:pt modelId="{63901395-21D7-490B-B5DB-BB9146E8A0AF}" type="sibTrans" cxnId="{46989549-53BC-4427-9E8D-00643128DD06}">
      <dgm:prSet/>
      <dgm:spPr bwMode="auto"/>
      <dgm:t>
        <a:bodyPr/>
        <a:lstStyle/>
        <a:p>
          <a:pPr>
            <a:defRPr/>
          </a:pPr>
          <a:endParaRPr lang="de-DE"/>
        </a:p>
      </dgm:t>
    </dgm:pt>
    <dgm:pt modelId="{AE4664D8-3952-47EE-931F-8289B8601571}">
      <dgm:prSet phldrT="[Text]"/>
      <dgm:spPr bwMode="auto"/>
      <dgm:t>
        <a:bodyPr/>
        <a:lstStyle/>
        <a:p>
          <a:pPr>
            <a:defRPr/>
          </a:pPr>
          <a:r>
            <a:rPr lang="de-DE"/>
            <a:t>Unterstützung in der häuslichen Medienerziehung</a:t>
          </a:r>
          <a:endParaRPr/>
        </a:p>
      </dgm:t>
    </dgm:pt>
    <dgm:pt modelId="{3E9DEB92-65F4-4F89-BE48-960D3B65BB3C}" type="parTrans" cxnId="{786A309E-20E2-4238-B76A-98F78A9621B5}">
      <dgm:prSet/>
      <dgm:spPr bwMode="auto"/>
      <dgm:t>
        <a:bodyPr/>
        <a:lstStyle/>
        <a:p>
          <a:pPr>
            <a:defRPr/>
          </a:pPr>
          <a:endParaRPr lang="de-DE"/>
        </a:p>
      </dgm:t>
    </dgm:pt>
    <dgm:pt modelId="{CA1646A8-64C1-460D-A7D4-067ED78BF4FA}" type="sibTrans" cxnId="{786A309E-20E2-4238-B76A-98F78A9621B5}">
      <dgm:prSet/>
      <dgm:spPr bwMode="auto"/>
      <dgm:t>
        <a:bodyPr/>
        <a:lstStyle/>
        <a:p>
          <a:pPr>
            <a:defRPr/>
          </a:pPr>
          <a:endParaRPr lang="de-DE"/>
        </a:p>
      </dgm:t>
    </dgm:pt>
    <dgm:pt modelId="{BDD850C8-AF87-4C02-B208-C6A993E1A599}">
      <dgm:prSet phldrT="[Text]"/>
      <dgm:spPr bwMode="auto"/>
      <dgm:t>
        <a:bodyPr/>
        <a:lstStyle/>
        <a:p>
          <a:pPr>
            <a:defRPr/>
          </a:pPr>
          <a:r>
            <a:rPr lang="de-DE"/>
            <a:t>Unterstützung in der häuslichen Lernbegleitung	</a:t>
          </a:r>
          <a:endParaRPr/>
        </a:p>
      </dgm:t>
    </dgm:pt>
    <dgm:pt modelId="{A0B0A200-6A43-4E92-927B-97AEAF24BF66}" type="parTrans" cxnId="{1A217D2B-8B95-4D01-98F3-C4C5434CEDE3}">
      <dgm:prSet/>
      <dgm:spPr bwMode="auto"/>
      <dgm:t>
        <a:bodyPr/>
        <a:lstStyle/>
        <a:p>
          <a:pPr>
            <a:defRPr/>
          </a:pPr>
          <a:endParaRPr lang="de-DE"/>
        </a:p>
      </dgm:t>
    </dgm:pt>
    <dgm:pt modelId="{41EF6518-D416-4D3F-9A9D-F11385C8ACB5}" type="sibTrans" cxnId="{1A217D2B-8B95-4D01-98F3-C4C5434CEDE3}">
      <dgm:prSet/>
      <dgm:spPr bwMode="auto"/>
      <dgm:t>
        <a:bodyPr/>
        <a:lstStyle/>
        <a:p>
          <a:pPr>
            <a:defRPr/>
          </a:pPr>
          <a:endParaRPr lang="de-DE"/>
        </a:p>
      </dgm:t>
    </dgm:pt>
    <dgm:pt modelId="{1EE19C64-7894-4B80-A742-ECCACE57A8A0}">
      <dgm:prSet phldrT="[Text]"/>
      <dgm:spPr bwMode="auto"/>
      <dgm:t>
        <a:bodyPr/>
        <a:lstStyle/>
        <a:p>
          <a:pPr>
            <a:defRPr/>
          </a:pPr>
          <a:r>
            <a:rPr lang="de-DE"/>
            <a:t>Wartung / Instandhaltung</a:t>
          </a:r>
          <a:endParaRPr/>
        </a:p>
      </dgm:t>
    </dgm:pt>
    <dgm:pt modelId="{D41748B4-B243-4B5C-AED0-DE1701ADFA87}" type="parTrans" cxnId="{5922632C-8359-4CB7-929D-EAF08817EA8B}">
      <dgm:prSet/>
      <dgm:spPr bwMode="auto"/>
      <dgm:t>
        <a:bodyPr/>
        <a:lstStyle/>
        <a:p>
          <a:pPr>
            <a:defRPr/>
          </a:pPr>
          <a:endParaRPr lang="de-DE"/>
        </a:p>
      </dgm:t>
    </dgm:pt>
    <dgm:pt modelId="{C6EEF3AF-5C1C-4D24-93C8-FF6EE8B3BC34}" type="sibTrans" cxnId="{5922632C-8359-4CB7-929D-EAF08817EA8B}">
      <dgm:prSet/>
      <dgm:spPr bwMode="auto"/>
      <dgm:t>
        <a:bodyPr/>
        <a:lstStyle/>
        <a:p>
          <a:pPr>
            <a:defRPr/>
          </a:pPr>
          <a:endParaRPr lang="de-DE"/>
        </a:p>
      </dgm:t>
    </dgm:pt>
    <dgm:pt modelId="{A4B35308-8EED-44C4-B970-69443708F075}" type="pres">
      <dgm:prSet presAssocID="{1293E40A-2E59-416D-96B8-F0B892B4845A}" presName="linear" presStyleCnt="0">
        <dgm:presLayoutVars>
          <dgm:animLvl val="lvl"/>
          <dgm:resizeHandles val="exact"/>
        </dgm:presLayoutVars>
      </dgm:prSet>
      <dgm:spPr bwMode="auto"/>
    </dgm:pt>
    <dgm:pt modelId="{CCFDDB40-C65A-4EB8-89E7-545F9C377D8F}" type="pres">
      <dgm:prSet custLinFactNeighborX="-165" custLinFactNeighborY="-1874" presAssocID="{C55633C6-0E72-4EDE-8B74-575B02E6DC9C}" presName="parentText" presStyleLbl="node1" presStyleIdx="0" presStyleCnt="3">
        <dgm:presLayoutVars>
          <dgm:chMax val="0"/>
          <dgm:bulletEnabled val="1"/>
        </dgm:presLayoutVars>
      </dgm:prSet>
      <dgm:spPr bwMode="auto"/>
    </dgm:pt>
    <dgm:pt modelId="{1B74F299-BF35-4707-97B6-A0B89BDB1E68}" type="pres">
      <dgm:prSet presAssocID="{C55633C6-0E72-4EDE-8B74-575B02E6DC9C}" presName="childText" presStyleLbl="revTx" presStyleIdx="0" presStyleCnt="3">
        <dgm:presLayoutVars>
          <dgm:bulletEnabled val="1"/>
        </dgm:presLayoutVars>
      </dgm:prSet>
      <dgm:spPr bwMode="auto"/>
    </dgm:pt>
    <dgm:pt modelId="{1B521610-BA6C-441B-9CFF-05556BB5DF6D}" type="pres">
      <dgm:prSet presAssocID="{6319D922-1695-4D12-AF29-F1E6C922FB2D}" presName="parentText" presStyleLbl="node1" presStyleIdx="1" presStyleCnt="3">
        <dgm:presLayoutVars>
          <dgm:chMax val="0"/>
          <dgm:bulletEnabled val="1"/>
        </dgm:presLayoutVars>
      </dgm:prSet>
      <dgm:spPr bwMode="auto"/>
    </dgm:pt>
    <dgm:pt modelId="{66F207FA-1676-4474-AB96-08C073EE4BBF}" type="pres">
      <dgm:prSet presAssocID="{6319D922-1695-4D12-AF29-F1E6C922FB2D}" presName="childText" presStyleLbl="revTx" presStyleIdx="1" presStyleCnt="3">
        <dgm:presLayoutVars>
          <dgm:bulletEnabled val="1"/>
        </dgm:presLayoutVars>
      </dgm:prSet>
      <dgm:spPr bwMode="auto"/>
    </dgm:pt>
    <dgm:pt modelId="{E9EE06F8-AA5B-49AC-AEB4-6E89D4BFEF06}" type="pres">
      <dgm:prSet presAssocID="{C5D7C352-F467-4C8B-8CA0-3CB5DE0D0656}" presName="parentText" presStyleLbl="node1" presStyleIdx="2" presStyleCnt="3">
        <dgm:presLayoutVars>
          <dgm:chMax val="0"/>
          <dgm:bulletEnabled val="1"/>
        </dgm:presLayoutVars>
      </dgm:prSet>
      <dgm:spPr bwMode="auto"/>
    </dgm:pt>
    <dgm:pt modelId="{394E0249-2803-4E21-83A0-9558CB82C9D9}" type="pres">
      <dgm:prSet presAssocID="{C5D7C352-F467-4C8B-8CA0-3CB5DE0D0656}" presName="childText" presStyleLbl="revTx" presStyleIdx="2" presStyleCnt="3">
        <dgm:presLayoutVars>
          <dgm:bulletEnabled val="1"/>
        </dgm:presLayoutVars>
      </dgm:prSet>
      <dgm:spPr bwMode="auto"/>
    </dgm:pt>
  </dgm:ptLst>
  <dgm:cxnLst>
    <dgm:cxn modelId="{39EFA20A-4F57-45F5-B9E2-71B969147C4A}" srcId="{1293E40A-2E59-416D-96B8-F0B892B4845A}" destId="{6319D922-1695-4D12-AF29-F1E6C922FB2D}" srcOrd="1" destOrd="0" parTransId="{F5D3B0DF-6FD5-48A7-94B9-F457000306E1}" sibTransId="{507D0AF5-9D6E-41EF-96CF-65577392832F}"/>
    <dgm:cxn modelId="{E7C9D514-5119-4A19-9B41-6E0AC5C39EF5}" srcId="{1293E40A-2E59-416D-96B8-F0B892B4845A}" destId="{C55633C6-0E72-4EDE-8B74-575B02E6DC9C}" srcOrd="0" destOrd="0" parTransId="{84322F7C-3162-478F-B676-7262629EE887}" sibTransId="{128AAB17-BA71-42C3-B6CB-36F2B59BF19C}"/>
    <dgm:cxn modelId="{439A4818-3672-466D-AC6E-FA6727AB4865}" type="presOf" srcId="{1293E40A-2E59-416D-96B8-F0B892B4845A}" destId="{A4B35308-8EED-44C4-B970-69443708F075}" srcOrd="0" destOrd="0" presId="urn:microsoft.com/office/officeart/2005/8/layout/vList2"/>
    <dgm:cxn modelId="{1A217D2B-8B95-4D01-98F3-C4C5434CEDE3}" srcId="{6319D922-1695-4D12-AF29-F1E6C922FB2D}" destId="{BDD850C8-AF87-4C02-B208-C6A993E1A599}" srcOrd="1" destOrd="0" parTransId="{A0B0A200-6A43-4E92-927B-97AEAF24BF66}" sibTransId="{41EF6518-D416-4D3F-9A9D-F11385C8ACB5}"/>
    <dgm:cxn modelId="{5922632C-8359-4CB7-929D-EAF08817EA8B}" srcId="{C55633C6-0E72-4EDE-8B74-575B02E6DC9C}" destId="{1EE19C64-7894-4B80-A742-ECCACE57A8A0}" srcOrd="1" destOrd="0" parTransId="{D41748B4-B243-4B5C-AED0-DE1701ADFA87}" sibTransId="{C6EEF3AF-5C1C-4D24-93C8-FF6EE8B3BC34}"/>
    <dgm:cxn modelId="{A325A238-6323-4B83-8B9D-044FDBB5589A}" type="presOf" srcId="{AE4664D8-3952-47EE-931F-8289B8601571}" destId="{394E0249-2803-4E21-83A0-9558CB82C9D9}" srcOrd="0" destOrd="0" presId="urn:microsoft.com/office/officeart/2005/8/layout/vList2"/>
    <dgm:cxn modelId="{F67B9E68-35D5-45B9-9CDA-35BD1AB55F16}" type="presOf" srcId="{1EE19C64-7894-4B80-A742-ECCACE57A8A0}" destId="{1B74F299-BF35-4707-97B6-A0B89BDB1E68}" srcOrd="0" destOrd="1" presId="urn:microsoft.com/office/officeart/2005/8/layout/vList2"/>
    <dgm:cxn modelId="{46989549-53BC-4427-9E8D-00643128DD06}" srcId="{1293E40A-2E59-416D-96B8-F0B892B4845A}" destId="{C5D7C352-F467-4C8B-8CA0-3CB5DE0D0656}" srcOrd="2" destOrd="0" parTransId="{7AEA38E0-ECF9-4375-886B-373DB769EE87}" sibTransId="{63901395-21D7-490B-B5DB-BB9146E8A0AF}"/>
    <dgm:cxn modelId="{1F99A473-D81C-4BC0-A9D6-44234C5F61A6}" type="presOf" srcId="{6319D922-1695-4D12-AF29-F1E6C922FB2D}" destId="{1B521610-BA6C-441B-9CFF-05556BB5DF6D}" srcOrd="0" destOrd="0" presId="urn:microsoft.com/office/officeart/2005/8/layout/vList2"/>
    <dgm:cxn modelId="{786A309E-20E2-4238-B76A-98F78A9621B5}" srcId="{C5D7C352-F467-4C8B-8CA0-3CB5DE0D0656}" destId="{AE4664D8-3952-47EE-931F-8289B8601571}" srcOrd="0" destOrd="0" parTransId="{3E9DEB92-65F4-4F89-BE48-960D3B65BB3C}" sibTransId="{CA1646A8-64C1-460D-A7D4-067ED78BF4FA}"/>
    <dgm:cxn modelId="{07ADA8A2-7C60-4236-9E5C-62571258C9F5}" type="presOf" srcId="{BDD850C8-AF87-4C02-B208-C6A993E1A599}" destId="{66F207FA-1676-4474-AB96-08C073EE4BBF}" srcOrd="0" destOrd="1" presId="urn:microsoft.com/office/officeart/2005/8/layout/vList2"/>
    <dgm:cxn modelId="{FF0F02A7-4DAC-4FEA-97A8-7D15AE9FB7A4}" srcId="{C55633C6-0E72-4EDE-8B74-575B02E6DC9C}" destId="{BD5740DB-5421-4002-849A-B1904C6DF164}" srcOrd="0" destOrd="0" parTransId="{7CAC9E3E-C246-4DC9-95EB-B49C315FCAE5}" sibTransId="{FDA84149-E5FF-41E0-BA83-960E9A502ED3}"/>
    <dgm:cxn modelId="{817208B9-13E2-4DAA-AC4B-D98C375EE2CA}" type="presOf" srcId="{C5D7C352-F467-4C8B-8CA0-3CB5DE0D0656}" destId="{E9EE06F8-AA5B-49AC-AEB4-6E89D4BFEF06}" srcOrd="0" destOrd="0" presId="urn:microsoft.com/office/officeart/2005/8/layout/vList2"/>
    <dgm:cxn modelId="{EE73BAC4-F48A-408F-B1D0-55FE6E90E471}" type="presOf" srcId="{BD5740DB-5421-4002-849A-B1904C6DF164}" destId="{1B74F299-BF35-4707-97B6-A0B89BDB1E68}" srcOrd="0" destOrd="0" presId="urn:microsoft.com/office/officeart/2005/8/layout/vList2"/>
    <dgm:cxn modelId="{139E6CE7-993D-47F7-9057-A91C9DE5788B}" type="presOf" srcId="{C55633C6-0E72-4EDE-8B74-575B02E6DC9C}" destId="{CCFDDB40-C65A-4EB8-89E7-545F9C377D8F}" srcOrd="0" destOrd="0" presId="urn:microsoft.com/office/officeart/2005/8/layout/vList2"/>
    <dgm:cxn modelId="{97A36FF2-563F-4865-A295-543A0994B824}" type="presOf" srcId="{FA77649D-CB21-468B-BC08-16F8A8EFCAAC}" destId="{66F207FA-1676-4474-AB96-08C073EE4BBF}" srcOrd="0" destOrd="0" presId="urn:microsoft.com/office/officeart/2005/8/layout/vList2"/>
    <dgm:cxn modelId="{407E10F7-F355-48AB-86E2-CF93E1E98FA1}" srcId="{6319D922-1695-4D12-AF29-F1E6C922FB2D}" destId="{FA77649D-CB21-468B-BC08-16F8A8EFCAAC}" srcOrd="0" destOrd="0" parTransId="{7C3F35C7-FB57-42A0-8259-49FBF139578D}" sibTransId="{F81D7A3D-BCE4-4AED-A921-A9568BD6B2EF}"/>
    <dgm:cxn modelId="{8E037E2F-D395-477E-A781-331E5CBFBC1D}" type="presParOf" srcId="{A4B35308-8EED-44C4-B970-69443708F075}" destId="{CCFDDB40-C65A-4EB8-89E7-545F9C377D8F}" srcOrd="0" destOrd="0" presId="urn:microsoft.com/office/officeart/2005/8/layout/vList2"/>
    <dgm:cxn modelId="{A24421F7-8505-4D48-844A-6EED42E0AB2A}" type="presParOf" srcId="{A4B35308-8EED-44C4-B970-69443708F075}" destId="{1B74F299-BF35-4707-97B6-A0B89BDB1E68}" srcOrd="1" destOrd="0" presId="urn:microsoft.com/office/officeart/2005/8/layout/vList2"/>
    <dgm:cxn modelId="{0D3FD8A8-DD2A-4339-8713-8BD7F4E9C5CF}" type="presParOf" srcId="{A4B35308-8EED-44C4-B970-69443708F075}" destId="{1B521610-BA6C-441B-9CFF-05556BB5DF6D}" srcOrd="2" destOrd="0" presId="urn:microsoft.com/office/officeart/2005/8/layout/vList2"/>
    <dgm:cxn modelId="{0A3E9275-B4CE-45C8-80A0-7C9E4EAB2CFA}" type="presParOf" srcId="{A4B35308-8EED-44C4-B970-69443708F075}" destId="{66F207FA-1676-4474-AB96-08C073EE4BBF}" srcOrd="3" destOrd="0" presId="urn:microsoft.com/office/officeart/2005/8/layout/vList2"/>
    <dgm:cxn modelId="{051E69C5-4697-4830-A21E-4AEF6BBBCBE5}" type="presParOf" srcId="{A4B35308-8EED-44C4-B970-69443708F075}" destId="{E9EE06F8-AA5B-49AC-AEB4-6E89D4BFEF06}" srcOrd="4" destOrd="0" presId="urn:microsoft.com/office/officeart/2005/8/layout/vList2"/>
    <dgm:cxn modelId="{7867E948-9464-4C56-A6D2-A135D662BFD6}" type="presParOf" srcId="{A4B35308-8EED-44C4-B970-69443708F075}" destId="{394E0249-2803-4E21-83A0-9558CB82C9D9}" srcOrd="5" destOrd="0" presId="urn:microsoft.com/office/officeart/2005/8/layout/vList2"/>
  </dgm:cxnLst>
  <dgm:bg/>
  <dgm:whole/>
  <dgm:extLst>
    <a:ext uri="http://schemas.microsoft.com/office/drawing/2008/diagram">
      <dsp:dataModelExt xmlns:dsp="http://schemas.microsoft.com/office/drawing/2008/diagram" relId="rId4" minVer="http://schemas.openxmlformats.org/drawingml/2006/diagram"/>
    </a:ext>
  </dgm:extLst>
</dgm:dataModel>
</file>

<file path=ppt/diagrams/drawing1.xml><?xml version="1.0" encoding="utf-8"?>
<dsp:drawing xmlns:dsp="http://schemas.microsoft.com/office/drawing/2008/diagram" xmlns:dgm="http://schemas.openxmlformats.org/drawingml/2006/diagram" xmlns:a="http://schemas.openxmlformats.org/drawingml/2006/main" xmlns:r="http://schemas.openxmlformats.org/officeDocument/2006/relationships">
  <dsp:spTree>
    <dsp:nvGrpSpPr>
      <dsp:cNvPr id="343728372" name=""/>
      <dsp:cNvGrpSpPr/>
    </dsp:nvGrpSpPr>
    <dsp:grpSpPr bwMode="auto">
      <a:xfrm>
        <a:off x="0" y="0"/>
        <a:ext cx="4089192" cy="5462802"/>
        <a:chOff x="0" y="0"/>
        <a:chExt cx="4089192" cy="5462802"/>
      </a:xfrm>
    </dsp:grpSpPr>
    <dsp:sp modelId="{CCA0ED0B-64CC-429C-933D-E35B31C7A19C}">
      <dsp:nvSpPr>
        <dsp:cNvPr id="0" name=""/>
        <dsp:cNvSpPr/>
      </dsp:nvSpPr>
      <dsp:spPr bwMode="auto">
        <a:xfrm>
          <a:off x="1258244" y="469429"/>
          <a:ext cx="2177494" cy="2177826"/>
        </a:xfrm>
        <a:prstGeom prst="circularArrow">
          <a:avLst>
            <a:gd name="adj1" fmla="val 10980"/>
            <a:gd name="adj2" fmla="val 1142322"/>
            <a:gd name="adj3" fmla="val 4500000"/>
            <a:gd name="adj4" fmla="val 10800000"/>
            <a:gd name="adj5" fmla="val 12500"/>
          </a:avLst>
        </a:prstGeom>
        <a:solidFill>
          <a:srgbClr val="0070C0"/>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sp>
    <dsp:sp modelId="{A7423747-4CD4-4F45-9C69-1E578CB4BDE7}">
      <dsp:nvSpPr>
        <dsp:cNvPr id="0" name=""/>
        <dsp:cNvSpPr/>
      </dsp:nvSpPr>
      <dsp:spPr bwMode="auto">
        <a:xfrm>
          <a:off x="1739542" y="1255690"/>
          <a:ext cx="1209991" cy="604851"/>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12700" tIns="12700" rIns="12700" bIns="12700" numCol="1" spcCol="1270" anchor="ctr" anchorCtr="0">
          <a:noAutofit/>
        </a:bodyPr>
        <a:lstStyle/>
        <a:p>
          <a:pPr marL="0" lvl="0" indent="0" algn="ctr" defTabSz="889000">
            <a:lnSpc>
              <a:spcPct val="90000"/>
            </a:lnSpc>
            <a:spcBef>
              <a:spcPts val="0"/>
            </a:spcBef>
            <a:spcAft>
              <a:spcPts val="0"/>
            </a:spcAft>
            <a:buNone/>
            <a:defRPr/>
          </a:pPr>
          <a:r>
            <a:rPr lang="de-DE" sz="2000">
              <a:solidFill>
                <a:srgbClr val="0070C0"/>
              </a:solidFill>
            </a:rPr>
            <a:t>Technik</a:t>
          </a:r>
          <a:endParaRPr sz="2000"/>
        </a:p>
      </dsp:txBody>
      <dsp:txXfrm>
        <a:off x="1739542" y="1255690"/>
        <a:ext cx="1209991" cy="604851"/>
      </dsp:txXfrm>
    </dsp:sp>
    <dsp:sp modelId="{3046265E-B152-4CD0-95E3-365E792F4EA5}">
      <dsp:nvSpPr>
        <dsp:cNvPr id="0" name=""/>
        <dsp:cNvSpPr/>
      </dsp:nvSpPr>
      <dsp:spPr bwMode="auto">
        <a:xfrm>
          <a:off x="653452" y="1720752"/>
          <a:ext cx="2177494" cy="2177826"/>
        </a:xfrm>
        <a:prstGeom prst="leftCircularArrow">
          <a:avLst>
            <a:gd name="adj1" fmla="val 10980"/>
            <a:gd name="adj2" fmla="val 1142322"/>
            <a:gd name="adj3" fmla="val 6300000"/>
            <a:gd name="adj4" fmla="val 18900000"/>
            <a:gd name="adj5" fmla="val 12500"/>
          </a:avLst>
        </a:prstGeom>
        <a:solidFill>
          <a:srgbClr val="4DC58D"/>
        </a:solidFill>
        <a:ln w="12700" cap="flat" cmpd="sng" algn="ctr">
          <a:solidFill>
            <a:srgbClr val="4DC58D"/>
          </a:solidFill>
          <a:prstDash val="solid"/>
          <a:miter lim="800000"/>
        </a:ln>
        <a:effectLst/>
      </dsp:spPr>
      <dsp:style>
        <a:lnRef idx="2">
          <a:srgbClr val="000000"/>
        </a:lnRef>
        <a:fillRef idx="1">
          <a:srgbClr val="000000"/>
        </a:fillRef>
        <a:effectRef idx="0">
          <a:srgbClr val="000000"/>
        </a:effectRef>
        <a:fontRef idx="minor">
          <a:schemeClr val="lt1"/>
        </a:fontRef>
      </dsp:style>
    </dsp:sp>
    <dsp:sp modelId="{33875040-6FCC-4721-B24C-410E87708A31}">
      <dsp:nvSpPr>
        <dsp:cNvPr id="0" name=""/>
        <dsp:cNvSpPr/>
      </dsp:nvSpPr>
      <dsp:spPr bwMode="auto">
        <a:xfrm>
          <a:off x="1137204" y="2514251"/>
          <a:ext cx="1209991" cy="604851"/>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12700" tIns="12700" rIns="12700" bIns="12700" numCol="1" spcCol="1270" anchor="ctr" anchorCtr="0">
          <a:noAutofit/>
        </a:bodyPr>
        <a:lstStyle/>
        <a:p>
          <a:pPr marL="0" lvl="0" indent="0" algn="ctr" defTabSz="889000">
            <a:lnSpc>
              <a:spcPct val="90000"/>
            </a:lnSpc>
            <a:spcBef>
              <a:spcPts val="0"/>
            </a:spcBef>
            <a:spcAft>
              <a:spcPts val="0"/>
            </a:spcAft>
            <a:buNone/>
            <a:defRPr/>
          </a:pPr>
          <a:r>
            <a:rPr lang="de-DE" sz="2000">
              <a:solidFill>
                <a:srgbClr val="4DC58D"/>
              </a:solidFill>
            </a:rPr>
            <a:t>Unterricht</a:t>
          </a:r>
          <a:endParaRPr sz="2000"/>
        </a:p>
      </dsp:txBody>
      <dsp:txXfrm>
        <a:off x="1137204" y="2514251"/>
        <a:ext cx="1209991" cy="604851"/>
      </dsp:txXfrm>
    </dsp:sp>
    <dsp:sp modelId="{9249B05E-410E-4683-BAF3-7799677F305C}">
      <dsp:nvSpPr>
        <dsp:cNvPr id="0" name=""/>
        <dsp:cNvSpPr/>
      </dsp:nvSpPr>
      <dsp:spPr bwMode="auto">
        <a:xfrm>
          <a:off x="1413224" y="3121817"/>
          <a:ext cx="1870805" cy="1871555"/>
        </a:xfrm>
        <a:prstGeom prst="blockArc">
          <a:avLst>
            <a:gd name="adj1" fmla="val 13500000"/>
            <a:gd name="adj2" fmla="val 10800000"/>
            <a:gd name="adj3" fmla="val 12740"/>
          </a:avLst>
        </a:prstGeom>
        <a:solidFill>
          <a:srgbClr val="70AD47"/>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sp>
    <dsp:sp modelId="{901C581E-5CBF-414C-89FB-56EE63F0A101}">
      <dsp:nvSpPr>
        <dsp:cNvPr id="0" name=""/>
        <dsp:cNvSpPr/>
      </dsp:nvSpPr>
      <dsp:spPr bwMode="auto">
        <a:xfrm>
          <a:off x="1742404" y="3774622"/>
          <a:ext cx="1209991" cy="604851"/>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12700" tIns="12700" rIns="12700" bIns="12700" numCol="1" spcCol="1270" anchor="ctr" anchorCtr="0">
          <a:noAutofit/>
        </a:bodyPr>
        <a:lstStyle/>
        <a:p>
          <a:pPr marL="0" lvl="0" indent="0" algn="ctr" defTabSz="889000">
            <a:lnSpc>
              <a:spcPct val="90000"/>
            </a:lnSpc>
            <a:spcBef>
              <a:spcPts val="0"/>
            </a:spcBef>
            <a:spcAft>
              <a:spcPts val="0"/>
            </a:spcAft>
            <a:buNone/>
            <a:defRPr/>
          </a:pPr>
          <a:r>
            <a:rPr lang="de-DE" sz="2000">
              <a:solidFill>
                <a:srgbClr val="70AD47"/>
              </a:solidFill>
            </a:rPr>
            <a:t>Medien-erziehung</a:t>
          </a:r>
          <a:endParaRPr sz="2000"/>
        </a:p>
      </dsp:txBody>
      <dsp:txXfrm>
        <a:off x="1742404" y="3774622"/>
        <a:ext cx="1209991" cy="604851"/>
      </dsp:txXfrm>
    </dsp:sp>
  </dsp:spTree>
</dsp:drawing>
</file>

<file path=ppt/diagrams/drawing2.xml><?xml version="1.0" encoding="utf-8"?>
<dsp:drawing xmlns:dsp="http://schemas.microsoft.com/office/drawing/2008/diagram" xmlns:dgm="http://schemas.openxmlformats.org/drawingml/2006/diagram" xmlns:a="http://schemas.openxmlformats.org/drawingml/2006/main" xmlns:r="http://schemas.openxmlformats.org/officeDocument/2006/relationships">
  <dsp:spTree>
    <dsp:nvGrpSpPr>
      <dsp:cNvPr id="98679078" name=""/>
      <dsp:cNvGrpSpPr/>
    </dsp:nvGrpSpPr>
    <dsp:grpSpPr bwMode="auto">
      <a:xfrm>
        <a:off x="0" y="0"/>
        <a:ext cx="4089192" cy="5462802"/>
        <a:chOff x="0" y="0"/>
        <a:chExt cx="4089192" cy="5462802"/>
      </a:xfrm>
    </dsp:grpSpPr>
    <dsp:sp modelId="{CCA0ED0B-64CC-429C-933D-E35B31C7A19C}">
      <dsp:nvSpPr>
        <dsp:cNvPr id="0" name=""/>
        <dsp:cNvSpPr/>
      </dsp:nvSpPr>
      <dsp:spPr bwMode="auto">
        <a:xfrm>
          <a:off x="1258244" y="469429"/>
          <a:ext cx="2177494" cy="2177826"/>
        </a:xfrm>
        <a:prstGeom prst="circularArrow">
          <a:avLst>
            <a:gd name="adj1" fmla="val 10980"/>
            <a:gd name="adj2" fmla="val 1142322"/>
            <a:gd name="adj3" fmla="val 4500000"/>
            <a:gd name="adj4" fmla="val 10800000"/>
            <a:gd name="adj5" fmla="val 12500"/>
          </a:avLst>
        </a:prstGeom>
        <a:solidFill>
          <a:srgbClr val="0070C0"/>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sp>
    <dsp:sp modelId="{A7423747-4CD4-4F45-9C69-1E578CB4BDE7}">
      <dsp:nvSpPr>
        <dsp:cNvPr id="0" name=""/>
        <dsp:cNvSpPr/>
      </dsp:nvSpPr>
      <dsp:spPr bwMode="auto">
        <a:xfrm>
          <a:off x="1739542" y="1255690"/>
          <a:ext cx="1209991" cy="604851"/>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12700" tIns="12700" rIns="12700" bIns="12700" numCol="1" spcCol="1270" anchor="ctr" anchorCtr="0">
          <a:noAutofit/>
        </a:bodyPr>
        <a:lstStyle/>
        <a:p>
          <a:pPr marL="0" lvl="0" indent="0" algn="ctr" defTabSz="889000">
            <a:lnSpc>
              <a:spcPct val="90000"/>
            </a:lnSpc>
            <a:spcBef>
              <a:spcPts val="0"/>
            </a:spcBef>
            <a:spcAft>
              <a:spcPts val="0"/>
            </a:spcAft>
            <a:buNone/>
            <a:defRPr/>
          </a:pPr>
          <a:r>
            <a:rPr lang="de-DE" sz="2000">
              <a:solidFill>
                <a:srgbClr val="0070C0"/>
              </a:solidFill>
            </a:rPr>
            <a:t>Technik</a:t>
          </a:r>
          <a:endParaRPr sz="2000"/>
        </a:p>
      </dsp:txBody>
      <dsp:txXfrm>
        <a:off x="1739542" y="1255690"/>
        <a:ext cx="1209991" cy="604851"/>
      </dsp:txXfrm>
    </dsp:sp>
    <dsp:sp modelId="{3046265E-B152-4CD0-95E3-365E792F4EA5}">
      <dsp:nvSpPr>
        <dsp:cNvPr id="0" name=""/>
        <dsp:cNvSpPr/>
      </dsp:nvSpPr>
      <dsp:spPr bwMode="auto">
        <a:xfrm>
          <a:off x="653452" y="1720752"/>
          <a:ext cx="2177494" cy="2177826"/>
        </a:xfrm>
        <a:prstGeom prst="leftCircularArrow">
          <a:avLst>
            <a:gd name="adj1" fmla="val 10980"/>
            <a:gd name="adj2" fmla="val 1142322"/>
            <a:gd name="adj3" fmla="val 6300000"/>
            <a:gd name="adj4" fmla="val 18900000"/>
            <a:gd name="adj5" fmla="val 12500"/>
          </a:avLst>
        </a:prstGeom>
        <a:solidFill>
          <a:srgbClr val="4DC58D"/>
        </a:solidFill>
        <a:ln w="12700" cap="flat" cmpd="sng" algn="ctr">
          <a:solidFill>
            <a:srgbClr val="4DC58D"/>
          </a:solidFill>
          <a:prstDash val="solid"/>
          <a:miter lim="800000"/>
        </a:ln>
        <a:effectLst/>
      </dsp:spPr>
      <dsp:style>
        <a:lnRef idx="2">
          <a:srgbClr val="000000"/>
        </a:lnRef>
        <a:fillRef idx="1">
          <a:srgbClr val="000000"/>
        </a:fillRef>
        <a:effectRef idx="0">
          <a:srgbClr val="000000"/>
        </a:effectRef>
        <a:fontRef idx="minor">
          <a:schemeClr val="lt1"/>
        </a:fontRef>
      </dsp:style>
    </dsp:sp>
    <dsp:sp modelId="{33875040-6FCC-4721-B24C-410E87708A31}">
      <dsp:nvSpPr>
        <dsp:cNvPr id="0" name=""/>
        <dsp:cNvSpPr/>
      </dsp:nvSpPr>
      <dsp:spPr bwMode="auto">
        <a:xfrm>
          <a:off x="1137204" y="2514251"/>
          <a:ext cx="1209991" cy="604851"/>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12700" tIns="12700" rIns="12700" bIns="12700" numCol="1" spcCol="1270" anchor="ctr" anchorCtr="0">
          <a:noAutofit/>
        </a:bodyPr>
        <a:lstStyle/>
        <a:p>
          <a:pPr marL="0" lvl="0" indent="0" algn="ctr" defTabSz="889000">
            <a:lnSpc>
              <a:spcPct val="90000"/>
            </a:lnSpc>
            <a:spcBef>
              <a:spcPts val="0"/>
            </a:spcBef>
            <a:spcAft>
              <a:spcPts val="0"/>
            </a:spcAft>
            <a:buNone/>
            <a:defRPr/>
          </a:pPr>
          <a:r>
            <a:rPr lang="de-DE" sz="2000">
              <a:solidFill>
                <a:srgbClr val="4DC58D"/>
              </a:solidFill>
            </a:rPr>
            <a:t>Unterricht</a:t>
          </a:r>
          <a:endParaRPr sz="2000"/>
        </a:p>
      </dsp:txBody>
      <dsp:txXfrm>
        <a:off x="1137204" y="2514251"/>
        <a:ext cx="1209991" cy="604851"/>
      </dsp:txXfrm>
    </dsp:sp>
    <dsp:sp modelId="{9249B05E-410E-4683-BAF3-7799677F305C}">
      <dsp:nvSpPr>
        <dsp:cNvPr id="0" name=""/>
        <dsp:cNvSpPr/>
      </dsp:nvSpPr>
      <dsp:spPr bwMode="auto">
        <a:xfrm>
          <a:off x="1413224" y="3121817"/>
          <a:ext cx="1870805" cy="1871555"/>
        </a:xfrm>
        <a:prstGeom prst="blockArc">
          <a:avLst>
            <a:gd name="adj1" fmla="val 13500000"/>
            <a:gd name="adj2" fmla="val 10800000"/>
            <a:gd name="adj3" fmla="val 12740"/>
          </a:avLst>
        </a:prstGeom>
        <a:solidFill>
          <a:srgbClr val="70AD47"/>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sp>
    <dsp:sp modelId="{901C581E-5CBF-414C-89FB-56EE63F0A101}">
      <dsp:nvSpPr>
        <dsp:cNvPr id="0" name=""/>
        <dsp:cNvSpPr/>
      </dsp:nvSpPr>
      <dsp:spPr bwMode="auto">
        <a:xfrm>
          <a:off x="1742404" y="3774622"/>
          <a:ext cx="1209991" cy="604851"/>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12700" tIns="12700" rIns="12700" bIns="12700" numCol="1" spcCol="1270" anchor="ctr" anchorCtr="0">
          <a:noAutofit/>
        </a:bodyPr>
        <a:lstStyle/>
        <a:p>
          <a:pPr marL="0" lvl="0" indent="0" algn="ctr" defTabSz="889000">
            <a:lnSpc>
              <a:spcPct val="90000"/>
            </a:lnSpc>
            <a:spcBef>
              <a:spcPts val="0"/>
            </a:spcBef>
            <a:spcAft>
              <a:spcPts val="0"/>
            </a:spcAft>
            <a:buNone/>
            <a:defRPr/>
          </a:pPr>
          <a:r>
            <a:rPr lang="de-DE" sz="2000">
              <a:solidFill>
                <a:srgbClr val="70AD47"/>
              </a:solidFill>
            </a:rPr>
            <a:t>Medien-erziehung</a:t>
          </a:r>
          <a:endParaRPr sz="2000"/>
        </a:p>
      </dsp:txBody>
      <dsp:txXfrm>
        <a:off x="1742404" y="3774622"/>
        <a:ext cx="1209991" cy="604851"/>
      </dsp:txXfrm>
    </dsp:sp>
  </dsp:spTree>
</dsp:drawing>
</file>

<file path=ppt/diagrams/drawing3.xml><?xml version="1.0" encoding="utf-8"?>
<dsp:drawing xmlns:dsp="http://schemas.microsoft.com/office/drawing/2008/diagram" xmlns:dgm="http://schemas.openxmlformats.org/drawingml/2006/diagram" xmlns:a="http://schemas.openxmlformats.org/drawingml/2006/main" xmlns:r="http://schemas.openxmlformats.org/officeDocument/2006/relationships">
  <dsp:spTree>
    <dsp:nvGrpSpPr>
      <dsp:cNvPr id="419074281" name=""/>
      <dsp:cNvGrpSpPr/>
    </dsp:nvGrpSpPr>
    <dsp:grpSpPr bwMode="auto">
      <a:xfrm>
        <a:off x="0" y="0"/>
        <a:ext cx="8440866" cy="4806166"/>
        <a:chOff x="0" y="0"/>
        <a:chExt cx="8440866" cy="4806166"/>
      </a:xfrm>
    </dsp:grpSpPr>
    <dsp:sp modelId="{8B63A8A2-003A-44A5-B35E-F808148E19F6}">
      <dsp:nvSpPr>
        <dsp:cNvPr id="0" name=""/>
        <dsp:cNvSpPr/>
      </dsp:nvSpPr>
      <dsp:spPr bwMode="auto">
        <a:xfrm rot="5400000">
          <a:off x="-259434" y="260943"/>
          <a:ext cx="1729562" cy="1210693"/>
        </a:xfrm>
        <a:prstGeom prst="chevron">
          <a:avLst>
            <a:gd name="adj" fmla="val 50000"/>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ts val="0"/>
            </a:spcBef>
            <a:spcAft>
              <a:spcPts val="0"/>
            </a:spcAft>
            <a:buNone/>
            <a:defRPr/>
          </a:pPr>
          <a:r>
            <a:rPr lang="de-DE" sz="1900" b="1"/>
            <a:t>Analyse</a:t>
          </a:r>
          <a:endParaRPr sz="1900"/>
        </a:p>
      </dsp:txBody>
      <dsp:txXfrm rot="-5400000">
        <a:off x="1" y="606857"/>
        <a:ext cx="1210693" cy="518869"/>
      </dsp:txXfrm>
    </dsp:sp>
    <dsp:sp modelId="{60F0DDA3-CD76-485A-996E-336AA961CB26}">
      <dsp:nvSpPr>
        <dsp:cNvPr id="0" name=""/>
        <dsp:cNvSpPr/>
      </dsp:nvSpPr>
      <dsp:spPr bwMode="auto">
        <a:xfrm rot="5400000">
          <a:off x="4263672" y="-3051467"/>
          <a:ext cx="1124215" cy="7230172"/>
        </a:xfrm>
        <a:prstGeom prst="round2SameRect">
          <a:avLst>
            <a:gd name="adj1" fmla="val 16667"/>
            <a:gd name="adj2" fmla="val 0"/>
          </a:avLst>
        </a:prstGeom>
        <a:solidFill>
          <a:schemeClr val="lt1">
            <a:hueOff val="0"/>
            <a:satOff val="0"/>
            <a:lumOff val="0"/>
            <a:alphaOff val="0"/>
            <a:alpha val="90000"/>
          </a:schemeClr>
        </a:solidFill>
        <a:ln w="12700" cap="flat" cmpd="sng" algn="ctr">
          <a:solidFill>
            <a:schemeClr val="accent5">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ts val="0"/>
            </a:spcBef>
            <a:spcAft>
              <a:spcPts val="0"/>
            </a:spcAft>
            <a:buChar char="•"/>
            <a:defRPr/>
          </a:pPr>
          <a:r>
            <a:rPr lang="de-DE" sz="2200"/>
            <a:t>Bedarf abfragen (z.B. Notwendigkeiten und Wünsche)</a:t>
          </a:r>
          <a:endParaRPr sz="2200"/>
        </a:p>
        <a:p>
          <a:pPr marL="228600" lvl="1" indent="-228600" algn="l" defTabSz="977900">
            <a:lnSpc>
              <a:spcPct val="90000"/>
            </a:lnSpc>
            <a:spcBef>
              <a:spcPts val="0"/>
            </a:spcBef>
            <a:spcAft>
              <a:spcPts val="0"/>
            </a:spcAft>
            <a:buChar char="•"/>
            <a:defRPr/>
          </a:pPr>
          <a:r>
            <a:rPr lang="de-DE" sz="2200"/>
            <a:t>Unterstützungsbereiche festlegen</a:t>
          </a:r>
          <a:endParaRPr sz="2200"/>
        </a:p>
      </dsp:txBody>
      <dsp:txXfrm rot="-5400000">
        <a:off x="1210694" y="56391"/>
        <a:ext cx="7175292" cy="1014455"/>
      </dsp:txXfrm>
    </dsp:sp>
    <dsp:sp modelId="{BFB214EB-DF0F-4A30-9D10-C89F02C0988D}">
      <dsp:nvSpPr>
        <dsp:cNvPr id="0" name=""/>
        <dsp:cNvSpPr/>
      </dsp:nvSpPr>
      <dsp:spPr bwMode="auto">
        <a:xfrm rot="5400000">
          <a:off x="-259434" y="1797735"/>
          <a:ext cx="1729562" cy="1210693"/>
        </a:xfrm>
        <a:prstGeom prst="chevron">
          <a:avLst>
            <a:gd name="adj" fmla="val 50000"/>
          </a:avLst>
        </a:prstGeom>
        <a:solidFill>
          <a:schemeClr val="accent5">
            <a:hueOff val="-3379271"/>
            <a:satOff val="-8710"/>
            <a:lumOff val="-5883"/>
            <a:alphaOff val="0"/>
          </a:schemeClr>
        </a:solidFill>
        <a:ln w="12700" cap="flat" cmpd="sng" algn="ctr">
          <a:solidFill>
            <a:schemeClr val="accent5">
              <a:hueOff val="-3379271"/>
              <a:satOff val="-8710"/>
              <a:lumOff val="-5883"/>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ts val="0"/>
            </a:spcBef>
            <a:spcAft>
              <a:spcPts val="0"/>
            </a:spcAft>
            <a:buNone/>
            <a:defRPr/>
          </a:pPr>
          <a:r>
            <a:rPr lang="de-DE" sz="1900" b="1"/>
            <a:t>Erarbeitung</a:t>
          </a:r>
          <a:endParaRPr sz="1900"/>
        </a:p>
      </dsp:txBody>
      <dsp:txXfrm rot="-5400000">
        <a:off x="1" y="2143649"/>
        <a:ext cx="1210693" cy="518869"/>
      </dsp:txXfrm>
    </dsp:sp>
    <dsp:sp modelId="{431B5803-DC86-4876-8024-3E0A64105634}">
      <dsp:nvSpPr>
        <dsp:cNvPr id="0" name=""/>
        <dsp:cNvSpPr/>
      </dsp:nvSpPr>
      <dsp:spPr bwMode="auto">
        <a:xfrm rot="5400000">
          <a:off x="4263672" y="-1514676"/>
          <a:ext cx="1124215" cy="7230172"/>
        </a:xfrm>
        <a:prstGeom prst="round2SameRect">
          <a:avLst>
            <a:gd name="adj1" fmla="val 16667"/>
            <a:gd name="adj2" fmla="val 0"/>
          </a:avLst>
        </a:prstGeom>
        <a:solidFill>
          <a:schemeClr val="lt1">
            <a:hueOff val="0"/>
            <a:satOff val="0"/>
            <a:lumOff val="0"/>
            <a:alphaOff val="0"/>
            <a:alpha val="90000"/>
          </a:schemeClr>
        </a:solidFill>
        <a:ln w="12700" cap="flat" cmpd="sng" algn="ctr">
          <a:solidFill>
            <a:schemeClr val="accent5">
              <a:hueOff val="-3379271"/>
              <a:satOff val="-8710"/>
              <a:lumOff val="-5883"/>
              <a:alphaOff val="0"/>
            </a:schemeClr>
          </a:solidFill>
          <a:prstDash val="solid"/>
          <a:miter lim="800000"/>
        </a:ln>
        <a:effectLst/>
      </dsp:spPr>
      <dsp:style>
        <a:lnRef idx="2">
          <a:srgbClr val="000000"/>
        </a:lnRef>
        <a:fillRef idx="1">
          <a:srgbClr val="000000"/>
        </a:fillRef>
        <a:effectRef idx="0">
          <a:srgbClr val="00000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ts val="0"/>
            </a:spcBef>
            <a:spcAft>
              <a:spcPts val="0"/>
            </a:spcAft>
            <a:buChar char="•"/>
            <a:defRPr/>
          </a:pPr>
          <a:r>
            <a:rPr lang="de-DE" sz="2200"/>
            <a:t>Lösungsvorschläge erarbeiten</a:t>
          </a:r>
          <a:endParaRPr sz="2200"/>
        </a:p>
        <a:p>
          <a:pPr marL="228600" lvl="1" indent="-228600" algn="l" defTabSz="977900">
            <a:lnSpc>
              <a:spcPct val="90000"/>
            </a:lnSpc>
            <a:spcBef>
              <a:spcPts val="0"/>
            </a:spcBef>
            <a:spcAft>
              <a:spcPts val="0"/>
            </a:spcAft>
            <a:buChar char="•"/>
            <a:defRPr/>
          </a:pPr>
          <a:r>
            <a:rPr lang="de-DE" sz="2200"/>
            <a:t>Zuständigkeiten anpassen</a:t>
          </a:r>
          <a:endParaRPr sz="2200"/>
        </a:p>
      </dsp:txBody>
      <dsp:txXfrm rot="-5400000">
        <a:off x="1210694" y="1593182"/>
        <a:ext cx="7175292" cy="1014455"/>
      </dsp:txXfrm>
    </dsp:sp>
    <dsp:sp modelId="{09BCD3D4-A290-4FDB-8403-3C23FFCEFDF5}">
      <dsp:nvSpPr>
        <dsp:cNvPr id="0" name=""/>
        <dsp:cNvSpPr/>
      </dsp:nvSpPr>
      <dsp:spPr bwMode="auto">
        <a:xfrm rot="5400000">
          <a:off x="-259434" y="3334527"/>
          <a:ext cx="1729562" cy="1210693"/>
        </a:xfrm>
        <a:prstGeom prst="chevron">
          <a:avLst>
            <a:gd name="adj" fmla="val 50000"/>
          </a:avLst>
        </a:prstGeom>
        <a:solidFill>
          <a:schemeClr val="accent5">
            <a:hueOff val="-6758543"/>
            <a:satOff val="-17419"/>
            <a:lumOff val="-11765"/>
            <a:alphaOff val="0"/>
          </a:schemeClr>
        </a:solidFill>
        <a:ln w="12700" cap="flat" cmpd="sng" algn="ctr">
          <a:solidFill>
            <a:schemeClr val="accent5">
              <a:hueOff val="-6758543"/>
              <a:satOff val="-17419"/>
              <a:lumOff val="-11765"/>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ts val="0"/>
            </a:spcBef>
            <a:spcAft>
              <a:spcPts val="0"/>
            </a:spcAft>
            <a:buNone/>
            <a:defRPr/>
          </a:pPr>
          <a:r>
            <a:rPr lang="de-DE" sz="1900" b="1"/>
            <a:t>Umsetzung</a:t>
          </a:r>
          <a:endParaRPr sz="1900"/>
        </a:p>
      </dsp:txBody>
      <dsp:txXfrm rot="-5400000">
        <a:off x="1" y="3680440"/>
        <a:ext cx="1210693" cy="518869"/>
      </dsp:txXfrm>
    </dsp:sp>
    <dsp:sp modelId="{CF199785-AB65-4A87-849B-292463F5BAEE}">
      <dsp:nvSpPr>
        <dsp:cNvPr id="0" name=""/>
        <dsp:cNvSpPr/>
      </dsp:nvSpPr>
      <dsp:spPr bwMode="auto">
        <a:xfrm rot="5400000">
          <a:off x="4263672" y="22114"/>
          <a:ext cx="1124215" cy="7230172"/>
        </a:xfrm>
        <a:prstGeom prst="round2SameRect">
          <a:avLst>
            <a:gd name="adj1" fmla="val 16667"/>
            <a:gd name="adj2" fmla="val 0"/>
          </a:avLst>
        </a:prstGeom>
        <a:solidFill>
          <a:schemeClr val="lt1">
            <a:hueOff val="0"/>
            <a:satOff val="0"/>
            <a:lumOff val="0"/>
            <a:alphaOff val="0"/>
            <a:alpha val="90000"/>
          </a:schemeClr>
        </a:solidFill>
        <a:ln w="12700" cap="flat" cmpd="sng" algn="ctr">
          <a:solidFill>
            <a:schemeClr val="accent5">
              <a:hueOff val="-6758543"/>
              <a:satOff val="-17419"/>
              <a:lumOff val="-11765"/>
              <a:alphaOff val="0"/>
            </a:schemeClr>
          </a:solidFill>
          <a:prstDash val="solid"/>
          <a:miter lim="800000"/>
        </a:ln>
        <a:effectLst/>
      </dsp:spPr>
      <dsp:style>
        <a:lnRef idx="2">
          <a:srgbClr val="000000"/>
        </a:lnRef>
        <a:fillRef idx="1">
          <a:srgbClr val="000000"/>
        </a:fillRef>
        <a:effectRef idx="0">
          <a:srgbClr val="00000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ts val="0"/>
            </a:spcBef>
            <a:spcAft>
              <a:spcPts val="0"/>
            </a:spcAft>
            <a:buChar char="•"/>
            <a:defRPr/>
          </a:pPr>
          <a:r>
            <a:rPr lang="de-DE" sz="2200"/>
            <a:t>Arbeits- und Rahmenbedingungen optimieren</a:t>
          </a:r>
          <a:endParaRPr sz="2200"/>
        </a:p>
        <a:p>
          <a:pPr marL="228600" lvl="1" indent="-228600" algn="l" defTabSz="977900">
            <a:lnSpc>
              <a:spcPct val="90000"/>
            </a:lnSpc>
            <a:spcBef>
              <a:spcPts val="0"/>
            </a:spcBef>
            <a:spcAft>
              <a:spcPts val="0"/>
            </a:spcAft>
            <a:buChar char="•"/>
            <a:defRPr/>
          </a:pPr>
          <a:r>
            <a:rPr lang="de-DE" sz="2200"/>
            <a:t>Rahmenbedingungen und Zuständigkeiten wertschätzend kommunizieren </a:t>
          </a:r>
          <a:endParaRPr sz="2200"/>
        </a:p>
      </dsp:txBody>
      <dsp:txXfrm rot="-5400000">
        <a:off x="1210694" y="3129972"/>
        <a:ext cx="7175292" cy="1014455"/>
      </dsp:txXfrm>
    </dsp:sp>
  </dsp:spTree>
</dsp:drawing>
</file>

<file path=ppt/diagrams/drawing4.xml><?xml version="1.0" encoding="utf-8"?>
<dsp:drawing xmlns:dsp="http://schemas.microsoft.com/office/drawing/2008/diagram" xmlns:dgm="http://schemas.openxmlformats.org/drawingml/2006/diagram" xmlns:a="http://schemas.openxmlformats.org/drawingml/2006/main" xmlns:r="http://schemas.openxmlformats.org/officeDocument/2006/relationships">
  <dsp:spTree>
    <dsp:nvGrpSpPr>
      <dsp:cNvPr id="400370138" name=""/>
      <dsp:cNvGrpSpPr/>
    </dsp:nvGrpSpPr>
    <dsp:grpSpPr bwMode="auto">
      <a:xfrm>
        <a:off x="0" y="0"/>
        <a:ext cx="8440866" cy="4537762"/>
        <a:chOff x="0" y="0"/>
        <a:chExt cx="8440866" cy="4537762"/>
      </a:xfrm>
    </dsp:grpSpPr>
    <dsp:sp modelId="{8B63A8A2-003A-44A5-B35E-F808148E19F6}">
      <dsp:nvSpPr>
        <dsp:cNvPr id="0" name=""/>
        <dsp:cNvSpPr/>
      </dsp:nvSpPr>
      <dsp:spPr bwMode="auto">
        <a:xfrm rot="5400000">
          <a:off x="-245943" y="248948"/>
          <a:ext cx="1639621" cy="1147734"/>
        </a:xfrm>
        <a:prstGeom prst="chevron">
          <a:avLst>
            <a:gd name="adj" fmla="val 50000"/>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ts val="0"/>
            </a:spcBef>
            <a:spcAft>
              <a:spcPts val="0"/>
            </a:spcAft>
            <a:buNone/>
            <a:defRPr/>
          </a:pPr>
          <a:r>
            <a:rPr lang="de-DE" sz="1800" b="1"/>
            <a:t>Analyse</a:t>
          </a:r>
          <a:endParaRPr sz="1800"/>
        </a:p>
      </dsp:txBody>
      <dsp:txXfrm rot="-5400000">
        <a:off x="1" y="576871"/>
        <a:ext cx="1147734" cy="491887"/>
      </dsp:txXfrm>
    </dsp:sp>
    <dsp:sp modelId="{60F0DDA3-CD76-485A-996E-336AA961CB26}">
      <dsp:nvSpPr>
        <dsp:cNvPr id="0" name=""/>
        <dsp:cNvSpPr/>
      </dsp:nvSpPr>
      <dsp:spPr bwMode="auto">
        <a:xfrm rot="5400000">
          <a:off x="4261423" y="-3110683"/>
          <a:ext cx="1065753" cy="7293131"/>
        </a:xfrm>
        <a:prstGeom prst="round2SameRect">
          <a:avLst>
            <a:gd name="adj1" fmla="val 16667"/>
            <a:gd name="adj2" fmla="val 0"/>
          </a:avLst>
        </a:prstGeom>
        <a:solidFill>
          <a:schemeClr val="lt1">
            <a:hueOff val="0"/>
            <a:satOff val="0"/>
            <a:lumOff val="0"/>
            <a:alphaOff val="0"/>
            <a:alpha val="90000"/>
          </a:schemeClr>
        </a:solidFill>
        <a:ln w="12700" cap="flat" cmpd="sng" algn="ctr">
          <a:solidFill>
            <a:schemeClr val="accent5">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ts val="0"/>
            </a:spcBef>
            <a:spcAft>
              <a:spcPts val="0"/>
            </a:spcAft>
            <a:buChar char="•"/>
            <a:defRPr/>
          </a:pPr>
          <a:r>
            <a:rPr lang="de-DE" sz="2000"/>
            <a:t>Probleme mit der Klassenzimmertechnik </a:t>
          </a:r>
          <a:endParaRPr sz="2000"/>
        </a:p>
        <a:p>
          <a:pPr marL="228600" lvl="1" indent="-228600" algn="l" defTabSz="889000">
            <a:lnSpc>
              <a:spcPct val="90000"/>
            </a:lnSpc>
            <a:spcBef>
              <a:spcPts val="0"/>
            </a:spcBef>
            <a:spcAft>
              <a:spcPts val="0"/>
            </a:spcAft>
            <a:buChar char="•"/>
            <a:defRPr/>
          </a:pPr>
          <a:r>
            <a:rPr lang="de-DE" sz="2000"/>
            <a:t>Anwenderprobleme</a:t>
          </a:r>
          <a:endParaRPr sz="2000"/>
        </a:p>
        <a:p>
          <a:pPr marL="228600" lvl="1" indent="-228600" algn="l" defTabSz="889000">
            <a:lnSpc>
              <a:spcPct val="90000"/>
            </a:lnSpc>
            <a:spcBef>
              <a:spcPts val="0"/>
            </a:spcBef>
            <a:spcAft>
              <a:spcPts val="0"/>
            </a:spcAft>
            <a:buChar char="•"/>
            <a:defRPr/>
          </a:pPr>
          <a:r>
            <a:rPr lang="de-DE" sz="2000"/>
            <a:t>technische Probleme der Lernenden</a:t>
          </a:r>
          <a:endParaRPr sz="2000"/>
        </a:p>
      </dsp:txBody>
      <dsp:txXfrm rot="-5400000">
        <a:off x="1147734" y="55032"/>
        <a:ext cx="7241105" cy="961701"/>
      </dsp:txXfrm>
    </dsp:sp>
    <dsp:sp modelId="{BFB214EB-DF0F-4A30-9D10-C89F02C0988D}">
      <dsp:nvSpPr>
        <dsp:cNvPr id="0" name=""/>
        <dsp:cNvSpPr/>
      </dsp:nvSpPr>
      <dsp:spPr bwMode="auto">
        <a:xfrm rot="5400000">
          <a:off x="-245943" y="1695013"/>
          <a:ext cx="1639621" cy="1147734"/>
        </a:xfrm>
        <a:prstGeom prst="chevron">
          <a:avLst>
            <a:gd name="adj" fmla="val 50000"/>
          </a:avLst>
        </a:prstGeom>
        <a:solidFill>
          <a:schemeClr val="accent5">
            <a:hueOff val="-3379271"/>
            <a:satOff val="-8710"/>
            <a:lumOff val="-5883"/>
            <a:alphaOff val="0"/>
          </a:schemeClr>
        </a:solidFill>
        <a:ln w="12700" cap="flat" cmpd="sng" algn="ctr">
          <a:solidFill>
            <a:schemeClr val="accent5">
              <a:hueOff val="-3379271"/>
              <a:satOff val="-8710"/>
              <a:lumOff val="-5883"/>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ts val="0"/>
            </a:spcBef>
            <a:spcAft>
              <a:spcPts val="0"/>
            </a:spcAft>
            <a:buNone/>
            <a:defRPr/>
          </a:pPr>
          <a:r>
            <a:rPr lang="de-DE" sz="1800" b="1"/>
            <a:t>Erarbeitung</a:t>
          </a:r>
          <a:endParaRPr sz="1800"/>
        </a:p>
      </dsp:txBody>
      <dsp:txXfrm rot="-5400000">
        <a:off x="1" y="2022936"/>
        <a:ext cx="1147734" cy="491887"/>
      </dsp:txXfrm>
    </dsp:sp>
    <dsp:sp modelId="{431B5803-DC86-4876-8024-3E0A64105634}">
      <dsp:nvSpPr>
        <dsp:cNvPr id="0" name=""/>
        <dsp:cNvSpPr/>
      </dsp:nvSpPr>
      <dsp:spPr bwMode="auto">
        <a:xfrm rot="5400000">
          <a:off x="4261423" y="-1664618"/>
          <a:ext cx="1065753" cy="7293131"/>
        </a:xfrm>
        <a:prstGeom prst="round2SameRect">
          <a:avLst>
            <a:gd name="adj1" fmla="val 16667"/>
            <a:gd name="adj2" fmla="val 0"/>
          </a:avLst>
        </a:prstGeom>
        <a:solidFill>
          <a:schemeClr val="lt1">
            <a:hueOff val="0"/>
            <a:satOff val="0"/>
            <a:lumOff val="0"/>
            <a:alphaOff val="0"/>
            <a:alpha val="90000"/>
          </a:schemeClr>
        </a:solidFill>
        <a:ln w="12700" cap="flat" cmpd="sng" algn="ctr">
          <a:solidFill>
            <a:schemeClr val="accent5">
              <a:hueOff val="-3379271"/>
              <a:satOff val="-8710"/>
              <a:lumOff val="-5883"/>
              <a:alphaOff val="0"/>
            </a:schemeClr>
          </a:solidFill>
          <a:prstDash val="solid"/>
          <a:miter lim="800000"/>
        </a:ln>
        <a:effectLst/>
      </dsp:spPr>
      <dsp:style>
        <a:lnRef idx="2">
          <a:srgbClr val="000000"/>
        </a:lnRef>
        <a:fillRef idx="1">
          <a:srgbClr val="000000"/>
        </a:fillRef>
        <a:effectRef idx="0">
          <a:srgbClr val="00000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ts val="0"/>
            </a:spcBef>
            <a:spcAft>
              <a:spcPts val="0"/>
            </a:spcAft>
            <a:buChar char="•"/>
            <a:defRPr/>
          </a:pPr>
          <a:r>
            <a:rPr lang="de-DE" sz="2000"/>
            <a:t>Aufgaben verteilen</a:t>
          </a:r>
          <a:endParaRPr sz="2000"/>
        </a:p>
        <a:p>
          <a:pPr marL="228600" lvl="1" indent="-228600" algn="l" defTabSz="889000">
            <a:lnSpc>
              <a:spcPct val="90000"/>
            </a:lnSpc>
            <a:spcBef>
              <a:spcPts val="0"/>
            </a:spcBef>
            <a:spcAft>
              <a:spcPts val="0"/>
            </a:spcAft>
            <a:buChar char="•"/>
            <a:defRPr/>
          </a:pPr>
          <a:r>
            <a:rPr lang="de-DE" sz="2000"/>
            <a:t>Ansprechpartner benennen</a:t>
          </a:r>
          <a:endParaRPr sz="2000"/>
        </a:p>
        <a:p>
          <a:pPr marL="228600" lvl="1" indent="-228600" algn="l" defTabSz="889000">
            <a:lnSpc>
              <a:spcPct val="90000"/>
            </a:lnSpc>
            <a:spcBef>
              <a:spcPts val="0"/>
            </a:spcBef>
            <a:spcAft>
              <a:spcPts val="0"/>
            </a:spcAft>
            <a:buChar char="•"/>
            <a:defRPr/>
          </a:pPr>
          <a:r>
            <a:rPr lang="de-DE" sz="2000"/>
            <a:t>Fort- und Weiterbildungen</a:t>
          </a:r>
          <a:endParaRPr sz="2000"/>
        </a:p>
      </dsp:txBody>
      <dsp:txXfrm rot="-5400000">
        <a:off x="1147734" y="1501097"/>
        <a:ext cx="7241105" cy="961701"/>
      </dsp:txXfrm>
    </dsp:sp>
    <dsp:sp modelId="{09BCD3D4-A290-4FDB-8403-3C23FFCEFDF5}">
      <dsp:nvSpPr>
        <dsp:cNvPr id="0" name=""/>
        <dsp:cNvSpPr/>
      </dsp:nvSpPr>
      <dsp:spPr bwMode="auto">
        <a:xfrm rot="5400000">
          <a:off x="-245943" y="3141078"/>
          <a:ext cx="1639621" cy="1147734"/>
        </a:xfrm>
        <a:prstGeom prst="chevron">
          <a:avLst>
            <a:gd name="adj" fmla="val 50000"/>
          </a:avLst>
        </a:prstGeom>
        <a:solidFill>
          <a:schemeClr val="accent5">
            <a:hueOff val="-6758543"/>
            <a:satOff val="-17419"/>
            <a:lumOff val="-11765"/>
            <a:alphaOff val="0"/>
          </a:schemeClr>
        </a:solidFill>
        <a:ln w="12700" cap="flat" cmpd="sng" algn="ctr">
          <a:solidFill>
            <a:schemeClr val="accent5">
              <a:hueOff val="-6758543"/>
              <a:satOff val="-17419"/>
              <a:lumOff val="-11765"/>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ts val="0"/>
            </a:spcBef>
            <a:spcAft>
              <a:spcPts val="0"/>
            </a:spcAft>
            <a:buNone/>
            <a:defRPr/>
          </a:pPr>
          <a:r>
            <a:rPr lang="de-DE" sz="1800" b="1"/>
            <a:t>Umsetzung</a:t>
          </a:r>
          <a:endParaRPr sz="1800"/>
        </a:p>
      </dsp:txBody>
      <dsp:txXfrm rot="-5400000">
        <a:off x="1" y="3469001"/>
        <a:ext cx="1147734" cy="491887"/>
      </dsp:txXfrm>
    </dsp:sp>
    <dsp:sp modelId="{CF199785-AB65-4A87-849B-292463F5BAEE}">
      <dsp:nvSpPr>
        <dsp:cNvPr id="0" name=""/>
        <dsp:cNvSpPr/>
      </dsp:nvSpPr>
      <dsp:spPr bwMode="auto">
        <a:xfrm rot="5400000">
          <a:off x="4261423" y="-218553"/>
          <a:ext cx="1065753" cy="7293131"/>
        </a:xfrm>
        <a:prstGeom prst="round2SameRect">
          <a:avLst>
            <a:gd name="adj1" fmla="val 16667"/>
            <a:gd name="adj2" fmla="val 0"/>
          </a:avLst>
        </a:prstGeom>
        <a:solidFill>
          <a:schemeClr val="lt1">
            <a:hueOff val="0"/>
            <a:satOff val="0"/>
            <a:lumOff val="0"/>
            <a:alphaOff val="0"/>
            <a:alpha val="90000"/>
          </a:schemeClr>
        </a:solidFill>
        <a:ln w="12700" cap="flat" cmpd="sng" algn="ctr">
          <a:solidFill>
            <a:schemeClr val="accent5">
              <a:hueOff val="-6758543"/>
              <a:satOff val="-17419"/>
              <a:lumOff val="-11765"/>
              <a:alphaOff val="0"/>
            </a:schemeClr>
          </a:solidFill>
          <a:prstDash val="solid"/>
          <a:miter lim="800000"/>
        </a:ln>
        <a:effectLst/>
      </dsp:spPr>
      <dsp:style>
        <a:lnRef idx="2">
          <a:srgbClr val="000000"/>
        </a:lnRef>
        <a:fillRef idx="1">
          <a:srgbClr val="000000"/>
        </a:fillRef>
        <a:effectRef idx="0">
          <a:srgbClr val="00000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ts val="0"/>
            </a:spcBef>
            <a:spcAft>
              <a:spcPts val="0"/>
            </a:spcAft>
            <a:buChar char="•"/>
            <a:defRPr/>
          </a:pPr>
          <a:r>
            <a:rPr lang="de-DE" sz="2000"/>
            <a:t>Zuständigkeiten durch die Schulleitung kommunizieren</a:t>
          </a:r>
          <a:endParaRPr sz="2000"/>
        </a:p>
        <a:p>
          <a:pPr marL="228600" lvl="1" indent="-228600" algn="l" defTabSz="889000">
            <a:lnSpc>
              <a:spcPct val="90000"/>
            </a:lnSpc>
            <a:spcBef>
              <a:spcPts val="0"/>
            </a:spcBef>
            <a:spcAft>
              <a:spcPts val="0"/>
            </a:spcAft>
            <a:buChar char="•"/>
            <a:defRPr/>
          </a:pPr>
          <a:r>
            <a:rPr lang="de-DE" sz="2000"/>
            <a:t>Zuständigkeiten auf der Homepage veröffentlichen</a:t>
          </a:r>
          <a:endParaRPr sz="2000"/>
        </a:p>
        <a:p>
          <a:pPr marL="228600" lvl="1" indent="-228600" algn="l" defTabSz="889000">
            <a:lnSpc>
              <a:spcPct val="90000"/>
            </a:lnSpc>
            <a:spcBef>
              <a:spcPts val="0"/>
            </a:spcBef>
            <a:spcAft>
              <a:spcPts val="0"/>
            </a:spcAft>
            <a:buChar char="•"/>
            <a:defRPr/>
          </a:pPr>
          <a:r>
            <a:rPr lang="de-DE" sz="2000"/>
            <a:t>Fort- und Weiterbildungen terminieren </a:t>
          </a:r>
          <a:endParaRPr sz="2000"/>
        </a:p>
      </dsp:txBody>
      <dsp:txXfrm rot="-5400000">
        <a:off x="1147734" y="2947162"/>
        <a:ext cx="7241105" cy="961701"/>
      </dsp:txXfrm>
    </dsp:sp>
  </dsp:spTree>
</dsp:drawing>
</file>

<file path=ppt/diagrams/drawing5.xml><?xml version="1.0" encoding="utf-8"?>
<dsp:drawing xmlns:dsp="http://schemas.microsoft.com/office/drawing/2008/diagram" xmlns:dgm="http://schemas.openxmlformats.org/drawingml/2006/diagram" xmlns:a="http://schemas.openxmlformats.org/drawingml/2006/main" xmlns:r="http://schemas.openxmlformats.org/officeDocument/2006/relationships">
  <dsp:spTree>
    <dsp:nvGrpSpPr>
      <dsp:cNvPr id="4372761" name=""/>
      <dsp:cNvGrpSpPr/>
    </dsp:nvGrpSpPr>
    <dsp:grpSpPr bwMode="auto">
      <a:xfrm>
        <a:off x="0" y="0"/>
        <a:ext cx="6097238" cy="3896938"/>
        <a:chOff x="0" y="0"/>
        <a:chExt cx="6097238" cy="3896938"/>
      </a:xfrm>
    </dsp:grpSpPr>
    <dsp:sp modelId="{CCFDDB40-C65A-4EB8-89E7-545F9C377D8F}">
      <dsp:nvSpPr>
        <dsp:cNvPr id="0" name=""/>
        <dsp:cNvSpPr/>
      </dsp:nvSpPr>
      <dsp:spPr bwMode="auto">
        <a:xfrm>
          <a:off x="0" y="0"/>
          <a:ext cx="6097238" cy="479700"/>
        </a:xfrm>
        <a:prstGeom prst="roundRect">
          <a:avLst>
            <a:gd name="adj" fmla="val 16667"/>
          </a:avLst>
        </a:prstGeom>
        <a:solidFill>
          <a:srgbClr val="0070C0"/>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ts val="0"/>
            </a:spcBef>
            <a:spcAft>
              <a:spcPts val="0"/>
            </a:spcAft>
            <a:buNone/>
            <a:defRPr/>
          </a:pPr>
          <a:r>
            <a:rPr lang="de-DE" sz="2000" b="1"/>
            <a:t>Technik - Gerätebedienung</a:t>
          </a:r>
          <a:endParaRPr sz="2000" b="1"/>
        </a:p>
      </dsp:txBody>
      <dsp:txXfrm>
        <a:off x="23417" y="23417"/>
        <a:ext cx="6050404" cy="432866"/>
      </dsp:txXfrm>
    </dsp:sp>
    <dsp:sp modelId="{1B74F299-BF35-4707-97B6-A0B89BDB1E68}">
      <dsp:nvSpPr>
        <dsp:cNvPr id="0" name=""/>
        <dsp:cNvSpPr/>
      </dsp:nvSpPr>
      <dsp:spPr bwMode="auto">
        <a:xfrm>
          <a:off x="0" y="492493"/>
          <a:ext cx="6097238" cy="1055700"/>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193587" tIns="25400" rIns="142240" bIns="25400" numCol="1" spcCol="1270" anchor="t" anchorCtr="0">
          <a:noAutofit/>
        </a:bodyPr>
        <a:lstStyle/>
        <a:p>
          <a:pPr marL="171450" lvl="1" indent="-171450" algn="l" defTabSz="711200">
            <a:lnSpc>
              <a:spcPct val="90000"/>
            </a:lnSpc>
            <a:spcBef>
              <a:spcPts val="0"/>
            </a:spcBef>
            <a:spcAft>
              <a:spcPts val="0"/>
            </a:spcAft>
            <a:buChar char="•"/>
            <a:defRPr/>
          </a:pPr>
          <a:r>
            <a:rPr lang="de-DE" sz="1600"/>
            <a:t>sicherer Umgang mit Zugängen / Anmeldungen</a:t>
          </a:r>
          <a:endParaRPr sz="1600"/>
        </a:p>
        <a:p>
          <a:pPr marL="171450" lvl="1" indent="-171450" algn="l" defTabSz="711200">
            <a:lnSpc>
              <a:spcPct val="90000"/>
            </a:lnSpc>
            <a:spcBef>
              <a:spcPts val="0"/>
            </a:spcBef>
            <a:spcAft>
              <a:spcPts val="0"/>
            </a:spcAft>
            <a:buChar char="•"/>
            <a:defRPr/>
          </a:pPr>
          <a:r>
            <a:rPr lang="de-DE" sz="1600"/>
            <a:t>(grundlegende) Bedienkompetenzen und Kenntnissen zu wichtigen Systemeinstellungen</a:t>
          </a:r>
          <a:endParaRPr sz="1600"/>
        </a:p>
        <a:p>
          <a:pPr marL="171450" lvl="1" indent="-171450" algn="l" defTabSz="711200">
            <a:lnSpc>
              <a:spcPct val="90000"/>
            </a:lnSpc>
            <a:spcBef>
              <a:spcPts val="0"/>
            </a:spcBef>
            <a:spcAft>
              <a:spcPts val="0"/>
            </a:spcAft>
            <a:buChar char="•"/>
            <a:defRPr/>
          </a:pPr>
          <a:r>
            <a:rPr lang="de-DE" sz="1600"/>
            <a:t>sicherer Umgang mit den wichtigen Anwendungen des Schulalltags</a:t>
          </a:r>
          <a:endParaRPr sz="1600"/>
        </a:p>
      </dsp:txBody>
      <dsp:txXfrm>
        <a:off x="0" y="492493"/>
        <a:ext cx="6097238" cy="1055700"/>
      </dsp:txXfrm>
    </dsp:sp>
    <dsp:sp modelId="{1B521610-BA6C-441B-9CFF-05556BB5DF6D}">
      <dsp:nvSpPr>
        <dsp:cNvPr id="0" name=""/>
        <dsp:cNvSpPr/>
      </dsp:nvSpPr>
      <dsp:spPr bwMode="auto">
        <a:xfrm>
          <a:off x="0" y="1548194"/>
          <a:ext cx="6097238" cy="479700"/>
        </a:xfrm>
        <a:prstGeom prst="roundRect">
          <a:avLst>
            <a:gd name="adj" fmla="val 16667"/>
          </a:avLst>
        </a:prstGeom>
        <a:solidFill>
          <a:srgbClr val="4DC58D"/>
        </a:solidFill>
        <a:ln w="12700" cap="flat" cmpd="sng" algn="ctr">
          <a:solidFill>
            <a:srgbClr val="4DC58D"/>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ts val="0"/>
            </a:spcBef>
            <a:spcAft>
              <a:spcPts val="0"/>
            </a:spcAft>
            <a:buNone/>
            <a:defRPr/>
          </a:pPr>
          <a:r>
            <a:rPr lang="de-DE" sz="2000" b="1"/>
            <a:t>Unterricht</a:t>
          </a:r>
          <a:endParaRPr sz="2000" b="1"/>
        </a:p>
      </dsp:txBody>
      <dsp:txXfrm>
        <a:off x="23417" y="1571610"/>
        <a:ext cx="6050404" cy="432866"/>
      </dsp:txXfrm>
    </dsp:sp>
    <dsp:sp modelId="{66F207FA-1676-4474-AB96-08C073EE4BBF}">
      <dsp:nvSpPr>
        <dsp:cNvPr id="0" name=""/>
        <dsp:cNvSpPr/>
      </dsp:nvSpPr>
      <dsp:spPr bwMode="auto">
        <a:xfrm>
          <a:off x="0" y="2027894"/>
          <a:ext cx="6097238" cy="548550"/>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193587" tIns="25400" rIns="142240" bIns="25400" numCol="1" spcCol="1270" anchor="t" anchorCtr="0">
          <a:noAutofit/>
        </a:bodyPr>
        <a:lstStyle/>
        <a:p>
          <a:pPr marL="171450" lvl="1" indent="-171450" algn="l" defTabSz="711200">
            <a:lnSpc>
              <a:spcPct val="90000"/>
            </a:lnSpc>
            <a:spcBef>
              <a:spcPts val="0"/>
            </a:spcBef>
            <a:spcAft>
              <a:spcPts val="0"/>
            </a:spcAft>
            <a:buChar char="•"/>
            <a:defRPr/>
          </a:pPr>
          <a:r>
            <a:rPr lang="de-DE" sz="1600"/>
            <a:t>Einhaltung der Regeln zur Gerätenutzung</a:t>
          </a:r>
          <a:endParaRPr sz="1600"/>
        </a:p>
        <a:p>
          <a:pPr marL="171450" lvl="1" indent="-171450" algn="l" defTabSz="711200">
            <a:lnSpc>
              <a:spcPct val="90000"/>
            </a:lnSpc>
            <a:spcBef>
              <a:spcPts val="0"/>
            </a:spcBef>
            <a:spcAft>
              <a:spcPts val="0"/>
            </a:spcAft>
            <a:buChar char="•"/>
            <a:defRPr/>
          </a:pPr>
          <a:r>
            <a:rPr lang="de-DE" sz="1600"/>
            <a:t>Strategien der Lernorganisation</a:t>
          </a:r>
          <a:endParaRPr sz="1600"/>
        </a:p>
      </dsp:txBody>
      <dsp:txXfrm>
        <a:off x="0" y="2027894"/>
        <a:ext cx="6097238" cy="548550"/>
      </dsp:txXfrm>
    </dsp:sp>
    <dsp:sp modelId="{E9EE06F8-AA5B-49AC-AEB4-6E89D4BFEF06}">
      <dsp:nvSpPr>
        <dsp:cNvPr id="0" name=""/>
        <dsp:cNvSpPr/>
      </dsp:nvSpPr>
      <dsp:spPr bwMode="auto">
        <a:xfrm>
          <a:off x="0" y="2576444"/>
          <a:ext cx="6097238" cy="479700"/>
        </a:xfrm>
        <a:prstGeom prst="roundRect">
          <a:avLst>
            <a:gd name="adj" fmla="val 16667"/>
          </a:avLst>
        </a:prstGeom>
        <a:solidFill>
          <a:srgbClr val="70AD47"/>
        </a:solidFill>
        <a:ln w="12700" cap="flat" cmpd="sng" algn="ctr">
          <a:solidFill>
            <a:srgbClr val="70AD47"/>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ts val="0"/>
            </a:spcBef>
            <a:spcAft>
              <a:spcPts val="0"/>
            </a:spcAft>
            <a:buNone/>
            <a:defRPr/>
          </a:pPr>
          <a:r>
            <a:rPr lang="de-DE" sz="2000" b="1"/>
            <a:t>Medienerziehung</a:t>
          </a:r>
          <a:endParaRPr sz="2000" b="1"/>
        </a:p>
      </dsp:txBody>
      <dsp:txXfrm>
        <a:off x="23417" y="2599861"/>
        <a:ext cx="6050404" cy="432866"/>
      </dsp:txXfrm>
    </dsp:sp>
    <dsp:sp modelId="{394E0249-2803-4E21-83A0-9558CB82C9D9}">
      <dsp:nvSpPr>
        <dsp:cNvPr id="0" name=""/>
        <dsp:cNvSpPr/>
      </dsp:nvSpPr>
      <dsp:spPr bwMode="auto">
        <a:xfrm>
          <a:off x="0" y="3056144"/>
          <a:ext cx="6097238" cy="828000"/>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193587" tIns="25400" rIns="142240" bIns="25400" numCol="1" spcCol="1270" anchor="t" anchorCtr="0">
          <a:noAutofit/>
        </a:bodyPr>
        <a:lstStyle/>
        <a:p>
          <a:pPr marL="171450" lvl="1" indent="-171450" algn="l" defTabSz="711200">
            <a:lnSpc>
              <a:spcPct val="90000"/>
            </a:lnSpc>
            <a:spcBef>
              <a:spcPts val="0"/>
            </a:spcBef>
            <a:spcAft>
              <a:spcPts val="0"/>
            </a:spcAft>
            <a:buChar char="•"/>
            <a:defRPr/>
          </a:pPr>
          <a:r>
            <a:rPr lang="de-DE" sz="1600"/>
            <a:t>Umgang mit Ablenkungspotential</a:t>
          </a:r>
          <a:endParaRPr sz="1600"/>
        </a:p>
        <a:p>
          <a:pPr marL="171450" lvl="1" indent="-171450" algn="l" defTabSz="711200">
            <a:lnSpc>
              <a:spcPct val="90000"/>
            </a:lnSpc>
            <a:spcBef>
              <a:spcPts val="0"/>
            </a:spcBef>
            <a:spcAft>
              <a:spcPts val="0"/>
            </a:spcAft>
            <a:buChar char="•"/>
            <a:defRPr/>
          </a:pPr>
          <a:r>
            <a:rPr lang="de-DE" sz="1600"/>
            <a:t>reflektierte Mediennutzung</a:t>
          </a:r>
          <a:endParaRPr sz="1600"/>
        </a:p>
        <a:p>
          <a:pPr marL="171450" lvl="1" indent="-171450" algn="l" defTabSz="711200">
            <a:lnSpc>
              <a:spcPct val="90000"/>
            </a:lnSpc>
            <a:spcBef>
              <a:spcPts val="0"/>
            </a:spcBef>
            <a:spcAft>
              <a:spcPts val="0"/>
            </a:spcAft>
            <a:buChar char="•"/>
            <a:defRPr/>
          </a:pPr>
          <a:r>
            <a:rPr lang="de-DE" sz="1600"/>
            <a:t>…</a:t>
          </a:r>
          <a:endParaRPr sz="1600"/>
        </a:p>
      </dsp:txBody>
      <dsp:txXfrm>
        <a:off x="0" y="3056144"/>
        <a:ext cx="6097238" cy="828000"/>
      </dsp:txXfrm>
    </dsp:sp>
  </dsp:spTree>
</dsp:drawing>
</file>

<file path=ppt/diagrams/drawing6.xml><?xml version="1.0" encoding="utf-8"?>
<dsp:drawing xmlns:dsp="http://schemas.microsoft.com/office/drawing/2008/diagram" xmlns:dgm="http://schemas.openxmlformats.org/drawingml/2006/diagram" xmlns:a="http://schemas.openxmlformats.org/drawingml/2006/main" xmlns:r="http://schemas.openxmlformats.org/officeDocument/2006/relationships">
  <dsp:spTree>
    <dsp:nvGrpSpPr>
      <dsp:cNvPr id="1451353312" name=""/>
      <dsp:cNvGrpSpPr/>
    </dsp:nvGrpSpPr>
    <dsp:grpSpPr bwMode="auto">
      <a:xfrm>
        <a:off x="0" y="0"/>
        <a:ext cx="6617970" cy="3585002"/>
        <a:chOff x="0" y="0"/>
        <a:chExt cx="6617970" cy="3585002"/>
      </a:xfrm>
    </dsp:grpSpPr>
    <dsp:sp modelId="{C4472C85-BCE8-4882-81D8-760576B88F30}">
      <dsp:nvSpPr>
        <dsp:cNvPr id="0" name=""/>
        <dsp:cNvSpPr/>
      </dsp:nvSpPr>
      <dsp:spPr bwMode="auto">
        <a:xfrm>
          <a:off x="3129734" y="1613250"/>
          <a:ext cx="1971751" cy="1971751"/>
        </a:xfrm>
        <a:prstGeom prst="gear9">
          <a:avLst>
            <a:gd name="adj1" fmla="val 10000"/>
            <a:gd name="adj2" fmla="val 1763"/>
          </a:avLst>
        </a:prstGeom>
        <a:solidFill>
          <a:srgbClr val="4DC58D"/>
        </a:solidFill>
        <a:ln w="12700" cap="flat" cmpd="sng" algn="ctr">
          <a:solidFill>
            <a:srgbClr val="4DC58D"/>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ts val="0"/>
            </a:spcBef>
            <a:spcAft>
              <a:spcPts val="0"/>
            </a:spcAft>
            <a:buNone/>
            <a:defRPr/>
          </a:pPr>
          <a:r>
            <a:rPr lang="de-DE" sz="2000" b="1"/>
            <a:t>Unterricht</a:t>
          </a:r>
          <a:endParaRPr sz="2000"/>
        </a:p>
      </dsp:txBody>
      <dsp:txXfrm>
        <a:off x="3526144" y="2075122"/>
        <a:ext cx="1178931" cy="1013521"/>
      </dsp:txXfrm>
    </dsp:sp>
    <dsp:sp modelId="{6DEDFD5F-0966-4F89-9DB6-86CB9343567D}">
      <dsp:nvSpPr>
        <dsp:cNvPr id="0" name=""/>
        <dsp:cNvSpPr/>
      </dsp:nvSpPr>
      <dsp:spPr bwMode="auto">
        <a:xfrm>
          <a:off x="1941564" y="1165096"/>
          <a:ext cx="1434000" cy="1434000"/>
        </a:xfrm>
        <a:prstGeom prst="gear6">
          <a:avLst>
            <a:gd name="adj1" fmla="val 15000"/>
            <a:gd name="adj2" fmla="val 3526"/>
          </a:avLst>
        </a:prstGeom>
        <a:solidFill>
          <a:srgbClr val="0070C0"/>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ts val="0"/>
            </a:spcBef>
            <a:spcAft>
              <a:spcPts val="0"/>
            </a:spcAft>
            <a:buNone/>
            <a:defRPr/>
          </a:pPr>
          <a:r>
            <a:rPr lang="de-DE" sz="1400" b="1"/>
            <a:t>Technik</a:t>
          </a:r>
          <a:endParaRPr sz="1400"/>
        </a:p>
      </dsp:txBody>
      <dsp:txXfrm>
        <a:off x="2302578" y="1528292"/>
        <a:ext cx="711972" cy="707608"/>
      </dsp:txXfrm>
    </dsp:sp>
    <dsp:sp modelId="{A1B06810-22ED-4027-B31E-D8D37D352764}">
      <dsp:nvSpPr>
        <dsp:cNvPr id="0" name=""/>
        <dsp:cNvSpPr/>
      </dsp:nvSpPr>
      <dsp:spPr bwMode="auto">
        <a:xfrm rot="20700000">
          <a:off x="3058760" y="252169"/>
          <a:ext cx="1405028" cy="1405028"/>
        </a:xfrm>
        <a:prstGeom prst="gear6">
          <a:avLst>
            <a:gd name="adj1" fmla="val 15000"/>
            <a:gd name="adj2" fmla="val 3526"/>
          </a:avLst>
        </a:prstGeom>
        <a:solidFill>
          <a:srgbClr val="70AD47"/>
        </a:solidFill>
        <a:ln w="12700" cap="flat" cmpd="sng" algn="ctr">
          <a:solidFill>
            <a:srgbClr val="70AD47"/>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ts val="0"/>
            </a:spcBef>
            <a:spcAft>
              <a:spcPts val="0"/>
            </a:spcAft>
            <a:buNone/>
            <a:defRPr/>
          </a:pPr>
          <a:r>
            <a:rPr lang="de-DE" sz="1400" b="1"/>
            <a:t>Medien-erziehung</a:t>
          </a:r>
          <a:endParaRPr sz="1400"/>
        </a:p>
      </dsp:txBody>
      <dsp:txXfrm rot="-20700000">
        <a:off x="3366924" y="560332"/>
        <a:ext cx="788700" cy="788700"/>
      </dsp:txXfrm>
    </dsp:sp>
    <dsp:sp modelId="{CD933D14-1618-48ED-B160-C873765E1C32}">
      <dsp:nvSpPr>
        <dsp:cNvPr id="0" name=""/>
        <dsp:cNvSpPr/>
      </dsp:nvSpPr>
      <dsp:spPr bwMode="auto">
        <a:xfrm rot="7324782">
          <a:off x="2899869" y="1361181"/>
          <a:ext cx="2523841" cy="2523841"/>
        </a:xfrm>
        <a:prstGeom prst="circularArrow">
          <a:avLst>
            <a:gd name="adj1" fmla="val 4688"/>
            <a:gd name="adj2" fmla="val 299029"/>
            <a:gd name="adj3" fmla="val 2499773"/>
            <a:gd name="adj4" fmla="val 15897052"/>
            <a:gd name="adj5" fmla="val 5469"/>
          </a:avLst>
        </a:prstGeom>
        <a:solidFill>
          <a:srgbClr val="4DC58D"/>
        </a:solidFill>
        <a:ln>
          <a:solidFill>
            <a:srgbClr val="4DC58D"/>
          </a:solidFill>
        </a:ln>
        <a:effectLst/>
      </dsp:spPr>
      <dsp:style>
        <a:lnRef idx="0">
          <a:srgbClr val="000000"/>
        </a:lnRef>
        <a:fillRef idx="1">
          <a:srgbClr val="000000"/>
        </a:fillRef>
        <a:effectRef idx="0">
          <a:srgbClr val="000000"/>
        </a:effectRef>
        <a:fontRef idx="minor">
          <a:schemeClr val="lt1"/>
        </a:fontRef>
      </dsp:style>
    </dsp:sp>
    <dsp:sp modelId="{89D426E5-7709-4746-BDE9-419F3E1D662B}">
      <dsp:nvSpPr>
        <dsp:cNvPr id="0" name=""/>
        <dsp:cNvSpPr/>
      </dsp:nvSpPr>
      <dsp:spPr bwMode="auto">
        <a:xfrm>
          <a:off x="1728575" y="832525"/>
          <a:ext cx="1833728" cy="1833728"/>
        </a:xfrm>
        <a:prstGeom prst="leftCircularArrow">
          <a:avLst>
            <a:gd name="adj1" fmla="val 6452"/>
            <a:gd name="adj2" fmla="val 429999"/>
            <a:gd name="adj3" fmla="val 10489124"/>
            <a:gd name="adj4" fmla="val 14837806"/>
            <a:gd name="adj5" fmla="val 7527"/>
          </a:avLst>
        </a:prstGeom>
        <a:solidFill>
          <a:srgbClr val="0070C0"/>
        </a:solidFill>
        <a:ln>
          <a:noFill/>
        </a:ln>
        <a:effectLst/>
      </dsp:spPr>
      <dsp:style>
        <a:lnRef idx="0">
          <a:srgbClr val="000000"/>
        </a:lnRef>
        <a:fillRef idx="1">
          <a:srgbClr val="000000"/>
        </a:fillRef>
        <a:effectRef idx="0">
          <a:srgbClr val="000000"/>
        </a:effectRef>
        <a:fontRef idx="minor">
          <a:schemeClr val="lt1"/>
        </a:fontRef>
      </dsp:style>
    </dsp:sp>
    <dsp:sp modelId="{472CB450-CF89-4867-BC11-0D461A48C8D9}">
      <dsp:nvSpPr>
        <dsp:cNvPr id="0" name=""/>
        <dsp:cNvSpPr/>
      </dsp:nvSpPr>
      <dsp:spPr bwMode="auto">
        <a:xfrm rot="9398097">
          <a:off x="2786633" y="81283"/>
          <a:ext cx="1977128" cy="1977128"/>
        </a:xfrm>
        <a:prstGeom prst="circularArrow">
          <a:avLst>
            <a:gd name="adj1" fmla="val 5984"/>
            <a:gd name="adj2" fmla="val 394124"/>
            <a:gd name="adj3" fmla="val 13313824"/>
            <a:gd name="adj4" fmla="val 10508221"/>
            <a:gd name="adj5" fmla="val 6981"/>
          </a:avLst>
        </a:prstGeom>
        <a:solidFill>
          <a:srgbClr val="70AD47"/>
        </a:solidFill>
        <a:ln>
          <a:solidFill>
            <a:srgbClr val="70AD47"/>
          </a:solidFill>
        </a:ln>
        <a:effectLst/>
      </dsp:spPr>
      <dsp:style>
        <a:lnRef idx="0">
          <a:srgbClr val="000000"/>
        </a:lnRef>
        <a:fillRef idx="1">
          <a:srgbClr val="000000"/>
        </a:fillRef>
        <a:effectRef idx="0">
          <a:srgbClr val="000000"/>
        </a:effectRef>
        <a:fontRef idx="minor">
          <a:schemeClr val="lt1"/>
        </a:fontRef>
      </dsp:style>
    </dsp:sp>
  </dsp:spTree>
</dsp:drawing>
</file>

<file path=ppt/diagrams/drawing7.xml><?xml version="1.0" encoding="utf-8"?>
<dsp:drawing xmlns:dsp="http://schemas.microsoft.com/office/drawing/2008/diagram" xmlns:dgm="http://schemas.openxmlformats.org/drawingml/2006/diagram" xmlns:a="http://schemas.openxmlformats.org/drawingml/2006/main" xmlns:r="http://schemas.openxmlformats.org/officeDocument/2006/relationships">
  <dsp:spTree>
    <dsp:nvGrpSpPr>
      <dsp:cNvPr id="1075633211" name=""/>
      <dsp:cNvGrpSpPr/>
    </dsp:nvGrpSpPr>
    <dsp:grpSpPr bwMode="auto">
      <a:xfrm>
        <a:off x="0" y="0"/>
        <a:ext cx="5422145" cy="3409798"/>
        <a:chOff x="0" y="0"/>
        <a:chExt cx="5422145" cy="3409798"/>
      </a:xfrm>
    </dsp:grpSpPr>
    <dsp:sp modelId="{CCFDDB40-C65A-4EB8-89E7-545F9C377D8F}">
      <dsp:nvSpPr>
        <dsp:cNvPr id="0" name=""/>
        <dsp:cNvSpPr/>
      </dsp:nvSpPr>
      <dsp:spPr bwMode="auto">
        <a:xfrm>
          <a:off x="0" y="1"/>
          <a:ext cx="5422145" cy="455715"/>
        </a:xfrm>
        <a:prstGeom prst="roundRect">
          <a:avLst>
            <a:gd name="adj" fmla="val 16667"/>
          </a:avLst>
        </a:prstGeom>
        <a:solidFill>
          <a:srgbClr val="0070C0"/>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ts val="0"/>
            </a:spcBef>
            <a:spcAft>
              <a:spcPts val="0"/>
            </a:spcAft>
            <a:buNone/>
            <a:defRPr/>
          </a:pPr>
          <a:r>
            <a:rPr lang="de-DE" sz="1900" b="1"/>
            <a:t>Technik - Gerätebedienung</a:t>
          </a:r>
          <a:endParaRPr sz="1900" b="1"/>
        </a:p>
      </dsp:txBody>
      <dsp:txXfrm>
        <a:off x="22246" y="22247"/>
        <a:ext cx="5377653" cy="411223"/>
      </dsp:txXfrm>
    </dsp:sp>
    <dsp:sp modelId="{1B74F299-BF35-4707-97B6-A0B89BDB1E68}">
      <dsp:nvSpPr>
        <dsp:cNvPr id="0" name=""/>
        <dsp:cNvSpPr/>
      </dsp:nvSpPr>
      <dsp:spPr bwMode="auto">
        <a:xfrm>
          <a:off x="0" y="483958"/>
          <a:ext cx="5422145" cy="943920"/>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172153" tIns="24130" rIns="135128" bIns="24130" numCol="1" spcCol="1270" anchor="t" anchorCtr="0">
          <a:noAutofit/>
        </a:bodyPr>
        <a:lstStyle/>
        <a:p>
          <a:pPr marL="114300" lvl="1" indent="-114300" algn="l" defTabSz="666750">
            <a:lnSpc>
              <a:spcPct val="90000"/>
            </a:lnSpc>
            <a:spcBef>
              <a:spcPts val="0"/>
            </a:spcBef>
            <a:spcAft>
              <a:spcPts val="0"/>
            </a:spcAft>
            <a:buChar char="•"/>
            <a:defRPr/>
          </a:pPr>
          <a:r>
            <a:rPr lang="de-DE" sz="1500"/>
            <a:t>sichere Handhabung des Lehrergerätes und der Technik im Klassenzimmer </a:t>
          </a:r>
          <a:endParaRPr sz="1500"/>
        </a:p>
        <a:p>
          <a:pPr marL="114300" lvl="1" indent="-114300" algn="l" defTabSz="666750">
            <a:lnSpc>
              <a:spcPct val="90000"/>
            </a:lnSpc>
            <a:spcBef>
              <a:spcPts val="0"/>
            </a:spcBef>
            <a:spcAft>
              <a:spcPts val="0"/>
            </a:spcAft>
            <a:buChar char="•"/>
            <a:defRPr/>
          </a:pPr>
          <a:r>
            <a:rPr lang="de-DE" sz="1500"/>
            <a:t>sicherer Umgang mit den wichtigen Anwendungen des Schulalltags</a:t>
          </a:r>
          <a:endParaRPr sz="1500"/>
        </a:p>
      </dsp:txBody>
      <dsp:txXfrm>
        <a:off x="0" y="483958"/>
        <a:ext cx="5422145" cy="943920"/>
      </dsp:txXfrm>
    </dsp:sp>
    <dsp:sp modelId="{1B521610-BA6C-441B-9CFF-05556BB5DF6D}">
      <dsp:nvSpPr>
        <dsp:cNvPr id="0" name=""/>
        <dsp:cNvSpPr/>
      </dsp:nvSpPr>
      <dsp:spPr bwMode="auto">
        <a:xfrm>
          <a:off x="0" y="1427878"/>
          <a:ext cx="5422145" cy="455715"/>
        </a:xfrm>
        <a:prstGeom prst="roundRect">
          <a:avLst>
            <a:gd name="adj" fmla="val 16667"/>
          </a:avLst>
        </a:prstGeom>
        <a:solidFill>
          <a:srgbClr val="4DC58D"/>
        </a:solidFill>
        <a:ln w="12700" cap="flat" cmpd="sng" algn="ctr">
          <a:solidFill>
            <a:srgbClr val="4DC58D"/>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ts val="0"/>
            </a:spcBef>
            <a:spcAft>
              <a:spcPts val="0"/>
            </a:spcAft>
            <a:buNone/>
            <a:defRPr/>
          </a:pPr>
          <a:r>
            <a:rPr lang="de-DE" sz="1900" b="1"/>
            <a:t>Unterricht</a:t>
          </a:r>
          <a:endParaRPr sz="1900" b="1"/>
        </a:p>
      </dsp:txBody>
      <dsp:txXfrm>
        <a:off x="22246" y="1450123"/>
        <a:ext cx="5377653" cy="411223"/>
      </dsp:txXfrm>
    </dsp:sp>
    <dsp:sp modelId="{66F207FA-1676-4474-AB96-08C073EE4BBF}">
      <dsp:nvSpPr>
        <dsp:cNvPr id="0" name=""/>
        <dsp:cNvSpPr/>
      </dsp:nvSpPr>
      <dsp:spPr bwMode="auto">
        <a:xfrm>
          <a:off x="0" y="1883593"/>
          <a:ext cx="5422145" cy="521122"/>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172153" tIns="24130" rIns="135128" bIns="24130" numCol="1" spcCol="1270" anchor="t" anchorCtr="0">
          <a:noAutofit/>
        </a:bodyPr>
        <a:lstStyle/>
        <a:p>
          <a:pPr marL="114300" lvl="1" indent="-114300" algn="l" defTabSz="666750">
            <a:lnSpc>
              <a:spcPct val="90000"/>
            </a:lnSpc>
            <a:spcBef>
              <a:spcPts val="0"/>
            </a:spcBef>
            <a:spcAft>
              <a:spcPts val="0"/>
            </a:spcAft>
            <a:buChar char="•"/>
            <a:defRPr/>
          </a:pPr>
          <a:r>
            <a:rPr lang="de-DE" sz="1500"/>
            <a:t>Anpassung der Klassenführung an die 1:1-Ausstattung</a:t>
          </a:r>
          <a:endParaRPr sz="1500"/>
        </a:p>
        <a:p>
          <a:pPr marL="114300" lvl="1" indent="-114300" algn="l" defTabSz="666750">
            <a:lnSpc>
              <a:spcPct val="90000"/>
            </a:lnSpc>
            <a:spcBef>
              <a:spcPts val="0"/>
            </a:spcBef>
            <a:spcAft>
              <a:spcPts val="0"/>
            </a:spcAft>
            <a:buChar char="•"/>
            <a:defRPr/>
          </a:pPr>
          <a:r>
            <a:rPr lang="de-DE" sz="1500"/>
            <a:t>lernwirksamer Unterricht</a:t>
          </a:r>
          <a:endParaRPr sz="1500"/>
        </a:p>
      </dsp:txBody>
      <dsp:txXfrm>
        <a:off x="0" y="1883593"/>
        <a:ext cx="5422145" cy="521122"/>
      </dsp:txXfrm>
    </dsp:sp>
    <dsp:sp modelId="{E9EE06F8-AA5B-49AC-AEB4-6E89D4BFEF06}">
      <dsp:nvSpPr>
        <dsp:cNvPr id="0" name=""/>
        <dsp:cNvSpPr/>
      </dsp:nvSpPr>
      <dsp:spPr bwMode="auto">
        <a:xfrm>
          <a:off x="0" y="2404716"/>
          <a:ext cx="5422145" cy="455715"/>
        </a:xfrm>
        <a:prstGeom prst="roundRect">
          <a:avLst>
            <a:gd name="adj" fmla="val 16667"/>
          </a:avLst>
        </a:prstGeom>
        <a:solidFill>
          <a:srgbClr val="70AD47"/>
        </a:solidFill>
        <a:ln w="12700" cap="flat" cmpd="sng" algn="ctr">
          <a:solidFill>
            <a:srgbClr val="70AD47"/>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ts val="0"/>
            </a:spcBef>
            <a:spcAft>
              <a:spcPts val="0"/>
            </a:spcAft>
            <a:buNone/>
            <a:defRPr/>
          </a:pPr>
          <a:r>
            <a:rPr lang="de-DE" sz="1900" b="1"/>
            <a:t>Medienerziehung</a:t>
          </a:r>
          <a:endParaRPr sz="1900" b="1"/>
        </a:p>
      </dsp:txBody>
      <dsp:txXfrm>
        <a:off x="22246" y="2426961"/>
        <a:ext cx="5377653" cy="411223"/>
      </dsp:txXfrm>
    </dsp:sp>
    <dsp:sp modelId="{394E0249-2803-4E21-83A0-9558CB82C9D9}">
      <dsp:nvSpPr>
        <dsp:cNvPr id="0" name=""/>
        <dsp:cNvSpPr/>
      </dsp:nvSpPr>
      <dsp:spPr bwMode="auto">
        <a:xfrm>
          <a:off x="0" y="2860431"/>
          <a:ext cx="5422145" cy="521122"/>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172153" tIns="24130" rIns="135128" bIns="24130" numCol="1" spcCol="1270" anchor="t" anchorCtr="0">
          <a:noAutofit/>
        </a:bodyPr>
        <a:lstStyle/>
        <a:p>
          <a:pPr marL="114300" lvl="1" indent="-114300" algn="l" defTabSz="666750">
            <a:lnSpc>
              <a:spcPct val="90000"/>
            </a:lnSpc>
            <a:spcBef>
              <a:spcPts val="0"/>
            </a:spcBef>
            <a:spcAft>
              <a:spcPts val="0"/>
            </a:spcAft>
            <a:buChar char="•"/>
            <a:defRPr/>
          </a:pPr>
          <a:r>
            <a:rPr lang="de-DE" sz="1500"/>
            <a:t>Kenntnis von aktuellen Entwicklungen in der Medienwelt</a:t>
          </a:r>
          <a:endParaRPr sz="1500"/>
        </a:p>
        <a:p>
          <a:pPr marL="114300" lvl="1" indent="-114300" algn="l" defTabSz="666750">
            <a:lnSpc>
              <a:spcPct val="90000"/>
            </a:lnSpc>
            <a:spcBef>
              <a:spcPts val="0"/>
            </a:spcBef>
            <a:spcAft>
              <a:spcPts val="0"/>
            </a:spcAft>
            <a:buChar char="•"/>
            <a:defRPr/>
          </a:pPr>
          <a:r>
            <a:rPr lang="de-DE" sz="1500"/>
            <a:t>Integration von Medienerziehung im Fachunterricht </a:t>
          </a:r>
          <a:endParaRPr sz="1500"/>
        </a:p>
      </dsp:txBody>
      <dsp:txXfrm>
        <a:off x="0" y="2860431"/>
        <a:ext cx="5422145" cy="521122"/>
      </dsp:txXfrm>
    </dsp:sp>
  </dsp:spTree>
</dsp:drawing>
</file>

<file path=ppt/diagrams/drawing8.xml><?xml version="1.0" encoding="utf-8"?>
<dsp:drawing xmlns:dsp="http://schemas.microsoft.com/office/drawing/2008/diagram" xmlns:dgm="http://schemas.openxmlformats.org/drawingml/2006/diagram" xmlns:a="http://schemas.openxmlformats.org/drawingml/2006/main" xmlns:r="http://schemas.openxmlformats.org/officeDocument/2006/relationships">
  <dsp:spTree>
    <dsp:nvGrpSpPr>
      <dsp:cNvPr id="973308492" name=""/>
      <dsp:cNvGrpSpPr/>
    </dsp:nvGrpSpPr>
    <dsp:grpSpPr bwMode="auto">
      <a:xfrm>
        <a:off x="0" y="0"/>
        <a:ext cx="5207618" cy="3297112"/>
        <a:chOff x="0" y="0"/>
        <a:chExt cx="5207618" cy="3297112"/>
      </a:xfrm>
    </dsp:grpSpPr>
    <dsp:sp modelId="{CCFDDB40-C65A-4EB8-89E7-545F9C377D8F}">
      <dsp:nvSpPr>
        <dsp:cNvPr id="0" name=""/>
        <dsp:cNvSpPr/>
      </dsp:nvSpPr>
      <dsp:spPr bwMode="auto">
        <a:xfrm>
          <a:off x="0" y="36133"/>
          <a:ext cx="5207618" cy="503685"/>
        </a:xfrm>
        <a:prstGeom prst="roundRect">
          <a:avLst>
            <a:gd name="adj" fmla="val 16667"/>
          </a:avLst>
        </a:prstGeom>
        <a:solidFill>
          <a:srgbClr val="0070C0"/>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ts val="0"/>
            </a:spcBef>
            <a:spcAft>
              <a:spcPts val="0"/>
            </a:spcAft>
            <a:buNone/>
            <a:defRPr/>
          </a:pPr>
          <a:r>
            <a:rPr lang="de-DE" sz="2100" b="1"/>
            <a:t>Technik</a:t>
          </a:r>
          <a:endParaRPr sz="2100" b="1"/>
        </a:p>
      </dsp:txBody>
      <dsp:txXfrm>
        <a:off x="24588" y="60721"/>
        <a:ext cx="5158442" cy="454509"/>
      </dsp:txXfrm>
    </dsp:sp>
    <dsp:sp modelId="{1B74F299-BF35-4707-97B6-A0B89BDB1E68}">
      <dsp:nvSpPr>
        <dsp:cNvPr id="0" name=""/>
        <dsp:cNvSpPr/>
      </dsp:nvSpPr>
      <dsp:spPr bwMode="auto">
        <a:xfrm>
          <a:off x="0" y="554482"/>
          <a:ext cx="5207618" cy="782460"/>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165342" tIns="26670" rIns="149352" bIns="26670" numCol="1" spcCol="1270" anchor="t" anchorCtr="0">
          <a:noAutofit/>
        </a:bodyPr>
        <a:lstStyle/>
        <a:p>
          <a:pPr marL="171450" lvl="1" indent="-171450" algn="l" defTabSz="711200">
            <a:lnSpc>
              <a:spcPct val="90000"/>
            </a:lnSpc>
            <a:spcBef>
              <a:spcPts val="0"/>
            </a:spcBef>
            <a:spcAft>
              <a:spcPts val="0"/>
            </a:spcAft>
            <a:buChar char="•"/>
            <a:defRPr/>
          </a:pPr>
          <a:r>
            <a:rPr lang="de-DE" sz="1600"/>
            <a:t>Antragstellung, Beschaffungsprozess und Inbetriebnahme</a:t>
          </a:r>
          <a:endParaRPr sz="1600"/>
        </a:p>
        <a:p>
          <a:pPr marL="171450" lvl="1" indent="-171450" algn="l" defTabSz="711200">
            <a:lnSpc>
              <a:spcPct val="90000"/>
            </a:lnSpc>
            <a:spcBef>
              <a:spcPts val="0"/>
            </a:spcBef>
            <a:spcAft>
              <a:spcPts val="0"/>
            </a:spcAft>
            <a:buChar char="•"/>
            <a:defRPr/>
          </a:pPr>
          <a:r>
            <a:rPr lang="de-DE" sz="1600"/>
            <a:t>Wartung / Instandhaltung</a:t>
          </a:r>
          <a:endParaRPr sz="1600"/>
        </a:p>
      </dsp:txBody>
      <dsp:txXfrm>
        <a:off x="0" y="554482"/>
        <a:ext cx="5207618" cy="782460"/>
      </dsp:txXfrm>
    </dsp:sp>
    <dsp:sp modelId="{1B521610-BA6C-441B-9CFF-05556BB5DF6D}">
      <dsp:nvSpPr>
        <dsp:cNvPr id="0" name=""/>
        <dsp:cNvSpPr/>
      </dsp:nvSpPr>
      <dsp:spPr bwMode="auto">
        <a:xfrm>
          <a:off x="0" y="1336942"/>
          <a:ext cx="5207618" cy="503685"/>
        </a:xfrm>
        <a:prstGeom prst="roundRect">
          <a:avLst>
            <a:gd name="adj" fmla="val 16667"/>
          </a:avLst>
        </a:prstGeom>
        <a:solidFill>
          <a:srgbClr val="4DC58D"/>
        </a:solidFill>
        <a:ln w="12700" cap="flat" cmpd="sng" algn="ctr">
          <a:solidFill>
            <a:srgbClr val="4DC58D"/>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ts val="0"/>
            </a:spcBef>
            <a:spcAft>
              <a:spcPts val="0"/>
            </a:spcAft>
            <a:buNone/>
            <a:defRPr/>
          </a:pPr>
          <a:r>
            <a:rPr lang="de-DE" sz="2100" b="1"/>
            <a:t>Unterricht</a:t>
          </a:r>
          <a:endParaRPr sz="2100" b="1"/>
        </a:p>
      </dsp:txBody>
      <dsp:txXfrm>
        <a:off x="24588" y="1361530"/>
        <a:ext cx="5158442" cy="454509"/>
      </dsp:txXfrm>
    </dsp:sp>
    <dsp:sp modelId="{66F207FA-1676-4474-AB96-08C073EE4BBF}">
      <dsp:nvSpPr>
        <dsp:cNvPr id="0" name=""/>
        <dsp:cNvSpPr/>
      </dsp:nvSpPr>
      <dsp:spPr bwMode="auto">
        <a:xfrm>
          <a:off x="0" y="1840627"/>
          <a:ext cx="5207618" cy="554242"/>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165342" tIns="26670" rIns="149352" bIns="26670" numCol="1" spcCol="1270" anchor="t" anchorCtr="0">
          <a:noAutofit/>
        </a:bodyPr>
        <a:lstStyle/>
        <a:p>
          <a:pPr marL="171450" lvl="1" indent="-171450" algn="l" defTabSz="711200">
            <a:lnSpc>
              <a:spcPct val="90000"/>
            </a:lnSpc>
            <a:spcBef>
              <a:spcPts val="0"/>
            </a:spcBef>
            <a:spcAft>
              <a:spcPts val="0"/>
            </a:spcAft>
            <a:buChar char="•"/>
            <a:defRPr/>
          </a:pPr>
          <a:r>
            <a:rPr lang="de-DE" sz="1600"/>
            <a:t>Kenntnis der Regeln zur Gerätenutzung</a:t>
          </a:r>
          <a:endParaRPr sz="1600"/>
        </a:p>
        <a:p>
          <a:pPr marL="171450" lvl="1" indent="-171450" algn="l" defTabSz="711200">
            <a:lnSpc>
              <a:spcPct val="90000"/>
            </a:lnSpc>
            <a:spcBef>
              <a:spcPts val="0"/>
            </a:spcBef>
            <a:spcAft>
              <a:spcPts val="0"/>
            </a:spcAft>
            <a:buChar char="•"/>
            <a:defRPr/>
          </a:pPr>
          <a:r>
            <a:rPr lang="de-DE" sz="1600"/>
            <a:t>Unterstützung in der häuslichen Lernbegleitung	</a:t>
          </a:r>
          <a:endParaRPr sz="1600"/>
        </a:p>
      </dsp:txBody>
      <dsp:txXfrm>
        <a:off x="0" y="1840627"/>
        <a:ext cx="5207618" cy="554242"/>
      </dsp:txXfrm>
    </dsp:sp>
    <dsp:sp modelId="{E9EE06F8-AA5B-49AC-AEB4-6E89D4BFEF06}">
      <dsp:nvSpPr>
        <dsp:cNvPr id="0" name=""/>
        <dsp:cNvSpPr/>
      </dsp:nvSpPr>
      <dsp:spPr bwMode="auto">
        <a:xfrm>
          <a:off x="0" y="2394869"/>
          <a:ext cx="5207618" cy="503685"/>
        </a:xfrm>
        <a:prstGeom prst="roundRect">
          <a:avLst>
            <a:gd name="adj" fmla="val 16667"/>
          </a:avLst>
        </a:prstGeom>
        <a:solidFill>
          <a:srgbClr val="70AD47"/>
        </a:solidFill>
        <a:ln w="12700" cap="flat" cmpd="sng" algn="ctr">
          <a:solidFill>
            <a:srgbClr val="70AD47"/>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ts val="0"/>
            </a:spcBef>
            <a:spcAft>
              <a:spcPts val="0"/>
            </a:spcAft>
            <a:buNone/>
            <a:defRPr/>
          </a:pPr>
          <a:r>
            <a:rPr lang="de-DE" sz="2100" b="1"/>
            <a:t>Medienerziehung</a:t>
          </a:r>
          <a:endParaRPr sz="2100" b="1"/>
        </a:p>
      </dsp:txBody>
      <dsp:txXfrm>
        <a:off x="24588" y="2419457"/>
        <a:ext cx="5158442" cy="454509"/>
      </dsp:txXfrm>
    </dsp:sp>
    <dsp:sp modelId="{394E0249-2803-4E21-83A0-9558CB82C9D9}">
      <dsp:nvSpPr>
        <dsp:cNvPr id="0" name=""/>
        <dsp:cNvSpPr/>
      </dsp:nvSpPr>
      <dsp:spPr bwMode="auto">
        <a:xfrm>
          <a:off x="0" y="2898554"/>
          <a:ext cx="5207618" cy="347760"/>
        </a:xfrm>
        <a:prstGeom prst="rect">
          <a:avLst/>
        </a:prstGeom>
        <a:noFill/>
        <a:ln>
          <a:noFill/>
        </a:ln>
        <a:effectLst/>
      </dsp:spPr>
      <dsp:style>
        <a:lnRef idx="0">
          <a:srgbClr val="000000"/>
        </a:lnRef>
        <a:fillRef idx="0">
          <a:srgbClr val="000000"/>
        </a:fillRef>
        <a:effectRef idx="0">
          <a:srgbClr val="000000"/>
        </a:effectRef>
        <a:fontRef idx="minor"/>
      </dsp:style>
      <dsp:txBody>
        <a:bodyPr spcFirstLastPara="0" vert="horz" wrap="square" lIns="165342" tIns="26670" rIns="149352" bIns="26670" numCol="1" spcCol="1270" anchor="t" anchorCtr="0">
          <a:noAutofit/>
        </a:bodyPr>
        <a:lstStyle/>
        <a:p>
          <a:pPr marL="171450" lvl="1" indent="-171450" algn="l" defTabSz="711200">
            <a:lnSpc>
              <a:spcPct val="90000"/>
            </a:lnSpc>
            <a:spcBef>
              <a:spcPts val="0"/>
            </a:spcBef>
            <a:spcAft>
              <a:spcPts val="0"/>
            </a:spcAft>
            <a:buChar char="•"/>
            <a:defRPr/>
          </a:pPr>
          <a:r>
            <a:rPr lang="de-DE" sz="1600"/>
            <a:t>Unterstützung in der häuslichen Medienerziehung</a:t>
          </a:r>
          <a:endParaRPr sz="1600"/>
        </a:p>
      </dsp:txBody>
      <dsp:txXfrm>
        <a:off x="0" y="2898554"/>
        <a:ext cx="5207618" cy="347760"/>
      </dsp:txXfrm>
    </dsp:sp>
  </dsp:spTree>
</dsp:drawing>
</file>

<file path=ppt/diagrams/layout1.xml><?xml version="1.0" encoding="utf-8"?>
<dgm:layoutDef xmlns:dgm="http://schemas.openxmlformats.org/drawingml/2006/diagram" xmlns:a="http://schemas.openxmlformats.org/drawingml/2006/main" xmlns:r="http://schemas.openxmlformats.org/officeDocument/2006/relationships"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val="norm"/>
      <dgm:animLvl val="lvl"/>
    </dgm:varLst>
    <dgm:shape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000"/>
              <dgm:constr type="t" for="ch" forName="Child1" refType="h" fact="0.298100"/>
              <dgm:constr type="w" for="ch" forName="Child1" refType="w" fact="0.375000"/>
              <dgm:constr type="h" for="ch" forName="Child1" refType="h" fact="0.400100"/>
              <dgm:constr type="l" for="ch" forName="Accent1" refType="w" fact="0.000000"/>
              <dgm:constr type="t" for="ch" forName="Accent1" refType="h" fact="0.000000"/>
              <dgm:constr type="w" for="ch" forName="Accent1" refType="w" fact="0.624900"/>
              <dgm:constr type="h" for="ch" forName="Accent1" refType="h"/>
              <dgm:constr type="l" for="ch" forName="Parent1" refType="w" fact="0.138000"/>
              <dgm:constr type="t" for="ch" forName="Parent1" refType="h" fact="0.362000"/>
              <dgm:constr type="w" for="ch" forName="Parent1" refType="w" fact="0.348700"/>
              <dgm:constr type="h" for="ch" forName="Parent1" refType="h" fact="0.278900"/>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00"/>
              <dgm:constr type="t" for="ch" forName="Accent1" refType="h" fact="0.000000"/>
              <dgm:constr type="w" for="ch" forName="Accent1" refType="w" fact="0.554200"/>
              <dgm:constr type="h" for="ch" forName="Accent1" refType="h" fact="0.666500"/>
              <dgm:constr type="l" for="ch" forName="Parent1" refType="w" fact="0.236800"/>
              <dgm:constr type="t" for="ch" forName="Parent1" refType="h" fact="0.241300"/>
              <dgm:constr type="w" for="ch" forName="Parent1" refType="w" fact="0.309200"/>
              <dgm:constr type="h" for="ch" forName="Parent1" refType="h" fact="0.185900"/>
              <dgm:constr type="l" for="ch" forName="Parent2" refType="w" fact="0.082200"/>
              <dgm:constr type="t" for="ch" forName="Parent2" refType="h" fact="0.625000"/>
              <dgm:constr type="w" for="ch" forName="Parent2" refType="w" fact="0.309200"/>
              <dgm:constr type="h" for="ch" forName="Parent2" refType="h" fact="0.185900"/>
              <dgm:constr type="l" for="ch" forName="Child1" refType="w" fact="0.667800"/>
              <dgm:constr type="t" for="ch" forName="Child1" refType="h" fact="0.197800"/>
              <dgm:constr type="w" for="ch" forName="Child1" refType="w" fact="0.332200"/>
              <dgm:constr type="h" for="ch" forName="Child1" refType="h" fact="0.265000"/>
              <dgm:constr type="l" for="ch" forName="Child2" refType="w" fact="0.516400"/>
              <dgm:constr type="t" for="ch" forName="Child2" refType="h" fact="0.585500"/>
              <dgm:constr type="w" for="ch" forName="Child2" refType="w" fact="0.332200"/>
              <dgm:constr type="h" for="ch" forName="Child2" refType="h" fact="0.265000"/>
              <dgm:constr type="l" for="ch" forName="Accent2" refType="w" fact="0.000000"/>
              <dgm:constr type="t" for="ch" forName="Accent2" refType="h" fact="0.427200"/>
              <dgm:constr type="w" for="ch" forName="Accent2" refType="w" fact="0.476100"/>
              <dgm:constr type="h" for="ch" forName="Accent2" refType="h" fact="0.572800"/>
            </dgm:constrLst>
          </dgm:if>
          <dgm:if name="Name6" axis="ch" ptType="node" func="cnt" op="equ" val="3">
            <dgm:alg type="composite">
              <dgm:param type="ar" val="0.9039"/>
            </dgm:alg>
            <dgm:shape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00"/>
              <dgm:constr type="t" for="ch" forName="Accent1" refType="h" fact="0.000000"/>
              <dgm:constr type="w" for="ch" forName="Accent1" refType="w" fact="0.532500"/>
              <dgm:constr type="h" for="ch" forName="Accent1" refType="h" fact="0.481400"/>
              <dgm:constr type="l" for="ch" forName="Accent2" refType="w" fact="0.000000"/>
              <dgm:constr type="t" for="ch" forName="Accent2" refType="h" fact="0.276600"/>
              <dgm:constr type="w" for="ch" forName="Accent2" refType="w" fact="0.532500"/>
              <dgm:constr type="h" for="ch" forName="Accent2" refType="h" fact="0.481400"/>
              <dgm:constr type="l" for="ch" forName="Parent1" refType="w" fact="0.265600"/>
              <dgm:constr type="t" for="ch" forName="Parent1" refType="h" fact="0.173800"/>
              <dgm:constr type="w" for="ch" forName="Parent1" refType="w" fact="0.295900"/>
              <dgm:constr type="h" for="ch" forName="Parent1" refType="h" fact="0.133700"/>
              <dgm:constr type="l" for="ch" forName="Accent3" refType="w" fact="0.185800"/>
              <dgm:constr type="t" for="ch" forName="Accent3" refType="h" fact="0.586300"/>
              <dgm:constr type="w" for="ch" forName="Accent3" refType="w" fact="0.457500"/>
              <dgm:constr type="h" for="ch" forName="Accent3" refType="h" fact="0.413700"/>
              <dgm:constr type="l" for="ch" forName="Parent2" refType="w" fact="0.118300"/>
              <dgm:constr type="t" for="ch" forName="Parent2" refType="h" fact="0.452000"/>
              <dgm:constr type="w" for="ch" forName="Parent2" refType="w" fact="0.295900"/>
              <dgm:constr type="h" for="ch" forName="Parent2" refType="h" fact="0.133700"/>
              <dgm:constr type="l" for="ch" forName="Parent3" refType="w" fact="0.266300"/>
              <dgm:constr type="t" for="ch" forName="Parent3" refType="h" fact="0.730600"/>
              <dgm:constr type="w" for="ch" forName="Parent3" refType="w" fact="0.295900"/>
              <dgm:constr type="h" for="ch" forName="Parent3" refType="h" fact="0.133700"/>
              <dgm:constr type="l" for="ch" forName="Child2" refType="w" fact="0.532500"/>
              <dgm:constr type="t" for="ch" forName="Child2" refType="h" fact="0.421700"/>
              <dgm:constr type="w" for="ch" forName="Child2" refType="w" fact="0.319500"/>
              <dgm:constr type="h" for="ch" forName="Child2" refType="h" fact="0.192600"/>
              <dgm:constr type="l" for="ch" forName="Child1" refType="w" fact="0.680500"/>
              <dgm:constr type="t" for="ch" forName="Child1" refType="h" fact="0.143500"/>
              <dgm:constr type="w" for="ch" forName="Child1" refType="w" fact="0.319500"/>
              <dgm:constr type="h" for="ch" forName="Child1" refType="h" fact="0.192600"/>
              <dgm:constr type="l" for="ch" forName="Child3" refType="w" fact="0.680500"/>
              <dgm:constr type="t" for="ch" forName="Child3" refType="h" fact="0.699800"/>
              <dgm:constr type="w" for="ch" forName="Child3" refType="w" fact="0.319500"/>
              <dgm:constr type="h" for="ch" forName="Child3" refType="h" fact="0.192600"/>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00"/>
              <dgm:constr type="t" for="ch" forName="Accent1" refType="h" fact="0.000000"/>
              <dgm:constr type="w" for="ch" forName="Accent1" refType="w" fact="0.533100"/>
              <dgm:constr type="h" for="ch" forName="Accent1" refType="h" fact="0.377100"/>
              <dgm:constr type="l" for="ch" forName="Accent2" refType="w" fact="0.000000"/>
              <dgm:constr type="t" for="ch" forName="Accent2" refType="h" fact="0.216700"/>
              <dgm:constr type="w" for="ch" forName="Accent2" refType="w" fact="0.533100"/>
              <dgm:constr type="h" for="ch" forName="Accent2" refType="h" fact="0.377100"/>
              <dgm:constr type="l" for="ch" forName="Accent3" refType="w" fact="0.148100"/>
              <dgm:constr type="t" for="ch" forName="Accent3" refType="h" fact="0.434200"/>
              <dgm:constr type="w" for="ch" forName="Accent3" refType="w" fact="0.533100"/>
              <dgm:constr type="h" for="ch" forName="Accent3" refType="h" fact="0.377100"/>
              <dgm:constr type="l" for="ch" forName="Parent1" refType="w" fact="0.265800"/>
              <dgm:constr type="t" for="ch" forName="Parent1" refType="h" fact="0.136500"/>
              <dgm:constr type="w" for="ch" forName="Parent1" refType="w" fact="0.297500"/>
              <dgm:constr type="h" for="ch" forName="Parent1" refType="h" fact="0.105200"/>
              <dgm:constr type="l" for="ch" forName="Parent2" refType="w" fact="0.117100"/>
              <dgm:constr type="t" for="ch" forName="Parent2" refType="h" fact="0.353600"/>
              <dgm:constr type="w" for="ch" forName="Parent2" refType="w" fact="0.297500"/>
              <dgm:constr type="h" for="ch" forName="Parent2" refType="h" fact="0.105200"/>
              <dgm:constr type="l" for="ch" forName="Parent3" refType="w" fact="0.265800"/>
              <dgm:constr type="t" for="ch" forName="Parent3" refType="h" fact="0.570700"/>
              <dgm:constr type="w" for="ch" forName="Parent3" refType="w" fact="0.297500"/>
              <dgm:constr type="h" for="ch" forName="Parent3" refType="h" fact="0.105200"/>
              <dgm:constr type="l" for="ch" forName="Parent4" refType="w" fact="0.117100"/>
              <dgm:constr type="t" for="ch" forName="Parent4" refType="h" fact="0.787800"/>
              <dgm:constr type="w" for="ch" forName="Parent4" refType="w" fact="0.297500"/>
              <dgm:constr type="h" for="ch" forName="Parent4" refType="h" fact="0.105200"/>
              <dgm:constr type="l" for="ch" forName="Child1" refType="w" fact="0.680400"/>
              <dgm:constr type="t" for="ch" forName="Child1" refType="h" fact="0.111900"/>
              <dgm:constr type="w" for="ch" forName="Child1" refType="w" fact="0.319600"/>
              <dgm:constr type="h" for="ch" forName="Child1" refType="h" fact="0.150000"/>
              <dgm:constr type="l" for="ch" forName="Child2" refType="w" fact="0.534800"/>
              <dgm:constr type="t" for="ch" forName="Child2" refType="h" fact="0.331200"/>
              <dgm:constr type="w" for="ch" forName="Child2" refType="w" fact="0.319600"/>
              <dgm:constr type="h" for="ch" forName="Child2" refType="h" fact="0.150000"/>
              <dgm:constr type="l" for="ch" forName="Child3" refType="w" fact="0.680400"/>
              <dgm:constr type="t" for="ch" forName="Child3" refType="h" fact="0.546100"/>
              <dgm:constr type="w" for="ch" forName="Child3" refType="w" fact="0.319600"/>
              <dgm:constr type="h" for="ch" forName="Child3" refType="h" fact="0.150000"/>
              <dgm:constr type="l" for="ch" forName="Child4" refType="w" fact="0.534800"/>
              <dgm:constr type="t" for="ch" forName="Child4" refType="h" fact="0.763200"/>
              <dgm:constr type="w" for="ch" forName="Child4" refType="w" fact="0.319600"/>
              <dgm:constr type="h" for="ch" forName="Child4" refType="h" fact="0.150000"/>
              <dgm:constr type="l" for="ch" forName="Accent4" refType="w" fact="0.038000"/>
              <dgm:constr type="t" for="ch" forName="Accent4" refType="h" fact="0.675900"/>
              <dgm:constr type="w" for="ch" forName="Accent4" refType="w" fact="0.458000"/>
              <dgm:constr type="h" for="ch" forName="Accent4" refType="h" fact="0.324100"/>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00"/>
              <dgm:constr type="t" for="ch" forName="Accent1" refType="h" fact="0.000000"/>
              <dgm:constr type="w" for="ch" forName="Accent1" refType="w" fact="0.533100"/>
              <dgm:constr type="h" for="ch" forName="Accent1" refType="h" fact="0.309800"/>
              <dgm:constr type="l" for="ch" forName="Accent2" refType="w" fact="0.000000"/>
              <dgm:constr type="t" for="ch" forName="Accent2" refType="h" fact="0.178000"/>
              <dgm:constr type="w" for="ch" forName="Accent2" refType="w" fact="0.533100"/>
              <dgm:constr type="h" for="ch" forName="Accent2" refType="h" fact="0.309800"/>
              <dgm:constr type="l" for="ch" forName="Accent3" refType="w" fact="0.148100"/>
              <dgm:constr type="t" for="ch" forName="Accent3" refType="h" fact="0.356800"/>
              <dgm:constr type="w" for="ch" forName="Accent3" refType="w" fact="0.533100"/>
              <dgm:constr type="h" for="ch" forName="Accent3" refType="h" fact="0.309800"/>
              <dgm:constr type="l" for="ch" forName="Accent4" refType="w" fact="0.000000"/>
              <dgm:constr type="t" for="ch" forName="Accent4" refType="h" fact="0.535100"/>
              <dgm:constr type="w" for="ch" forName="Accent4" refType="w" fact="0.533100"/>
              <dgm:constr type="h" for="ch" forName="Accent4" refType="h" fact="0.309800"/>
              <dgm:constr type="l" for="ch" forName="Accent5" refType="w" fact="0.186000"/>
              <dgm:constr type="t" for="ch" forName="Accent5" refType="h" fact="0.733700"/>
              <dgm:constr type="w" for="ch" forName="Accent5" refType="w" fact="0.458000"/>
              <dgm:constr type="h" for="ch" forName="Accent5" refType="h" fact="0.266300"/>
              <dgm:constr type="l" for="ch" forName="Parent1" refType="w" fact="0.265800"/>
              <dgm:constr type="t" for="ch" forName="Parent1" refType="h" fact="0.112200"/>
              <dgm:constr type="w" for="ch" forName="Parent1" refType="w" fact="0.297500"/>
              <dgm:constr type="h" for="ch" forName="Parent1" refType="h" fact="0.086400"/>
              <dgm:constr type="l" for="ch" forName="Parent2" refType="w" fact="0.117100"/>
              <dgm:constr type="t" for="ch" forName="Parent2" refType="h" fact="0.290600"/>
              <dgm:constr type="w" for="ch" forName="Parent2" refType="w" fact="0.297500"/>
              <dgm:constr type="h" for="ch" forName="Parent2" refType="h" fact="0.086400"/>
              <dgm:constr type="l" for="ch" forName="Parent3" refType="w" fact="0.265800"/>
              <dgm:constr type="t" for="ch" forName="Parent3" refType="h" fact="0.468900"/>
              <dgm:constr type="w" for="ch" forName="Parent3" refType="w" fact="0.297500"/>
              <dgm:constr type="h" for="ch" forName="Parent3" refType="h" fact="0.086400"/>
              <dgm:constr type="l" for="ch" forName="Parent4" refType="w" fact="0.117100"/>
              <dgm:constr type="t" for="ch" forName="Parent4" refType="h" fact="0.647300"/>
              <dgm:constr type="w" for="ch" forName="Parent4" refType="w" fact="0.297500"/>
              <dgm:constr type="h" for="ch" forName="Parent4" refType="h" fact="0.086400"/>
              <dgm:constr type="l" for="ch" forName="Parent5" refType="w" fact="0.265800"/>
              <dgm:constr type="t" for="ch" forName="Parent5" refType="h" fact="0.825700"/>
              <dgm:constr type="w" for="ch" forName="Parent5" refType="w" fact="0.297500"/>
              <dgm:constr type="h" for="ch" forName="Parent5" refType="h" fact="0.086400"/>
              <dgm:constr type="l" for="ch" forName="Child1" refType="w" fact="0.680400"/>
              <dgm:constr type="t" for="ch" forName="Child1" refType="h" fact="0.091900"/>
              <dgm:constr type="w" for="ch" forName="Child1" refType="w" fact="0.319600"/>
              <dgm:constr type="h" for="ch" forName="Child1" refType="h" fact="0.123200"/>
              <dgm:constr type="l" for="ch" forName="Child2" refType="w" fact="0.534800"/>
              <dgm:constr type="t" for="ch" forName="Child2" refType="h" fact="0.272200"/>
              <dgm:constr type="w" for="ch" forName="Child2" refType="w" fact="0.319600"/>
              <dgm:constr type="h" for="ch" forName="Child2" refType="h" fact="0.123200"/>
              <dgm:constr type="l" for="ch" forName="Child3" refType="w" fact="0.680400"/>
              <dgm:constr type="t" for="ch" forName="Child3" refType="h" fact="0.448700"/>
              <dgm:constr type="w" for="ch" forName="Child3" refType="w" fact="0.319600"/>
              <dgm:constr type="h" for="ch" forName="Child3" refType="h" fact="0.123200"/>
              <dgm:constr type="l" for="ch" forName="Child4" refType="w" fact="0.534800"/>
              <dgm:constr type="t" for="ch" forName="Child4" refType="h" fact="0.627100"/>
              <dgm:constr type="w" for="ch" forName="Child4" refType="w" fact="0.319600"/>
              <dgm:constr type="h" for="ch" forName="Child4" refType="h" fact="0.123200"/>
              <dgm:constr type="l" for="ch" forName="Child5" refType="w" fact="0.680400"/>
              <dgm:constr type="t" for="ch" forName="Child5" refType="h" fact="0.807300"/>
              <dgm:constr type="w" for="ch" forName="Child5" refType="w" fact="0.319600"/>
              <dgm:constr type="h" for="ch" forName="Child5" refType="h" fact="0.123200"/>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00"/>
              <dgm:constr type="t" for="ch" forName="Accent1" refType="h" fact="0.000000"/>
              <dgm:constr type="w" for="ch" forName="Accent1" refType="w" fact="0.533100"/>
              <dgm:constr type="h" for="ch" forName="Accent1" refType="h" fact="0.262900"/>
              <dgm:constr type="l" for="ch" forName="Accent2" refType="w" fact="0.000000"/>
              <dgm:constr type="t" for="ch" forName="Accent2" refType="h" fact="0.151100"/>
              <dgm:constr type="w" for="ch" forName="Accent2" refType="w" fact="0.533100"/>
              <dgm:constr type="h" for="ch" forName="Accent2" refType="h" fact="0.262900"/>
              <dgm:constr type="l" for="ch" forName="Accent3" refType="w" fact="0.148100"/>
              <dgm:constr type="t" for="ch" forName="Accent3" refType="h" fact="0.302700"/>
              <dgm:constr type="w" for="ch" forName="Accent3" refType="w" fact="0.533100"/>
              <dgm:constr type="h" for="ch" forName="Accent3" refType="h" fact="0.262900"/>
              <dgm:constr type="l" for="ch" forName="Accent4" refType="w" fact="0.000000"/>
              <dgm:constr type="t" for="ch" forName="Accent4" refType="h" fact="0.454100"/>
              <dgm:constr type="w" for="ch" forName="Accent4" refType="w" fact="0.533100"/>
              <dgm:constr type="h" for="ch" forName="Accent4" refType="h" fact="0.262900"/>
              <dgm:constr type="l" for="ch" forName="Parent1" refType="w" fact="0.265800"/>
              <dgm:constr type="t" for="ch" forName="Parent1" refType="h" fact="0.095200"/>
              <dgm:constr type="w" for="ch" forName="Parent1" refType="w" fact="0.297500"/>
              <dgm:constr type="h" for="ch" forName="Parent1" refType="h" fact="0.073300"/>
              <dgm:constr type="l" for="ch" forName="Parent2" refType="w" fact="0.117100"/>
              <dgm:constr type="t" for="ch" forName="Parent2" refType="h" fact="0.246600"/>
              <dgm:constr type="w" for="ch" forName="Parent2" refType="w" fact="0.297500"/>
              <dgm:constr type="h" for="ch" forName="Parent2" refType="h" fact="0.073300"/>
              <dgm:constr type="l" for="ch" forName="Parent3" refType="w" fact="0.265800"/>
              <dgm:constr type="t" for="ch" forName="Parent3" refType="h" fact="0.397900"/>
              <dgm:constr type="w" for="ch" forName="Parent3" refType="w" fact="0.297500"/>
              <dgm:constr type="h" for="ch" forName="Parent3" refType="h" fact="0.073300"/>
              <dgm:constr type="l" for="ch" forName="Parent4" refType="w" fact="0.117100"/>
              <dgm:constr type="t" for="ch" forName="Parent4" refType="h" fact="0.549300"/>
              <dgm:constr type="w" for="ch" forName="Parent4" refType="w" fact="0.297500"/>
              <dgm:constr type="h" for="ch" forName="Parent4" refType="h" fact="0.073300"/>
              <dgm:constr type="l" for="ch" forName="Child1" refType="w" fact="0.680400"/>
              <dgm:constr type="t" for="ch" forName="Child1" refType="h" fact="0.078000"/>
              <dgm:constr type="w" for="ch" forName="Child1" refType="w" fact="0.319600"/>
              <dgm:constr type="h" for="ch" forName="Child1" refType="h" fact="0.104600"/>
              <dgm:constr type="l" for="ch" forName="Child2" refType="w" fact="0.534800"/>
              <dgm:constr type="t" for="ch" forName="Child2" refType="h" fact="0.231000"/>
              <dgm:constr type="w" for="ch" forName="Child2" refType="w" fact="0.319600"/>
              <dgm:constr type="h" for="ch" forName="Child2" refType="h" fact="0.104600"/>
              <dgm:constr type="l" for="ch" forName="Child3" refType="w" fact="0.680400"/>
              <dgm:constr type="t" for="ch" forName="Child3" refType="h" fact="0.380800"/>
              <dgm:constr type="w" for="ch" forName="Child3" refType="w" fact="0.319600"/>
              <dgm:constr type="h" for="ch" forName="Child3" refType="h" fact="0.104600"/>
              <dgm:constr type="l" for="ch" forName="Child4" refType="w" fact="0.534800"/>
              <dgm:constr type="t" for="ch" forName="Child4" refType="h" fact="0.532200"/>
              <dgm:constr type="w" for="ch" forName="Child4" refType="w" fact="0.319600"/>
              <dgm:constr type="h" for="ch" forName="Child4" refType="h" fact="0.104600"/>
              <dgm:constr type="l" for="ch" forName="Accent5" refType="w" fact="0.148100"/>
              <dgm:constr type="t" for="ch" forName="Accent5" refType="h" fact="0.605300"/>
              <dgm:constr type="w" for="ch" forName="Accent5" refType="w" fact="0.533100"/>
              <dgm:constr type="h" for="ch" forName="Accent5" refType="h" fact="0.262900"/>
              <dgm:constr type="l" for="ch" forName="Accent6" refType="w" fact="0.038000"/>
              <dgm:constr type="t" for="ch" forName="Accent6" refType="h" fact="0.774000"/>
              <dgm:constr type="w" for="ch" forName="Accent6" refType="w" fact="0.458000"/>
              <dgm:constr type="h" for="ch" forName="Accent6" refType="h" fact="0.226000"/>
              <dgm:constr type="l" for="ch" forName="Parent5" refType="w" fact="0.265800"/>
              <dgm:constr type="t" for="ch" forName="Parent5" refType="h" fact="0.700500"/>
              <dgm:constr type="w" for="ch" forName="Parent5" refType="w" fact="0.297500"/>
              <dgm:constr type="h" for="ch" forName="Parent5" refType="h" fact="0.073300"/>
              <dgm:constr type="l" for="ch" forName="Parent6" refType="w" fact="0.117100"/>
              <dgm:constr type="t" for="ch" forName="Parent6" refType="h" fact="0.851900"/>
              <dgm:constr type="w" for="ch" forName="Parent6" refType="w" fact="0.297500"/>
              <dgm:constr type="h" for="ch" forName="Parent6" refType="h" fact="0.073300"/>
              <dgm:constr type="l" for="ch" forName="Child5" refType="w" fact="0.680400"/>
              <dgm:constr type="t" for="ch" forName="Child5" refType="h" fact="0.683300"/>
              <dgm:constr type="w" for="ch" forName="Child5" refType="w" fact="0.319600"/>
              <dgm:constr type="h" for="ch" forName="Child5" refType="h" fact="0.104600"/>
              <dgm:constr type="l" for="ch" forName="Child6" refType="w" fact="0.534800"/>
              <dgm:constr type="t" for="ch" forName="Child6" refType="h" fact="0.834700"/>
              <dgm:constr type="w" for="ch" forName="Child6" refType="w" fact="0.319600"/>
              <dgm:constr type="h" for="ch" forName="Child6" refType="h" fact="0.104600"/>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00"/>
              <dgm:constr type="t" for="ch" forName="Accent1" refType="h" fact="0.000000"/>
              <dgm:constr type="w" for="ch" forName="Accent1" refType="w" fact="0.533100"/>
              <dgm:constr type="h" for="ch" forName="Accent1" refType="h" fact="0.228400"/>
              <dgm:constr type="l" for="ch" forName="Accent2" refType="w" fact="0.000000"/>
              <dgm:constr type="t" for="ch" forName="Accent2" refType="h" fact="0.131200"/>
              <dgm:constr type="w" for="ch" forName="Accent2" refType="w" fact="0.533100"/>
              <dgm:constr type="h" for="ch" forName="Accent2" refType="h" fact="0.228400"/>
              <dgm:constr type="l" for="ch" forName="Accent3" refType="w" fact="0.148100"/>
              <dgm:constr type="t" for="ch" forName="Accent3" refType="h" fact="0.263000"/>
              <dgm:constr type="w" for="ch" forName="Accent3" refType="w" fact="0.533100"/>
              <dgm:constr type="h" for="ch" forName="Accent3" refType="h" fact="0.228400"/>
              <dgm:constr type="l" for="ch" forName="Accent4" refType="w" fact="0.000000"/>
              <dgm:constr type="t" for="ch" forName="Accent4" refType="h" fact="0.394500"/>
              <dgm:constr type="w" for="ch" forName="Accent4" refType="w" fact="0.533100"/>
              <dgm:constr type="h" for="ch" forName="Accent4" refType="h" fact="0.228400"/>
              <dgm:constr type="l" for="ch" forName="Parent1" refType="w" fact="0.265800"/>
              <dgm:constr type="t" for="ch" forName="Parent1" refType="h" fact="0.082700"/>
              <dgm:constr type="w" for="ch" forName="Parent1" refType="w" fact="0.297500"/>
              <dgm:constr type="h" for="ch" forName="Parent1" refType="h" fact="0.063700"/>
              <dgm:constr type="l" for="ch" forName="Parent2" refType="w" fact="0.117100"/>
              <dgm:constr type="t" for="ch" forName="Parent2" refType="h" fact="0.214200"/>
              <dgm:constr type="w" for="ch" forName="Parent2" refType="w" fact="0.297500"/>
              <dgm:constr type="h" for="ch" forName="Parent2" refType="h" fact="0.063700"/>
              <dgm:constr type="l" for="ch" forName="Parent3" refType="w" fact="0.265800"/>
              <dgm:constr type="t" for="ch" forName="Parent3" refType="h" fact="0.345700"/>
              <dgm:constr type="w" for="ch" forName="Parent3" refType="w" fact="0.297500"/>
              <dgm:constr type="h" for="ch" forName="Parent3" refType="h" fact="0.063700"/>
              <dgm:constr type="l" for="ch" forName="Parent4" refType="w" fact="0.117100"/>
              <dgm:constr type="t" for="ch" forName="Parent4" refType="h" fact="0.477200"/>
              <dgm:constr type="w" for="ch" forName="Parent4" refType="w" fact="0.297500"/>
              <dgm:constr type="h" for="ch" forName="Parent4" refType="h" fact="0.063700"/>
              <dgm:constr type="l" for="ch" forName="Child1" refType="w" fact="0.680400"/>
              <dgm:constr type="t" for="ch" forName="Child1" refType="h" fact="0.067800"/>
              <dgm:constr type="w" for="ch" forName="Child1" refType="w" fact="0.319600"/>
              <dgm:constr type="h" for="ch" forName="Child1" refType="h" fact="0.090800"/>
              <dgm:constr type="l" for="ch" forName="Child2" refType="w" fact="0.534800"/>
              <dgm:constr type="t" for="ch" forName="Child2" refType="h" fact="0.200600"/>
              <dgm:constr type="w" for="ch" forName="Child2" refType="w" fact="0.319600"/>
              <dgm:constr type="h" for="ch" forName="Child2" refType="h" fact="0.090800"/>
              <dgm:constr type="l" for="ch" forName="Child3" refType="w" fact="0.680400"/>
              <dgm:constr type="t" for="ch" forName="Child3" refType="h" fact="0.330800"/>
              <dgm:constr type="w" for="ch" forName="Child3" refType="w" fact="0.319600"/>
              <dgm:constr type="h" for="ch" forName="Child3" refType="h" fact="0.090800"/>
              <dgm:constr type="l" for="ch" forName="Child4" refType="w" fact="0.534800"/>
              <dgm:constr type="t" for="ch" forName="Child4" refType="h" fact="0.462300"/>
              <dgm:constr type="w" for="ch" forName="Child4" refType="w" fact="0.319600"/>
              <dgm:constr type="h" for="ch" forName="Child4" refType="h" fact="0.090800"/>
              <dgm:constr type="l" for="ch" forName="Accent5" refType="w" fact="0.148100"/>
              <dgm:constr type="t" for="ch" forName="Accent5" refType="h" fact="0.525800"/>
              <dgm:constr type="w" for="ch" forName="Accent5" refType="w" fact="0.533100"/>
              <dgm:constr type="h" for="ch" forName="Accent5" refType="h" fact="0.228400"/>
              <dgm:constr type="l" for="ch" forName="Accent6" refType="w" fact="0.000000"/>
              <dgm:constr type="t" for="ch" forName="Accent6" refType="h" fact="0.657300"/>
              <dgm:constr type="w" for="ch" forName="Accent6" refType="w" fact="0.533100"/>
              <dgm:constr type="h" for="ch" forName="Accent6" refType="h" fact="0.228400"/>
              <dgm:constr type="l" for="ch" forName="Accent7" refType="w" fact="0.186000"/>
              <dgm:constr type="t" for="ch" forName="Accent7" refType="h" fact="0.803700"/>
              <dgm:constr type="w" for="ch" forName="Accent7" refType="w" fact="0.458000"/>
              <dgm:constr type="h" for="ch" forName="Accent7" refType="h" fact="0.196300"/>
              <dgm:constr type="l" for="ch" forName="Parent5" refType="w" fact="0.265800"/>
              <dgm:constr type="t" for="ch" forName="Parent5" refType="h" fact="0.608500"/>
              <dgm:constr type="w" for="ch" forName="Parent5" refType="w" fact="0.297500"/>
              <dgm:constr type="h" for="ch" forName="Parent5" refType="h" fact="0.063700"/>
              <dgm:constr type="l" for="ch" forName="Parent6" refType="w" fact="0.117100"/>
              <dgm:constr type="t" for="ch" forName="Parent6" refType="h" fact="0.740000"/>
              <dgm:constr type="w" for="ch" forName="Parent6" refType="w" fact="0.297500"/>
              <dgm:constr type="h" for="ch" forName="Parent6" refType="h" fact="0.063700"/>
              <dgm:constr type="l" for="ch" forName="Parent7" refType="w" fact="0.265800"/>
              <dgm:constr type="t" for="ch" forName="Parent7" refType="h" fact="0.871500"/>
              <dgm:constr type="w" for="ch" forName="Parent7" refType="w" fact="0.297500"/>
              <dgm:constr type="h" for="ch" forName="Parent7" refType="h" fact="0.063700"/>
              <dgm:constr type="l" for="ch" forName="Child5" refType="w" fact="0.680400"/>
              <dgm:constr type="t" for="ch" forName="Child5" refType="h" fact="0.593600"/>
              <dgm:constr type="w" for="ch" forName="Child5" refType="w" fact="0.319600"/>
              <dgm:constr type="h" for="ch" forName="Child5" refType="h" fact="0.090800"/>
              <dgm:constr type="l" for="ch" forName="Child6" refType="w" fact="0.534800"/>
              <dgm:constr type="t" for="ch" forName="Child6" refType="h" fact="0.725100"/>
              <dgm:constr type="w" for="ch" forName="Child6" refType="w" fact="0.319600"/>
              <dgm:constr type="h" for="ch" forName="Child6" refType="h" fact="0.090800"/>
              <dgm:constr type="l" for="ch" forName="Child7" refType="w" fact="0.680400"/>
              <dgm:constr type="t" for="ch" forName="Child7" refType="h" fact="0.857900"/>
              <dgm:constr type="w" for="ch" forName="Child7" refType="w" fact="0.319600"/>
              <dgm:constr type="h" for="ch" forName="Child7" refType="h" fact="0.090800"/>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000"/>
              <dgm:constr type="t" for="ch" forName="Child1" refType="h" fact="0.298100"/>
              <dgm:constr type="w" for="ch" forName="Child1" refType="w" fact="0.375000"/>
              <dgm:constr type="h" for="ch" forName="Child1" refType="h" fact="0.400100"/>
              <dgm:constr type="l" for="ch" forName="Accent1" refType="w" fact="0.000000"/>
              <dgm:constr type="t" for="ch" forName="Accent1" refType="h" fact="0.000000"/>
              <dgm:constr type="w" for="ch" forName="Accent1" refType="w" fact="0.624900"/>
              <dgm:constr type="h" for="ch" forName="Accent1" refType="h"/>
              <dgm:constr type="l" for="ch" forName="Parent1" refType="w" fact="0.138000"/>
              <dgm:constr type="t" for="ch" forName="Parent1" refType="h" fact="0.362000"/>
              <dgm:constr type="w" for="ch" forName="Parent1" refType="w" fact="0.348700"/>
              <dgm:constr type="h" for="ch" forName="Parent1" refType="h" fact="0.278900"/>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00"/>
              <dgm:constr type="t" for="ch" forName="Accent1" refType="h" fact="0.000000"/>
              <dgm:constr type="w" for="ch" forName="Accent1" refType="w" fact="0.554200"/>
              <dgm:constr type="h" for="ch" forName="Accent1" refType="h" fact="0.666500"/>
              <dgm:constr type="l" for="ch" forName="Accent2" refType="w" fact="0.153300"/>
              <dgm:constr type="t" for="ch" forName="Accent2" refType="h" fact="0.427200"/>
              <dgm:constr type="w" for="ch" forName="Accent2" refType="w" fact="0.476100"/>
              <dgm:constr type="h" for="ch" forName="Accent2" refType="h" fact="0.572800"/>
              <dgm:constr type="l" for="ch" forName="Parent1" refType="w" fact="0.082200"/>
              <dgm:constr type="t" for="ch" forName="Parent1" refType="h" fact="0.241300"/>
              <dgm:constr type="w" for="ch" forName="Parent1" refType="w" fact="0.309200"/>
              <dgm:constr type="h" for="ch" forName="Parent1" refType="h" fact="0.185900"/>
              <dgm:constr type="l" for="ch" forName="Parent2" refType="w" fact="0.236800"/>
              <dgm:constr type="t" for="ch" forName="Parent2" refType="h" fact="0.625000"/>
              <dgm:constr type="w" for="ch" forName="Parent2" refType="w" fact="0.309200"/>
              <dgm:constr type="h" for="ch" forName="Parent2" refType="h" fact="0.185900"/>
              <dgm:constr type="l" for="ch" forName="Child1" refType="w" fact="0.516400"/>
              <dgm:constr type="t" for="ch" forName="Child1" refType="h" fact="0.197800"/>
              <dgm:constr type="w" for="ch" forName="Child1" refType="w" fact="0.332200"/>
              <dgm:constr type="h" for="ch" forName="Child1" refType="h" fact="0.265000"/>
              <dgm:constr type="l" for="ch" forName="Child2" refType="w" fact="0.667800"/>
              <dgm:constr type="t" for="ch" forName="Child2" refType="h" fact="0.585500"/>
              <dgm:constr type="w" for="ch" forName="Child2" refType="w" fact="0.332200"/>
              <dgm:constr type="h" for="ch" forName="Child2" refType="h" fact="0.265000"/>
            </dgm:constrLst>
          </dgm:if>
          <dgm:if name="Name15" axis="ch" ptType="node" func="cnt" op="equ" val="3">
            <dgm:alg type="composite">
              <dgm:param type="ar" val="0.9039"/>
            </dgm:alg>
            <dgm:shape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000000"/>
              <dgm:constr type="t" for="ch" forName="Accent1" refType="h" fact="0.000000"/>
              <dgm:constr type="w" for="ch" forName="Accent1" refType="w" fact="0.532500"/>
              <dgm:constr type="h" for="ch" forName="Accent1" refType="h" fact="0.481400"/>
              <dgm:constr type="l" for="ch" forName="Accent2" refType="w" fact="0.147900"/>
              <dgm:constr type="t" for="ch" forName="Accent2" refType="h" fact="0.276600"/>
              <dgm:constr type="w" for="ch" forName="Accent2" refType="w" fact="0.532500"/>
              <dgm:constr type="h" for="ch" forName="Accent2" refType="h" fact="0.481400"/>
              <dgm:constr type="l" for="ch" forName="Accent3" refType="w" fact="0.037800"/>
              <dgm:constr type="t" for="ch" forName="Accent3" refType="h" fact="0.586300"/>
              <dgm:constr type="w" for="ch" forName="Accent3" refType="w" fact="0.457500"/>
              <dgm:constr type="h" for="ch" forName="Accent3" refType="h" fact="0.413700"/>
              <dgm:constr type="l" for="ch" forName="Parent1" refType="w" fact="0.118300"/>
              <dgm:constr type="t" for="ch" forName="Parent1" refType="h" fact="0.173800"/>
              <dgm:constr type="w" for="ch" forName="Parent1" refType="w" fact="0.295900"/>
              <dgm:constr type="h" for="ch" forName="Parent1" refType="h" fact="0.133700"/>
              <dgm:constr type="l" for="ch" forName="Parent2" refType="w" fact="0.265600"/>
              <dgm:constr type="t" for="ch" forName="Parent2" refType="h" fact="0.452000"/>
              <dgm:constr type="w" for="ch" forName="Parent2" refType="w" fact="0.295900"/>
              <dgm:constr type="h" for="ch" forName="Parent2" refType="h" fact="0.133700"/>
              <dgm:constr type="l" for="ch" forName="Parent3" refType="w" fact="0.118300"/>
              <dgm:constr type="t" for="ch" forName="Parent3" refType="h" fact="0.730600"/>
              <dgm:constr type="w" for="ch" forName="Parent3" refType="w" fact="0.295900"/>
              <dgm:constr type="h" for="ch" forName="Parent3" refType="h" fact="0.133700"/>
              <dgm:constr type="l" for="ch" forName="Child1" refType="w" fact="0.532500"/>
              <dgm:constr type="t" for="ch" forName="Child1" refType="h" fact="0.143500"/>
              <dgm:constr type="w" for="ch" forName="Child1" refType="w" fact="0.319500"/>
              <dgm:constr type="h" for="ch" forName="Child1" refType="h" fact="0.192600"/>
              <dgm:constr type="l" for="ch" forName="Child2" refType="w" fact="0.680500"/>
              <dgm:constr type="t" for="ch" forName="Child2" refType="h" fact="0.421700"/>
              <dgm:constr type="w" for="ch" forName="Child2" refType="w" fact="0.319500"/>
              <dgm:constr type="h" for="ch" forName="Child2" refType="h" fact="0.192600"/>
              <dgm:constr type="l" for="ch" forName="Child3" refType="w" fact="0.532500"/>
              <dgm:constr type="t" for="ch" forName="Child3" refType="h" fact="0.699800"/>
              <dgm:constr type="w" for="ch" forName="Child3" refType="w" fact="0.319500"/>
              <dgm:constr type="h" for="ch" forName="Child3" refType="h" fact="0.192600"/>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000000"/>
              <dgm:constr type="t" for="ch" forName="Accent1" refType="h" fact="0.000000"/>
              <dgm:constr type="w" for="ch" forName="Accent1" refType="w" fact="0.533100"/>
              <dgm:constr type="h" for="ch" forName="Accent1" refType="h" fact="0.377100"/>
              <dgm:constr type="l" for="ch" forName="Accent2" refType="w" fact="0.148100"/>
              <dgm:constr type="t" for="ch" forName="Accent2" refType="h" fact="0.216700"/>
              <dgm:constr type="w" for="ch" forName="Accent2" refType="w" fact="0.533100"/>
              <dgm:constr type="h" for="ch" forName="Accent2" refType="h" fact="0.377100"/>
              <dgm:constr type="l" for="ch" forName="Accent3" refType="w" fact="0.000000"/>
              <dgm:constr type="t" for="ch" forName="Accent3" refType="h" fact="0.434200"/>
              <dgm:constr type="w" for="ch" forName="Accent3" refType="w" fact="0.533100"/>
              <dgm:constr type="h" for="ch" forName="Accent3" refType="h" fact="0.377100"/>
              <dgm:constr type="l" for="ch" forName="Accent4" refType="w" fact="0.186000"/>
              <dgm:constr type="t" for="ch" forName="Accent4" refType="h" fact="0.675900"/>
              <dgm:constr type="w" for="ch" forName="Accent4" refType="w" fact="0.458000"/>
              <dgm:constr type="h" for="ch" forName="Accent4" refType="h" fact="0.324100"/>
              <dgm:constr type="l" for="ch" forName="Parent1" refType="w" fact="0.117100"/>
              <dgm:constr type="t" for="ch" forName="Parent1" refType="h" fact="0.136500"/>
              <dgm:constr type="w" for="ch" forName="Parent1" refType="w" fact="0.297500"/>
              <dgm:constr type="h" for="ch" forName="Parent1" refType="h" fact="0.105200"/>
              <dgm:constr type="l" for="ch" forName="Parent2" refType="w" fact="0.265800"/>
              <dgm:constr type="t" for="ch" forName="Parent2" refType="h" fact="0.353600"/>
              <dgm:constr type="w" for="ch" forName="Parent2" refType="w" fact="0.297500"/>
              <dgm:constr type="h" for="ch" forName="Parent2" refType="h" fact="0.105200"/>
              <dgm:constr type="l" for="ch" forName="Parent3" refType="w" fact="0.117100"/>
              <dgm:constr type="t" for="ch" forName="Parent3" refType="h" fact="0.570700"/>
              <dgm:constr type="w" for="ch" forName="Parent3" refType="w" fact="0.297500"/>
              <dgm:constr type="h" for="ch" forName="Parent3" refType="h" fact="0.105200"/>
              <dgm:constr type="l" for="ch" forName="Parent4" refType="w" fact="0.265800"/>
              <dgm:constr type="t" for="ch" forName="Parent4" refType="h" fact="0.787800"/>
              <dgm:constr type="w" for="ch" forName="Parent4" refType="w" fact="0.297500"/>
              <dgm:constr type="h" for="ch" forName="Parent4" refType="h" fact="0.105200"/>
              <dgm:constr type="l" for="ch" forName="Child1" refType="w" fact="0.534800"/>
              <dgm:constr type="t" for="ch" forName="Child1" refType="h" fact="0.111900"/>
              <dgm:constr type="w" for="ch" forName="Child1" refType="w" fact="0.319600"/>
              <dgm:constr type="h" for="ch" forName="Child1" refType="h" fact="0.150000"/>
              <dgm:constr type="l" for="ch" forName="Child2" refType="w" fact="0.680400"/>
              <dgm:constr type="t" for="ch" forName="Child2" refType="h" fact="0.331200"/>
              <dgm:constr type="w" for="ch" forName="Child2" refType="w" fact="0.319600"/>
              <dgm:constr type="h" for="ch" forName="Child2" refType="h" fact="0.150000"/>
              <dgm:constr type="l" for="ch" forName="Child3" refType="w" fact="0.534800"/>
              <dgm:constr type="t" for="ch" forName="Child3" refType="h" fact="0.546100"/>
              <dgm:constr type="w" for="ch" forName="Child3" refType="w" fact="0.319600"/>
              <dgm:constr type="h" for="ch" forName="Child3" refType="h" fact="0.150000"/>
              <dgm:constr type="l" for="ch" forName="Child4" refType="w" fact="0.680400"/>
              <dgm:constr type="t" for="ch" forName="Child4" refType="h" fact="0.763200"/>
              <dgm:constr type="w" for="ch" forName="Child4" refType="w" fact="0.319600"/>
              <dgm:constr type="h" for="ch" forName="Child4" refType="h" fact="0.150000"/>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000000"/>
              <dgm:constr type="t" for="ch" forName="Accent1" refType="h" fact="0.000000"/>
              <dgm:constr type="w" for="ch" forName="Accent1" refType="w" fact="0.533100"/>
              <dgm:constr type="h" for="ch" forName="Accent1" refType="h" fact="0.309800"/>
              <dgm:constr type="l" for="ch" forName="Accent2" refType="w" fact="0.148100"/>
              <dgm:constr type="t" for="ch" forName="Accent2" refType="h" fact="0.178000"/>
              <dgm:constr type="w" for="ch" forName="Accent2" refType="w" fact="0.533100"/>
              <dgm:constr type="h" for="ch" forName="Accent2" refType="h" fact="0.309800"/>
              <dgm:constr type="l" for="ch" forName="Accent3" refType="w" fact="0.000000"/>
              <dgm:constr type="t" for="ch" forName="Accent3" refType="h" fact="0.356800"/>
              <dgm:constr type="w" for="ch" forName="Accent3" refType="w" fact="0.533100"/>
              <dgm:constr type="h" for="ch" forName="Accent3" refType="h" fact="0.309800"/>
              <dgm:constr type="l" for="ch" forName="Accent4" refType="w" fact="0.148100"/>
              <dgm:constr type="t" for="ch" forName="Accent4" refType="h" fact="0.535100"/>
              <dgm:constr type="w" for="ch" forName="Accent4" refType="w" fact="0.533100"/>
              <dgm:constr type="h" for="ch" forName="Accent4" refType="h" fact="0.309800"/>
              <dgm:constr type="l" for="ch" forName="Accent5" refType="w" fact="0.037800"/>
              <dgm:constr type="t" for="ch" forName="Accent5" refType="h" fact="0.733700"/>
              <dgm:constr type="w" for="ch" forName="Accent5" refType="w" fact="0.458000"/>
              <dgm:constr type="h" for="ch" forName="Accent5" refType="h" fact="0.266300"/>
              <dgm:constr type="l" for="ch" forName="Parent1" refType="w" fact="0.117100"/>
              <dgm:constr type="t" for="ch" forName="Parent1" refType="h" fact="0.112200"/>
              <dgm:constr type="w" for="ch" forName="Parent1" refType="w" fact="0.297500"/>
              <dgm:constr type="h" for="ch" forName="Parent1" refType="h" fact="0.086400"/>
              <dgm:constr type="l" for="ch" forName="Parent2" refType="w" fact="0.265800"/>
              <dgm:constr type="t" for="ch" forName="Parent2" refType="h" fact="0.290600"/>
              <dgm:constr type="w" for="ch" forName="Parent2" refType="w" fact="0.297500"/>
              <dgm:constr type="h" for="ch" forName="Parent2" refType="h" fact="0.086400"/>
              <dgm:constr type="l" for="ch" forName="Parent3" refType="w" fact="0.117100"/>
              <dgm:constr type="t" for="ch" forName="Parent3" refType="h" fact="0.468900"/>
              <dgm:constr type="w" for="ch" forName="Parent3" refType="w" fact="0.297500"/>
              <dgm:constr type="h" for="ch" forName="Parent3" refType="h" fact="0.086400"/>
              <dgm:constr type="l" for="ch" forName="Parent4" refType="w" fact="0.265800"/>
              <dgm:constr type="t" for="ch" forName="Parent4" refType="h" fact="0.647300"/>
              <dgm:constr type="w" for="ch" forName="Parent4" refType="w" fact="0.297500"/>
              <dgm:constr type="h" for="ch" forName="Parent4" refType="h" fact="0.086400"/>
              <dgm:constr type="l" for="ch" forName="Parent5" refType="w" fact="0.117100"/>
              <dgm:constr type="t" for="ch" forName="Parent5" refType="h" fact="0.825700"/>
              <dgm:constr type="w" for="ch" forName="Parent5" refType="w" fact="0.297500"/>
              <dgm:constr type="h" for="ch" forName="Parent5" refType="h" fact="0.086400"/>
              <dgm:constr type="l" for="ch" forName="Child1" refType="w" fact="0.534800"/>
              <dgm:constr type="t" for="ch" forName="Child1" refType="h" fact="0.091900"/>
              <dgm:constr type="w" for="ch" forName="Child1" refType="w" fact="0.319600"/>
              <dgm:constr type="h" for="ch" forName="Child1" refType="h" fact="0.123200"/>
              <dgm:constr type="l" for="ch" forName="Child2" refType="w" fact="0.680400"/>
              <dgm:constr type="t" for="ch" forName="Child2" refType="h" fact="0.272200"/>
              <dgm:constr type="w" for="ch" forName="Child2" refType="w" fact="0.319600"/>
              <dgm:constr type="h" for="ch" forName="Child2" refType="h" fact="0.123200"/>
              <dgm:constr type="l" for="ch" forName="Child3" refType="w" fact="0.534800"/>
              <dgm:constr type="t" for="ch" forName="Child3" refType="h" fact="0.448700"/>
              <dgm:constr type="w" for="ch" forName="Child3" refType="w" fact="0.319600"/>
              <dgm:constr type="h" for="ch" forName="Child3" refType="h" fact="0.123200"/>
              <dgm:constr type="l" for="ch" forName="Child4" refType="w" fact="0.680400"/>
              <dgm:constr type="t" for="ch" forName="Child4" refType="h" fact="0.627100"/>
              <dgm:constr type="w" for="ch" forName="Child4" refType="w" fact="0.319600"/>
              <dgm:constr type="h" for="ch" forName="Child4" refType="h" fact="0.123200"/>
              <dgm:constr type="l" for="ch" forName="Child5" refType="w" fact="0.534800"/>
              <dgm:constr type="t" for="ch" forName="Child5" refType="h" fact="0.807300"/>
              <dgm:constr type="w" for="ch" forName="Child5" refType="w" fact="0.319600"/>
              <dgm:constr type="h" for="ch" forName="Child5" refType="h" fact="0.123200"/>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000000"/>
              <dgm:constr type="t" for="ch" forName="Accent1" refType="h" fact="0.000000"/>
              <dgm:constr type="w" for="ch" forName="Accent1" refType="w" fact="0.533100"/>
              <dgm:constr type="h" for="ch" forName="Accent1" refType="h" fact="0.262900"/>
              <dgm:constr type="l" for="ch" forName="Accent2" refType="w" fact="0.148100"/>
              <dgm:constr type="t" for="ch" forName="Accent2" refType="h" fact="0.151100"/>
              <dgm:constr type="w" for="ch" forName="Accent2" refType="w" fact="0.533100"/>
              <dgm:constr type="h" for="ch" forName="Accent2" refType="h" fact="0.262900"/>
              <dgm:constr type="l" for="ch" forName="Accent3" refType="w" fact="0.000000"/>
              <dgm:constr type="t" for="ch" forName="Accent3" refType="h" fact="0.302700"/>
              <dgm:constr type="w" for="ch" forName="Accent3" refType="w" fact="0.533100"/>
              <dgm:constr type="h" for="ch" forName="Accent3" refType="h" fact="0.262900"/>
              <dgm:constr type="l" for="ch" forName="Accent4" refType="w" fact="0.148100"/>
              <dgm:constr type="t" for="ch" forName="Accent4" refType="h" fact="0.454100"/>
              <dgm:constr type="w" for="ch" forName="Accent4" refType="w" fact="0.533100"/>
              <dgm:constr type="h" for="ch" forName="Accent4" refType="h" fact="0.262900"/>
              <dgm:constr type="l" for="ch" forName="Accent5" refType="w" fact="0.000000"/>
              <dgm:constr type="t" for="ch" forName="Accent5" refType="h" fact="0.605300"/>
              <dgm:constr type="w" for="ch" forName="Accent5" refType="w" fact="0.533100"/>
              <dgm:constr type="h" for="ch" forName="Accent5" refType="h" fact="0.262900"/>
              <dgm:constr type="l" for="ch" forName="Accent6" refType="w" fact="0.186000"/>
              <dgm:constr type="t" for="ch" forName="Accent6" refType="h" fact="0.774000"/>
              <dgm:constr type="w" for="ch" forName="Accent6" refType="w" fact="0.458000"/>
              <dgm:constr type="h" for="ch" forName="Accent6" refType="h" fact="0.226000"/>
              <dgm:constr type="l" for="ch" forName="Parent1" refType="w" fact="0.117100"/>
              <dgm:constr type="t" for="ch" forName="Parent1" refType="h" fact="0.095200"/>
              <dgm:constr type="w" for="ch" forName="Parent1" refType="w" fact="0.297500"/>
              <dgm:constr type="h" for="ch" forName="Parent1" refType="h" fact="0.073300"/>
              <dgm:constr type="l" for="ch" forName="Parent2" refType="w" fact="0.265800"/>
              <dgm:constr type="t" for="ch" forName="Parent2" refType="h" fact="0.246600"/>
              <dgm:constr type="w" for="ch" forName="Parent2" refType="w" fact="0.297500"/>
              <dgm:constr type="h" for="ch" forName="Parent2" refType="h" fact="0.073300"/>
              <dgm:constr type="l" for="ch" forName="Parent3" refType="w" fact="0.117100"/>
              <dgm:constr type="t" for="ch" forName="Parent3" refType="h" fact="0.397900"/>
              <dgm:constr type="w" for="ch" forName="Parent3" refType="w" fact="0.297500"/>
              <dgm:constr type="h" for="ch" forName="Parent3" refType="h" fact="0.073300"/>
              <dgm:constr type="l" for="ch" forName="Parent4" refType="w" fact="0.265800"/>
              <dgm:constr type="t" for="ch" forName="Parent4" refType="h" fact="0.549300"/>
              <dgm:constr type="w" for="ch" forName="Parent4" refType="w" fact="0.297500"/>
              <dgm:constr type="h" for="ch" forName="Parent4" refType="h" fact="0.073300"/>
              <dgm:constr type="l" for="ch" forName="Parent5" refType="w" fact="0.117100"/>
              <dgm:constr type="t" for="ch" forName="Parent5" refType="h" fact="0.700500"/>
              <dgm:constr type="w" for="ch" forName="Parent5" refType="w" fact="0.297500"/>
              <dgm:constr type="h" for="ch" forName="Parent5" refType="h" fact="0.073300"/>
              <dgm:constr type="l" for="ch" forName="Parent6" refType="w" fact="0.265800"/>
              <dgm:constr type="t" for="ch" forName="Parent6" refType="h" fact="0.851900"/>
              <dgm:constr type="w" for="ch" forName="Parent6" refType="w" fact="0.297500"/>
              <dgm:constr type="h" for="ch" forName="Parent6" refType="h" fact="0.073300"/>
              <dgm:constr type="l" for="ch" forName="Child1" refType="w" fact="0.534800"/>
              <dgm:constr type="t" for="ch" forName="Child1" refType="h" fact="0.078000"/>
              <dgm:constr type="w" for="ch" forName="Child1" refType="w" fact="0.319600"/>
              <dgm:constr type="h" for="ch" forName="Child1" refType="h" fact="0.104600"/>
              <dgm:constr type="l" for="ch" forName="Child2" refType="w" fact="0.680400"/>
              <dgm:constr type="t" for="ch" forName="Child2" refType="h" fact="0.231000"/>
              <dgm:constr type="w" for="ch" forName="Child2" refType="w" fact="0.319600"/>
              <dgm:constr type="h" for="ch" forName="Child2" refType="h" fact="0.104600"/>
              <dgm:constr type="l" for="ch" forName="Child3" refType="w" fact="0.534800"/>
              <dgm:constr type="t" for="ch" forName="Child3" refType="h" fact="0.380800"/>
              <dgm:constr type="w" for="ch" forName="Child3" refType="w" fact="0.319600"/>
              <dgm:constr type="h" for="ch" forName="Child3" refType="h" fact="0.104600"/>
              <dgm:constr type="l" for="ch" forName="Child4" refType="w" fact="0.680400"/>
              <dgm:constr type="t" for="ch" forName="Child4" refType="h" fact="0.532200"/>
              <dgm:constr type="w" for="ch" forName="Child4" refType="w" fact="0.319600"/>
              <dgm:constr type="h" for="ch" forName="Child4" refType="h" fact="0.104600"/>
              <dgm:constr type="l" for="ch" forName="Child5" refType="w" fact="0.534800"/>
              <dgm:constr type="t" for="ch" forName="Child5" refType="h" fact="0.683300"/>
              <dgm:constr type="w" for="ch" forName="Child5" refType="w" fact="0.319600"/>
              <dgm:constr type="h" for="ch" forName="Child5" refType="h" fact="0.104600"/>
              <dgm:constr type="l" for="ch" forName="Child6" refType="w" fact="0.680400"/>
              <dgm:constr type="t" for="ch" forName="Child6" refType="h" fact="0.834700"/>
              <dgm:constr type="w" for="ch" forName="Child6" refType="w" fact="0.319600"/>
              <dgm:constr type="h" for="ch" forName="Child6" refType="h" fact="0.104600"/>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000000"/>
              <dgm:constr type="t" for="ch" forName="Accent1" refType="h" fact="0.000000"/>
              <dgm:constr type="w" for="ch" forName="Accent1" refType="w" fact="0.533100"/>
              <dgm:constr type="h" for="ch" forName="Accent1" refType="h" fact="0.228400"/>
              <dgm:constr type="l" for="ch" forName="Accent2" refType="w" fact="0.148100"/>
              <dgm:constr type="t" for="ch" forName="Accent2" refType="h" fact="0.131200"/>
              <dgm:constr type="w" for="ch" forName="Accent2" refType="w" fact="0.533100"/>
              <dgm:constr type="h" for="ch" forName="Accent2" refType="h" fact="0.228400"/>
              <dgm:constr type="l" for="ch" forName="Accent3" refType="w" fact="0.000000"/>
              <dgm:constr type="t" for="ch" forName="Accent3" refType="h" fact="0.263000"/>
              <dgm:constr type="w" for="ch" forName="Accent3" refType="w" fact="0.533100"/>
              <dgm:constr type="h" for="ch" forName="Accent3" refType="h" fact="0.228400"/>
              <dgm:constr type="l" for="ch" forName="Accent4" refType="w" fact="0.148100"/>
              <dgm:constr type="t" for="ch" forName="Accent4" refType="h" fact="0.394500"/>
              <dgm:constr type="w" for="ch" forName="Accent4" refType="w" fact="0.533100"/>
              <dgm:constr type="h" for="ch" forName="Accent4" refType="h" fact="0.228400"/>
              <dgm:constr type="l" for="ch" forName="Accent5" refType="w" fact="0.000000"/>
              <dgm:constr type="t" for="ch" forName="Accent5" refType="h" fact="0.525800"/>
              <dgm:constr type="w" for="ch" forName="Accent5" refType="w" fact="0.533100"/>
              <dgm:constr type="h" for="ch" forName="Accent5" refType="h" fact="0.228400"/>
              <dgm:constr type="l" for="ch" forName="Accent6" refType="w" fact="0.148100"/>
              <dgm:constr type="t" for="ch" forName="Accent6" refType="h" fact="0.657300"/>
              <dgm:constr type="w" for="ch" forName="Accent6" refType="w" fact="0.533100"/>
              <dgm:constr type="h" for="ch" forName="Accent6" refType="h" fact="0.228400"/>
              <dgm:constr type="l" for="ch" forName="Accent7" refType="w" fact="0.037800"/>
              <dgm:constr type="t" for="ch" forName="Accent7" refType="h" fact="0.803700"/>
              <dgm:constr type="w" for="ch" forName="Accent7" refType="w" fact="0.458000"/>
              <dgm:constr type="h" for="ch" forName="Accent7" refType="h" fact="0.196300"/>
              <dgm:constr type="l" for="ch" forName="Parent1" refType="w" fact="0.117100"/>
              <dgm:constr type="t" for="ch" forName="Parent1" refType="h" fact="0.082700"/>
              <dgm:constr type="w" for="ch" forName="Parent1" refType="w" fact="0.297500"/>
              <dgm:constr type="h" for="ch" forName="Parent1" refType="h" fact="0.063700"/>
              <dgm:constr type="l" for="ch" forName="Parent2" refType="w" fact="0.265800"/>
              <dgm:constr type="t" for="ch" forName="Parent2" refType="h" fact="0.214200"/>
              <dgm:constr type="w" for="ch" forName="Parent2" refType="w" fact="0.297500"/>
              <dgm:constr type="h" for="ch" forName="Parent2" refType="h" fact="0.063700"/>
              <dgm:constr type="l" for="ch" forName="Parent3" refType="w" fact="0.117100"/>
              <dgm:constr type="t" for="ch" forName="Parent3" refType="h" fact="0.345700"/>
              <dgm:constr type="w" for="ch" forName="Parent3" refType="w" fact="0.297500"/>
              <dgm:constr type="h" for="ch" forName="Parent3" refType="h" fact="0.063700"/>
              <dgm:constr type="l" for="ch" forName="Parent4" refType="w" fact="0.265800"/>
              <dgm:constr type="t" for="ch" forName="Parent4" refType="h" fact="0.477200"/>
              <dgm:constr type="w" for="ch" forName="Parent4" refType="w" fact="0.297500"/>
              <dgm:constr type="h" for="ch" forName="Parent4" refType="h" fact="0.063700"/>
              <dgm:constr type="l" for="ch" forName="Parent5" refType="w" fact="0.117100"/>
              <dgm:constr type="t" for="ch" forName="Parent5" refType="h" fact="0.608500"/>
              <dgm:constr type="w" for="ch" forName="Parent5" refType="w" fact="0.297500"/>
              <dgm:constr type="h" for="ch" forName="Parent5" refType="h" fact="0.063700"/>
              <dgm:constr type="l" for="ch" forName="Parent6" refType="w" fact="0.265800"/>
              <dgm:constr type="t" for="ch" forName="Parent6" refType="h" fact="0.740000"/>
              <dgm:constr type="w" for="ch" forName="Parent6" refType="w" fact="0.297500"/>
              <dgm:constr type="h" for="ch" forName="Parent6" refType="h" fact="0.063700"/>
              <dgm:constr type="l" for="ch" forName="Parent7" refType="w" fact="0.117100"/>
              <dgm:constr type="t" for="ch" forName="Parent7" refType="h" fact="0.871500"/>
              <dgm:constr type="w" for="ch" forName="Parent7" refType="w" fact="0.297500"/>
              <dgm:constr type="h" for="ch" forName="Parent7" refType="h" fact="0.063700"/>
              <dgm:constr type="l" for="ch" forName="Child1" refType="w" fact="0.534800"/>
              <dgm:constr type="t" for="ch" forName="Child1" refType="h" fact="0.067800"/>
              <dgm:constr type="w" for="ch" forName="Child1" refType="w" fact="0.319600"/>
              <dgm:constr type="h" for="ch" forName="Child1" refType="h" fact="0.090800"/>
              <dgm:constr type="l" for="ch" forName="Child2" refType="w" fact="0.680400"/>
              <dgm:constr type="t" for="ch" forName="Child2" refType="h" fact="0.200600"/>
              <dgm:constr type="w" for="ch" forName="Child2" refType="w" fact="0.319600"/>
              <dgm:constr type="h" for="ch" forName="Child2" refType="h" fact="0.090800"/>
              <dgm:constr type="l" for="ch" forName="Child3" refType="w" fact="0.534800"/>
              <dgm:constr type="t" for="ch" forName="Child3" refType="h" fact="0.330800"/>
              <dgm:constr type="w" for="ch" forName="Child3" refType="w" fact="0.319600"/>
              <dgm:constr type="h" for="ch" forName="Child3" refType="h" fact="0.090800"/>
              <dgm:constr type="l" for="ch" forName="Child4" refType="w" fact="0.680400"/>
              <dgm:constr type="t" for="ch" forName="Child4" refType="h" fact="0.462300"/>
              <dgm:constr type="w" for="ch" forName="Child4" refType="w" fact="0.319600"/>
              <dgm:constr type="h" for="ch" forName="Child4" refType="h" fact="0.090800"/>
              <dgm:constr type="l" for="ch" forName="Child5" refType="w" fact="0.534800"/>
              <dgm:constr type="t" for="ch" forName="Child5" refType="h" fact="0.593600"/>
              <dgm:constr type="w" for="ch" forName="Child5" refType="w" fact="0.319600"/>
              <dgm:constr type="h" for="ch" forName="Child5" refType="h" fact="0.090800"/>
              <dgm:constr type="l" for="ch" forName="Child6" refType="w" fact="0.680400"/>
              <dgm:constr type="t" for="ch" forName="Child6" refType="h" fact="0.725100"/>
              <dgm:constr type="w" for="ch" forName="Child6" refType="w" fact="0.319600"/>
              <dgm:constr type="h" for="ch" forName="Child6" refType="h" fact="0.090800"/>
              <dgm:constr type="l" for="ch" forName="Child7" refType="w" fact="0.534800"/>
              <dgm:constr type="t" for="ch" forName="Child7" refType="h" fact="0.857900"/>
              <dgm:constr type="w" for="ch" forName="Child7" refType="w" fact="0.319600"/>
              <dgm:constr type="h" for="ch" forName="Child7" refType="h" fact="0.090800"/>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type="circularArrow" r:blip="">
                        <dgm:adjLst>
                          <dgm:adj idx="1" val="0.109800"/>
                          <dgm:adj idx="2" val="19.038700"/>
                          <dgm:adj idx="3" val="150.000000"/>
                          <dgm:adj idx="4" val="180.000000"/>
                          <dgm:adj idx="5" val="0.125000"/>
                        </dgm:adjLst>
                      </dgm:shape>
                    </dgm:if>
                    <dgm:else name="Name26">
                      <dgm:shape type="circularArrow" r:blip="">
                        <dgm:adjLst>
                          <dgm:adj idx="1" val="0.109800"/>
                          <dgm:adj idx="2" val="19.038700"/>
                          <dgm:adj idx="3" val="75.000000"/>
                          <dgm:adj idx="4" val="180.000000"/>
                          <dgm:adj idx="5" val="0.125000"/>
                        </dgm:adjLst>
                      </dgm:shape>
                    </dgm:else>
                  </dgm:choose>
                </dgm:if>
                <dgm:else name="Name27">
                  <dgm:choose name="Name28">
                    <dgm:if name="Name29" axis="followSib" ptType="node" func="cnt" op="equ" val="0">
                      <dgm:choose name="Name30">
                        <dgm:if name="Name31" axis="precedSib" ptType="node" func="cnt" op="equ" val="1">
                          <dgm:shape type="blockArc" r:blip="">
                            <dgm:adjLst>
                              <dgm:adj idx="1" val="0.000000"/>
                              <dgm:adj idx="2" val="-45.000000"/>
                              <dgm:adj idx="3" val="0.127400"/>
                            </dgm:adjLst>
                          </dgm:shape>
                        </dgm:if>
                        <dgm:if name="Name32" axis="precedSib" ptType="node" func="cnt" op="equ" val="2">
                          <dgm:shape type="blockArc" r:blip="">
                            <dgm:adjLst>
                              <dgm:adj idx="1" val="-135.000000"/>
                              <dgm:adj idx="2" val="180.000000"/>
                              <dgm:adj idx="3" val="0.127400"/>
                            </dgm:adjLst>
                          </dgm:shape>
                        </dgm:if>
                        <dgm:if name="Name33" axis="precedSib" ptType="node" func="cnt" op="equ" val="3">
                          <dgm:shape type="blockArc" r:blip="">
                            <dgm:adjLst>
                              <dgm:adj idx="1" val="0.000000"/>
                              <dgm:adj idx="2" val="-45.000000"/>
                              <dgm:adj idx="3" val="0.127400"/>
                            </dgm:adjLst>
                          </dgm:shape>
                        </dgm:if>
                        <dgm:if name="Name34" axis="precedSib" ptType="node" func="cnt" op="equ" val="4">
                          <dgm:shape type="blockArc" r:blip="">
                            <dgm:adjLst>
                              <dgm:adj idx="1" val="-135.000000"/>
                              <dgm:adj idx="2" val="180.000000"/>
                              <dgm:adj idx="3" val="0.127400"/>
                            </dgm:adjLst>
                          </dgm:shape>
                        </dgm:if>
                        <dgm:if name="Name35" axis="precedSib" ptType="node" func="cnt" op="equ" val="5">
                          <dgm:shape type="blockArc" r:blip="">
                            <dgm:adjLst>
                              <dgm:adj idx="1" val="0.000000"/>
                              <dgm:adj idx="2" val="-45.000000"/>
                              <dgm:adj idx="3" val="0.127400"/>
                            </dgm:adjLst>
                          </dgm:shape>
                        </dgm:if>
                        <dgm:if name="Name36" axis="precedSib" ptType="node" func="cnt" op="equ" val="6">
                          <dgm:shape type="blockArc" r:blip="">
                            <dgm:adjLst>
                              <dgm:adj idx="1" val="-135.000000"/>
                              <dgm:adj idx="2" val="180.000000"/>
                              <dgm:adj idx="3" val="0.127400"/>
                            </dgm:adjLst>
                          </dgm:shape>
                        </dgm:if>
                        <dgm:else name="Name37"/>
                      </dgm:choose>
                    </dgm:if>
                    <dgm:else name="Name38">
                      <dgm:choose name="Name39">
                        <dgm:if name="Name40" axis="precedSib" ptType="node" func="cnt" op="equ" val="0">
                          <dgm:shape type="blockArc" r:blip="">
                            <dgm:adjLst>
                              <dgm:adj idx="1" val="-133.163200"/>
                              <dgm:adj idx="2" val="65.000000"/>
                              <dgm:adj idx="3" val="0.130000"/>
                            </dgm:adjLst>
                          </dgm:shape>
                        </dgm:if>
                        <dgm:if name="Name41" axis="precedSib" ptType="node" func="cnt" op="equ" val="1">
                          <dgm:shape type="leftCircularArrow" r:blip="">
                            <dgm:adjLst>
                              <dgm:adj idx="1" val="0.109800"/>
                              <dgm:adj idx="2" val="19.038700"/>
                              <dgm:adj idx="3" val="105.000000"/>
                              <dgm:adj idx="4" val="-45.000000"/>
                              <dgm:adj idx="5" val="0.125000"/>
                            </dgm:adjLst>
                          </dgm:shape>
                        </dgm:if>
                        <dgm:if name="Name42" axis="precedSib" ptType="node" func="cnt" op="equ" val="2">
                          <dgm:shape type="circularArrow" r:blip="">
                            <dgm:adjLst>
                              <dgm:adj idx="1" val="0.109800"/>
                              <dgm:adj idx="2" val="19.038700"/>
                              <dgm:adj idx="3" val="75.000000"/>
                              <dgm:adj idx="4" val="-135.000000"/>
                              <dgm:adj idx="5" val="0.125000"/>
                            </dgm:adjLst>
                          </dgm:shape>
                        </dgm:if>
                        <dgm:if name="Name43" axis="precedSib" ptType="node" func="cnt" op="equ" val="3">
                          <dgm:shape type="leftCircularArrow" r:blip="">
                            <dgm:adjLst>
                              <dgm:adj idx="1" val="0.109800"/>
                              <dgm:adj idx="2" val="19.038700"/>
                              <dgm:adj idx="3" val="105.000000"/>
                              <dgm:adj idx="4" val="-45.000000"/>
                              <dgm:adj idx="5" val="0.125000"/>
                            </dgm:adjLst>
                          </dgm:shape>
                        </dgm:if>
                        <dgm:if name="Name44" axis="precedSib" ptType="node" func="cnt" op="equ" val="4">
                          <dgm:shape type="circularArrow" r:blip="">
                            <dgm:adjLst>
                              <dgm:adj idx="1" val="0.109800"/>
                              <dgm:adj idx="2" val="19.038700"/>
                              <dgm:adj idx="3" val="75.000000"/>
                              <dgm:adj idx="4" val="-135.000000"/>
                              <dgm:adj idx="5" val="0.125000"/>
                            </dgm:adjLst>
                          </dgm:shape>
                        </dgm:if>
                        <dgm:if name="Name45" axis="precedSib" ptType="node" func="cnt" op="equ" val="5">
                          <dgm:shape type="leftCircularArrow" r:blip="">
                            <dgm:adjLst>
                              <dgm:adj idx="1" val="0.109800"/>
                              <dgm:adj idx="2" val="19.038700"/>
                              <dgm:adj idx="3" val="105.000000"/>
                              <dgm:adj idx="4" val="-45.000000"/>
                              <dgm:adj idx="5" val="0.125000"/>
                            </dgm:adjLst>
                          </dgm:shape>
                        </dgm:if>
                        <dgm:if name="Name46" axis="precedSib" ptType="node" func="cnt" op="equ" val="6">
                          <dgm:shape type="blockArc" r:blip="">
                            <dgm:adjLst>
                              <dgm:adj idx="1" val="-135.000000"/>
                              <dgm:adj idx="2" val="180.000000"/>
                              <dgm:adj idx="3" val="0.127400"/>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type="leftCircularArrow" r:blip="">
                        <dgm:adjLst>
                          <dgm:adj idx="1" val="0.109800"/>
                          <dgm:adj idx="2" val="19.038700"/>
                          <dgm:adj idx="3" val="30.000000"/>
                          <dgm:adj idx="4" val="0.000000"/>
                          <dgm:adj idx="5" val="0.125000"/>
                        </dgm:adjLst>
                      </dgm:shape>
                    </dgm:if>
                    <dgm:else name="Name53">
                      <dgm:shape type="leftCircularArrow" r:blip="">
                        <dgm:adjLst>
                          <dgm:adj idx="1" val="0.109800"/>
                          <dgm:adj idx="2" val="19.038700"/>
                          <dgm:adj idx="3" val="105.000000"/>
                          <dgm:adj idx="4" val="0.000000"/>
                          <dgm:adj idx="5" val="0.125000"/>
                        </dgm:adjLst>
                      </dgm:shape>
                    </dgm:else>
                  </dgm:choose>
                </dgm:if>
                <dgm:else name="Name54">
                  <dgm:choose name="Name55">
                    <dgm:if name="Name56" axis="followSib" ptType="node" func="cnt" op="equ" val="0">
                      <dgm:choose name="Name57">
                        <dgm:if name="Name58" axis="precedSib" ptType="node" func="cnt" op="equ" val="1">
                          <dgm:shape type="blockArc" r:blip="">
                            <dgm:adjLst>
                              <dgm:adj idx="1" val="-135.000000"/>
                              <dgm:adj idx="2" val="180.000000"/>
                              <dgm:adj idx="3" val="0.127400"/>
                            </dgm:adjLst>
                          </dgm:shape>
                        </dgm:if>
                        <dgm:if name="Name59" axis="precedSib" ptType="node" func="cnt" op="equ" val="2">
                          <dgm:shape type="blockArc" r:blip="">
                            <dgm:adjLst>
                              <dgm:adj idx="1" val="0.000000"/>
                              <dgm:adj idx="2" val="-45.000000"/>
                              <dgm:adj idx="3" val="0.127400"/>
                            </dgm:adjLst>
                          </dgm:shape>
                        </dgm:if>
                        <dgm:if name="Name60" axis="precedSib" ptType="node" func="cnt" op="equ" val="3">
                          <dgm:shape type="blockArc" r:blip="">
                            <dgm:adjLst>
                              <dgm:adj idx="1" val="-135.000000"/>
                              <dgm:adj idx="2" val="180.000000"/>
                              <dgm:adj idx="3" val="0.127400"/>
                            </dgm:adjLst>
                          </dgm:shape>
                        </dgm:if>
                        <dgm:if name="Name61" axis="precedSib" ptType="node" func="cnt" op="equ" val="4">
                          <dgm:shape type="blockArc" r:blip="">
                            <dgm:adjLst>
                              <dgm:adj idx="1" val="0.000000"/>
                              <dgm:adj idx="2" val="-45.000000"/>
                              <dgm:adj idx="3" val="0.127400"/>
                            </dgm:adjLst>
                          </dgm:shape>
                        </dgm:if>
                        <dgm:if name="Name62" axis="precedSib" ptType="node" func="cnt" op="equ" val="5">
                          <dgm:shape type="blockArc" r:blip="">
                            <dgm:adjLst>
                              <dgm:adj idx="1" val="-135.000000"/>
                              <dgm:adj idx="2" val="180.000000"/>
                              <dgm:adj idx="3" val="0.127400"/>
                            </dgm:adjLst>
                          </dgm:shape>
                        </dgm:if>
                        <dgm:if name="Name63" axis="precedSib" ptType="node" func="cnt" op="equ" val="6">
                          <dgm:shape type="blockArc" r:blip="">
                            <dgm:adjLst>
                              <dgm:adj idx="1" val="0.000000"/>
                              <dgm:adj idx="2" val="-45.000000"/>
                              <dgm:adj idx="3" val="0.127400"/>
                            </dgm:adjLst>
                          </dgm:shape>
                        </dgm:if>
                        <dgm:else name="Name64"/>
                      </dgm:choose>
                    </dgm:if>
                    <dgm:else name="Name65">
                      <dgm:choose name="Name66">
                        <dgm:if name="Name67" axis="precedSib" ptType="node" func="cnt" op="equ" val="0">
                          <dgm:shape type="blockArc" r:blip="">
                            <dgm:adjLst>
                              <dgm:adj idx="1" val="-133.163200"/>
                              <dgm:adj idx="2" val="65.000000"/>
                              <dgm:adj idx="3" val="0.130000"/>
                            </dgm:adjLst>
                          </dgm:shape>
                        </dgm:if>
                        <dgm:if name="Name68" axis="precedSib" ptType="node" func="cnt" op="equ" val="1">
                          <dgm:shape type="circularArrow" r:blip="">
                            <dgm:adjLst>
                              <dgm:adj idx="1" val="0.109800"/>
                              <dgm:adj idx="2" val="19.038700"/>
                              <dgm:adj idx="3" val="75.000000"/>
                              <dgm:adj idx="4" val="-135.000000"/>
                              <dgm:adj idx="5" val="0.125000"/>
                            </dgm:adjLst>
                          </dgm:shape>
                        </dgm:if>
                        <dgm:if name="Name69" axis="precedSib" ptType="node" func="cnt" op="equ" val="2">
                          <dgm:shape type="leftCircularArrow" r:blip="">
                            <dgm:adjLst>
                              <dgm:adj idx="1" val="0.109800"/>
                              <dgm:adj idx="2" val="19.038700"/>
                              <dgm:adj idx="3" val="105.000000"/>
                              <dgm:adj idx="4" val="-45.000000"/>
                              <dgm:adj idx="5" val="0.125000"/>
                            </dgm:adjLst>
                          </dgm:shape>
                        </dgm:if>
                        <dgm:if name="Name70" axis="precedSib" ptType="node" func="cnt" op="equ" val="3">
                          <dgm:shape type="circularArrow" r:blip="">
                            <dgm:adjLst>
                              <dgm:adj idx="1" val="0.109800"/>
                              <dgm:adj idx="2" val="19.038700"/>
                              <dgm:adj idx="3" val="75.000000"/>
                              <dgm:adj idx="4" val="-135.000000"/>
                              <dgm:adj idx="5" val="0.125000"/>
                            </dgm:adjLst>
                          </dgm:shape>
                        </dgm:if>
                        <dgm:if name="Name71" axis="precedSib" ptType="node" func="cnt" op="equ" val="4">
                          <dgm:shape type="leftCircularArrow" r:blip="">
                            <dgm:adjLst>
                              <dgm:adj idx="1" val="0.109800"/>
                              <dgm:adj idx="2" val="19.038700"/>
                              <dgm:adj idx="3" val="105.000000"/>
                              <dgm:adj idx="4" val="-45.000000"/>
                              <dgm:adj idx="5" val="0.125000"/>
                            </dgm:adjLst>
                          </dgm:shape>
                        </dgm:if>
                        <dgm:if name="Name72" axis="precedSib" ptType="node" func="cnt" op="equ" val="5">
                          <dgm:shape type="circularArrow" r:blip="">
                            <dgm:adjLst>
                              <dgm:adj idx="1" val="0.109800"/>
                              <dgm:adj idx="2" val="19.038700"/>
                              <dgm:adj idx="3" val="75.000000"/>
                              <dgm:adj idx="4" val="-135.000000"/>
                              <dgm:adj idx="5" val="0.125000"/>
                            </dgm:adjLst>
                          </dgm:shape>
                        </dgm:if>
                        <dgm:if name="Name73" axis="precedSib" ptType="node" func="cnt" op="equ" val="6">
                          <dgm:shape type="blockArc" r:blip="">
                            <dgm:adjLst>
                              <dgm:adj idx="1" val="0.000000"/>
                              <dgm:adj idx="2" val="-45.000000"/>
                              <dgm:adj idx="3" val="0.127400"/>
                            </dgm:adjLst>
                          </dgm:shape>
                        </dgm:if>
                        <dgm:else name="Name74"/>
                      </dgm:choose>
                    </dgm:else>
                  </dgm:choose>
                </dgm:else>
              </dgm:choose>
            </dgm:else>
          </dgm:choose>
          <dgm:presOf/>
        </dgm:layoutNode>
      </dgm:forEach>
    </dgm:forEach>
    <dgm:forEach name="Name75" axis="ch" ptType="node" cnt="1">
      <dgm:layoutNode name="Accent1">
        <dgm:alg type="sp"/>
        <dgm:shape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type="rect" r:blip="">
              <dgm:adjLst/>
            </dgm:shape>
            <dgm:presOf axis="des" ptType="node"/>
            <dgm:constrLst>
              <dgm:constr type="lMarg" refType="primFontSz" fact="0.050000"/>
              <dgm:constr type="rMarg" refType="primFontSz" fact="0.050000"/>
              <dgm:constr type="tMarg" refType="primFontSz" fact="0.050000"/>
              <dgm:constr type="bMarg" refType="primFontSz" fact="0.050000"/>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type="rect" r:blip="">
          <dgm:adjLst/>
        </dgm:shape>
        <dgm:presOf axis="self" ptType="node"/>
        <dgm:constrLst>
          <dgm:constr type="lMarg" refType="primFontSz" fact="0.050000"/>
          <dgm:constr type="rMarg" refType="primFontSz" fact="0.050000"/>
          <dgm:constr type="tMarg" refType="primFontSz" fact="0.050000"/>
          <dgm:constr type="bMarg" refType="primFontSz" fact="0.050000"/>
        </dgm:constrLst>
        <dgm:ruleLst>
          <dgm:rule type="primFontSz" val="5" fact="NaN" max="NaN"/>
        </dgm:ruleLst>
      </dgm:layoutNode>
    </dgm:forEach>
    <dgm:forEach name="Name80" axis="ch" ptType="node" st="2" cnt="1">
      <dgm:layoutNode name="Accent2">
        <dgm:alg type="sp"/>
        <dgm:shape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type="rect" r:blip="">
              <dgm:adjLst/>
            </dgm:shape>
            <dgm:presOf axis="des" ptType="node"/>
            <dgm:constrLst>
              <dgm:constr type="lMarg" refType="primFontSz" fact="0.050000"/>
              <dgm:constr type="rMarg" refType="primFontSz" fact="0.050000"/>
              <dgm:constr type="tMarg" refType="primFontSz" fact="0.050000"/>
              <dgm:constr type="bMarg" refType="primFontSz" fact="0.050000"/>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type="rect" r:blip="">
          <dgm:adjLst/>
        </dgm:shape>
        <dgm:presOf axis="self" ptType="node"/>
        <dgm:constrLst>
          <dgm:constr type="lMarg" refType="primFontSz" fact="0.050000"/>
          <dgm:constr type="rMarg" refType="primFontSz" fact="0.050000"/>
          <dgm:constr type="tMarg" refType="primFontSz" fact="0.050000"/>
          <dgm:constr type="bMarg" refType="primFontSz" fact="0.050000"/>
        </dgm:constrLst>
        <dgm:ruleLst>
          <dgm:rule type="primFontSz" val="5" fact="NaN" max="NaN"/>
        </dgm:ruleLst>
      </dgm:layoutNode>
    </dgm:forEach>
    <dgm:forEach name="Name85" axis="ch" ptType="node" st="3" cnt="1">
      <dgm:layoutNode name="Accent3">
        <dgm:alg type="sp"/>
        <dgm:shape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type="rect" r:blip="">
              <dgm:adjLst/>
            </dgm:shape>
            <dgm:presOf axis="des" ptType="node"/>
            <dgm:constrLst>
              <dgm:constr type="lMarg" refType="primFontSz" fact="0.050000"/>
              <dgm:constr type="rMarg" refType="primFontSz" fact="0.050000"/>
              <dgm:constr type="tMarg" refType="primFontSz" fact="0.050000"/>
              <dgm:constr type="bMarg" refType="primFontSz" fact="0.050000"/>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type="rect" r:blip="">
          <dgm:adjLst/>
        </dgm:shape>
        <dgm:presOf axis="self" ptType="node"/>
        <dgm:constrLst>
          <dgm:constr type="lMarg" refType="primFontSz" fact="0.050000"/>
          <dgm:constr type="rMarg" refType="primFontSz" fact="0.050000"/>
          <dgm:constr type="tMarg" refType="primFontSz" fact="0.050000"/>
          <dgm:constr type="bMarg" refType="primFontSz" fact="0.050000"/>
        </dgm:constrLst>
        <dgm:ruleLst>
          <dgm:rule type="primFontSz" val="5" fact="NaN" max="NaN"/>
        </dgm:ruleLst>
      </dgm:layoutNode>
    </dgm:forEach>
    <dgm:forEach name="Name90" axis="ch" ptType="node" st="4" cnt="1">
      <dgm:layoutNode name="Accent4">
        <dgm:alg type="sp"/>
        <dgm:shape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type="rect" r:blip="">
              <dgm:adjLst/>
            </dgm:shape>
            <dgm:presOf axis="des" ptType="node"/>
            <dgm:constrLst>
              <dgm:constr type="lMarg" refType="primFontSz" fact="0.050000"/>
              <dgm:constr type="rMarg" refType="primFontSz" fact="0.050000"/>
              <dgm:constr type="tMarg" refType="primFontSz" fact="0.050000"/>
              <dgm:constr type="bMarg" refType="primFontSz" fact="0.050000"/>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type="rect" r:blip="">
          <dgm:adjLst/>
        </dgm:shape>
        <dgm:presOf axis="self" ptType="node"/>
        <dgm:constrLst>
          <dgm:constr type="lMarg" refType="primFontSz" fact="0.050000"/>
          <dgm:constr type="rMarg" refType="primFontSz" fact="0.050000"/>
          <dgm:constr type="tMarg" refType="primFontSz" fact="0.050000"/>
          <dgm:constr type="bMarg" refType="primFontSz" fact="0.050000"/>
        </dgm:constrLst>
        <dgm:ruleLst>
          <dgm:rule type="primFontSz" val="5" fact="NaN" max="NaN"/>
        </dgm:ruleLst>
      </dgm:layoutNode>
    </dgm:forEach>
    <dgm:forEach name="Name95" axis="ch" ptType="node" st="5" cnt="1">
      <dgm:layoutNode name="Accent5">
        <dgm:alg type="sp"/>
        <dgm:shape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type="rect" r:blip="">
              <dgm:adjLst/>
            </dgm:shape>
            <dgm:presOf axis="des" ptType="node"/>
            <dgm:constrLst>
              <dgm:constr type="lMarg" refType="primFontSz" fact="0.050000"/>
              <dgm:constr type="rMarg" refType="primFontSz" fact="0.050000"/>
              <dgm:constr type="tMarg" refType="primFontSz" fact="0.050000"/>
              <dgm:constr type="bMarg" refType="primFontSz" fact="0.050000"/>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type="rect" r:blip="">
          <dgm:adjLst/>
        </dgm:shape>
        <dgm:presOf axis="self" ptType="node"/>
        <dgm:constrLst>
          <dgm:constr type="lMarg" refType="primFontSz" fact="0.050000"/>
          <dgm:constr type="rMarg" refType="primFontSz" fact="0.050000"/>
          <dgm:constr type="tMarg" refType="primFontSz" fact="0.050000"/>
          <dgm:constr type="bMarg" refType="primFontSz" fact="0.050000"/>
        </dgm:constrLst>
        <dgm:ruleLst>
          <dgm:rule type="primFontSz" val="5" fact="NaN" max="NaN"/>
        </dgm:ruleLst>
      </dgm:layoutNode>
    </dgm:forEach>
    <dgm:forEach name="Name100" axis="ch" ptType="node" st="6" cnt="1">
      <dgm:layoutNode name="Accent6">
        <dgm:alg type="sp"/>
        <dgm:shape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type="rect" r:blip="">
              <dgm:adjLst/>
            </dgm:shape>
            <dgm:presOf axis="des" ptType="node"/>
            <dgm:constrLst>
              <dgm:constr type="lMarg" refType="primFontSz" fact="0.050000"/>
              <dgm:constr type="rMarg" refType="primFontSz" fact="0.050000"/>
              <dgm:constr type="tMarg" refType="primFontSz" fact="0.050000"/>
              <dgm:constr type="bMarg" refType="primFontSz" fact="0.050000"/>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type="rect" r:blip="">
          <dgm:adjLst/>
        </dgm:shape>
        <dgm:presOf axis="self" ptType="node"/>
        <dgm:constrLst>
          <dgm:constr type="lMarg" refType="primFontSz" fact="0.050000"/>
          <dgm:constr type="rMarg" refType="primFontSz" fact="0.050000"/>
          <dgm:constr type="tMarg" refType="primFontSz" fact="0.050000"/>
          <dgm:constr type="bMarg" refType="primFontSz" fact="0.050000"/>
        </dgm:constrLst>
        <dgm:ruleLst>
          <dgm:rule type="primFontSz" val="5" fact="NaN" max="NaN"/>
        </dgm:ruleLst>
      </dgm:layoutNode>
    </dgm:forEach>
    <dgm:forEach name="Name105" axis="ch" ptType="node" st="7" cnt="1">
      <dgm:layoutNode name="Accent7">
        <dgm:alg type="sp"/>
        <dgm:shape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type="rect" r:blip="">
              <dgm:adjLst/>
            </dgm:shape>
            <dgm:presOf axis="des" ptType="node"/>
            <dgm:constrLst>
              <dgm:constr type="lMarg" refType="primFontSz" fact="0.050000"/>
              <dgm:constr type="rMarg" refType="primFontSz" fact="0.050000"/>
              <dgm:constr type="tMarg" refType="primFontSz" fact="0.050000"/>
              <dgm:constr type="bMarg" refType="primFontSz" fact="0.050000"/>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type="rect" r:blip="">
          <dgm:adjLst/>
        </dgm:shape>
        <dgm:presOf axis="self" ptType="node"/>
        <dgm:constrLst>
          <dgm:constr type="lMarg" refType="primFontSz" fact="0.050000"/>
          <dgm:constr type="rMarg" refType="primFontSz" fact="0.050000"/>
          <dgm:constr type="tMarg" refType="primFontSz" fact="0.050000"/>
          <dgm:constr type="bMarg" refType="primFontSz" fact="0.050000"/>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xmlns:r="http://schemas.openxmlformats.org/officeDocument/2006/relationships"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val="norm"/>
      <dgm:animLvl val="lvl"/>
    </dgm:varLst>
    <dgm:shape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000"/>
              <dgm:constr type="t" for="ch" forName="Child1" refType="h" fact="0.298100"/>
              <dgm:constr type="w" for="ch" forName="Child1" refType="w" fact="0.375000"/>
              <dgm:constr type="h" for="ch" forName="Child1" refType="h" fact="0.400100"/>
              <dgm:constr type="l" for="ch" forName="Accent1" refType="w" fact="0.000000"/>
              <dgm:constr type="t" for="ch" forName="Accent1" refType="h" fact="0.000000"/>
              <dgm:constr type="w" for="ch" forName="Accent1" refType="w" fact="0.624900"/>
              <dgm:constr type="h" for="ch" forName="Accent1" refType="h"/>
              <dgm:constr type="l" for="ch" forName="Parent1" refType="w" fact="0.138000"/>
              <dgm:constr type="t" for="ch" forName="Parent1" refType="h" fact="0.362000"/>
              <dgm:constr type="w" for="ch" forName="Parent1" refType="w" fact="0.348700"/>
              <dgm:constr type="h" for="ch" forName="Parent1" refType="h" fact="0.278900"/>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00"/>
              <dgm:constr type="t" for="ch" forName="Accent1" refType="h" fact="0.000000"/>
              <dgm:constr type="w" for="ch" forName="Accent1" refType="w" fact="0.554200"/>
              <dgm:constr type="h" for="ch" forName="Accent1" refType="h" fact="0.666500"/>
              <dgm:constr type="l" for="ch" forName="Parent1" refType="w" fact="0.236800"/>
              <dgm:constr type="t" for="ch" forName="Parent1" refType="h" fact="0.241300"/>
              <dgm:constr type="w" for="ch" forName="Parent1" refType="w" fact="0.309200"/>
              <dgm:constr type="h" for="ch" forName="Parent1" refType="h" fact="0.185900"/>
              <dgm:constr type="l" for="ch" forName="Parent2" refType="w" fact="0.082200"/>
              <dgm:constr type="t" for="ch" forName="Parent2" refType="h" fact="0.625000"/>
              <dgm:constr type="w" for="ch" forName="Parent2" refType="w" fact="0.309200"/>
              <dgm:constr type="h" for="ch" forName="Parent2" refType="h" fact="0.185900"/>
              <dgm:constr type="l" for="ch" forName="Child1" refType="w" fact="0.667800"/>
              <dgm:constr type="t" for="ch" forName="Child1" refType="h" fact="0.197800"/>
              <dgm:constr type="w" for="ch" forName="Child1" refType="w" fact="0.332200"/>
              <dgm:constr type="h" for="ch" forName="Child1" refType="h" fact="0.265000"/>
              <dgm:constr type="l" for="ch" forName="Child2" refType="w" fact="0.516400"/>
              <dgm:constr type="t" for="ch" forName="Child2" refType="h" fact="0.585500"/>
              <dgm:constr type="w" for="ch" forName="Child2" refType="w" fact="0.332200"/>
              <dgm:constr type="h" for="ch" forName="Child2" refType="h" fact="0.265000"/>
              <dgm:constr type="l" for="ch" forName="Accent2" refType="w" fact="0.000000"/>
              <dgm:constr type="t" for="ch" forName="Accent2" refType="h" fact="0.427200"/>
              <dgm:constr type="w" for="ch" forName="Accent2" refType="w" fact="0.476100"/>
              <dgm:constr type="h" for="ch" forName="Accent2" refType="h" fact="0.572800"/>
            </dgm:constrLst>
          </dgm:if>
          <dgm:if name="Name6" axis="ch" ptType="node" func="cnt" op="equ" val="3">
            <dgm:alg type="composite">
              <dgm:param type="ar" val="0.9039"/>
            </dgm:alg>
            <dgm:shape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00"/>
              <dgm:constr type="t" for="ch" forName="Accent1" refType="h" fact="0.000000"/>
              <dgm:constr type="w" for="ch" forName="Accent1" refType="w" fact="0.532500"/>
              <dgm:constr type="h" for="ch" forName="Accent1" refType="h" fact="0.481400"/>
              <dgm:constr type="l" for="ch" forName="Accent2" refType="w" fact="0.000000"/>
              <dgm:constr type="t" for="ch" forName="Accent2" refType="h" fact="0.276600"/>
              <dgm:constr type="w" for="ch" forName="Accent2" refType="w" fact="0.532500"/>
              <dgm:constr type="h" for="ch" forName="Accent2" refType="h" fact="0.481400"/>
              <dgm:constr type="l" for="ch" forName="Parent1" refType="w" fact="0.265600"/>
              <dgm:constr type="t" for="ch" forName="Parent1" refType="h" fact="0.173800"/>
              <dgm:constr type="w" for="ch" forName="Parent1" refType="w" fact="0.295900"/>
              <dgm:constr type="h" for="ch" forName="Parent1" refType="h" fact="0.133700"/>
              <dgm:constr type="l" for="ch" forName="Accent3" refType="w" fact="0.185800"/>
              <dgm:constr type="t" for="ch" forName="Accent3" refType="h" fact="0.586300"/>
              <dgm:constr type="w" for="ch" forName="Accent3" refType="w" fact="0.457500"/>
              <dgm:constr type="h" for="ch" forName="Accent3" refType="h" fact="0.413700"/>
              <dgm:constr type="l" for="ch" forName="Parent2" refType="w" fact="0.118300"/>
              <dgm:constr type="t" for="ch" forName="Parent2" refType="h" fact="0.452000"/>
              <dgm:constr type="w" for="ch" forName="Parent2" refType="w" fact="0.295900"/>
              <dgm:constr type="h" for="ch" forName="Parent2" refType="h" fact="0.133700"/>
              <dgm:constr type="l" for="ch" forName="Parent3" refType="w" fact="0.266300"/>
              <dgm:constr type="t" for="ch" forName="Parent3" refType="h" fact="0.730600"/>
              <dgm:constr type="w" for="ch" forName="Parent3" refType="w" fact="0.295900"/>
              <dgm:constr type="h" for="ch" forName="Parent3" refType="h" fact="0.133700"/>
              <dgm:constr type="l" for="ch" forName="Child2" refType="w" fact="0.532500"/>
              <dgm:constr type="t" for="ch" forName="Child2" refType="h" fact="0.421700"/>
              <dgm:constr type="w" for="ch" forName="Child2" refType="w" fact="0.319500"/>
              <dgm:constr type="h" for="ch" forName="Child2" refType="h" fact="0.192600"/>
              <dgm:constr type="l" for="ch" forName="Child1" refType="w" fact="0.680500"/>
              <dgm:constr type="t" for="ch" forName="Child1" refType="h" fact="0.143500"/>
              <dgm:constr type="w" for="ch" forName="Child1" refType="w" fact="0.319500"/>
              <dgm:constr type="h" for="ch" forName="Child1" refType="h" fact="0.192600"/>
              <dgm:constr type="l" for="ch" forName="Child3" refType="w" fact="0.680500"/>
              <dgm:constr type="t" for="ch" forName="Child3" refType="h" fact="0.699800"/>
              <dgm:constr type="w" for="ch" forName="Child3" refType="w" fact="0.319500"/>
              <dgm:constr type="h" for="ch" forName="Child3" refType="h" fact="0.192600"/>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00"/>
              <dgm:constr type="t" for="ch" forName="Accent1" refType="h" fact="0.000000"/>
              <dgm:constr type="w" for="ch" forName="Accent1" refType="w" fact="0.533100"/>
              <dgm:constr type="h" for="ch" forName="Accent1" refType="h" fact="0.377100"/>
              <dgm:constr type="l" for="ch" forName="Accent2" refType="w" fact="0.000000"/>
              <dgm:constr type="t" for="ch" forName="Accent2" refType="h" fact="0.216700"/>
              <dgm:constr type="w" for="ch" forName="Accent2" refType="w" fact="0.533100"/>
              <dgm:constr type="h" for="ch" forName="Accent2" refType="h" fact="0.377100"/>
              <dgm:constr type="l" for="ch" forName="Accent3" refType="w" fact="0.148100"/>
              <dgm:constr type="t" for="ch" forName="Accent3" refType="h" fact="0.434200"/>
              <dgm:constr type="w" for="ch" forName="Accent3" refType="w" fact="0.533100"/>
              <dgm:constr type="h" for="ch" forName="Accent3" refType="h" fact="0.377100"/>
              <dgm:constr type="l" for="ch" forName="Parent1" refType="w" fact="0.265800"/>
              <dgm:constr type="t" for="ch" forName="Parent1" refType="h" fact="0.136500"/>
              <dgm:constr type="w" for="ch" forName="Parent1" refType="w" fact="0.297500"/>
              <dgm:constr type="h" for="ch" forName="Parent1" refType="h" fact="0.105200"/>
              <dgm:constr type="l" for="ch" forName="Parent2" refType="w" fact="0.117100"/>
              <dgm:constr type="t" for="ch" forName="Parent2" refType="h" fact="0.353600"/>
              <dgm:constr type="w" for="ch" forName="Parent2" refType="w" fact="0.297500"/>
              <dgm:constr type="h" for="ch" forName="Parent2" refType="h" fact="0.105200"/>
              <dgm:constr type="l" for="ch" forName="Parent3" refType="w" fact="0.265800"/>
              <dgm:constr type="t" for="ch" forName="Parent3" refType="h" fact="0.570700"/>
              <dgm:constr type="w" for="ch" forName="Parent3" refType="w" fact="0.297500"/>
              <dgm:constr type="h" for="ch" forName="Parent3" refType="h" fact="0.105200"/>
              <dgm:constr type="l" for="ch" forName="Parent4" refType="w" fact="0.117100"/>
              <dgm:constr type="t" for="ch" forName="Parent4" refType="h" fact="0.787800"/>
              <dgm:constr type="w" for="ch" forName="Parent4" refType="w" fact="0.297500"/>
              <dgm:constr type="h" for="ch" forName="Parent4" refType="h" fact="0.105200"/>
              <dgm:constr type="l" for="ch" forName="Child1" refType="w" fact="0.680400"/>
              <dgm:constr type="t" for="ch" forName="Child1" refType="h" fact="0.111900"/>
              <dgm:constr type="w" for="ch" forName="Child1" refType="w" fact="0.319600"/>
              <dgm:constr type="h" for="ch" forName="Child1" refType="h" fact="0.150000"/>
              <dgm:constr type="l" for="ch" forName="Child2" refType="w" fact="0.534800"/>
              <dgm:constr type="t" for="ch" forName="Child2" refType="h" fact="0.331200"/>
              <dgm:constr type="w" for="ch" forName="Child2" refType="w" fact="0.319600"/>
              <dgm:constr type="h" for="ch" forName="Child2" refType="h" fact="0.150000"/>
              <dgm:constr type="l" for="ch" forName="Child3" refType="w" fact="0.680400"/>
              <dgm:constr type="t" for="ch" forName="Child3" refType="h" fact="0.546100"/>
              <dgm:constr type="w" for="ch" forName="Child3" refType="w" fact="0.319600"/>
              <dgm:constr type="h" for="ch" forName="Child3" refType="h" fact="0.150000"/>
              <dgm:constr type="l" for="ch" forName="Child4" refType="w" fact="0.534800"/>
              <dgm:constr type="t" for="ch" forName="Child4" refType="h" fact="0.763200"/>
              <dgm:constr type="w" for="ch" forName="Child4" refType="w" fact="0.319600"/>
              <dgm:constr type="h" for="ch" forName="Child4" refType="h" fact="0.150000"/>
              <dgm:constr type="l" for="ch" forName="Accent4" refType="w" fact="0.038000"/>
              <dgm:constr type="t" for="ch" forName="Accent4" refType="h" fact="0.675900"/>
              <dgm:constr type="w" for="ch" forName="Accent4" refType="w" fact="0.458000"/>
              <dgm:constr type="h" for="ch" forName="Accent4" refType="h" fact="0.324100"/>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00"/>
              <dgm:constr type="t" for="ch" forName="Accent1" refType="h" fact="0.000000"/>
              <dgm:constr type="w" for="ch" forName="Accent1" refType="w" fact="0.533100"/>
              <dgm:constr type="h" for="ch" forName="Accent1" refType="h" fact="0.309800"/>
              <dgm:constr type="l" for="ch" forName="Accent2" refType="w" fact="0.000000"/>
              <dgm:constr type="t" for="ch" forName="Accent2" refType="h" fact="0.178000"/>
              <dgm:constr type="w" for="ch" forName="Accent2" refType="w" fact="0.533100"/>
              <dgm:constr type="h" for="ch" forName="Accent2" refType="h" fact="0.309800"/>
              <dgm:constr type="l" for="ch" forName="Accent3" refType="w" fact="0.148100"/>
              <dgm:constr type="t" for="ch" forName="Accent3" refType="h" fact="0.356800"/>
              <dgm:constr type="w" for="ch" forName="Accent3" refType="w" fact="0.533100"/>
              <dgm:constr type="h" for="ch" forName="Accent3" refType="h" fact="0.309800"/>
              <dgm:constr type="l" for="ch" forName="Accent4" refType="w" fact="0.000000"/>
              <dgm:constr type="t" for="ch" forName="Accent4" refType="h" fact="0.535100"/>
              <dgm:constr type="w" for="ch" forName="Accent4" refType="w" fact="0.533100"/>
              <dgm:constr type="h" for="ch" forName="Accent4" refType="h" fact="0.309800"/>
              <dgm:constr type="l" for="ch" forName="Accent5" refType="w" fact="0.186000"/>
              <dgm:constr type="t" for="ch" forName="Accent5" refType="h" fact="0.733700"/>
              <dgm:constr type="w" for="ch" forName="Accent5" refType="w" fact="0.458000"/>
              <dgm:constr type="h" for="ch" forName="Accent5" refType="h" fact="0.266300"/>
              <dgm:constr type="l" for="ch" forName="Parent1" refType="w" fact="0.265800"/>
              <dgm:constr type="t" for="ch" forName="Parent1" refType="h" fact="0.112200"/>
              <dgm:constr type="w" for="ch" forName="Parent1" refType="w" fact="0.297500"/>
              <dgm:constr type="h" for="ch" forName="Parent1" refType="h" fact="0.086400"/>
              <dgm:constr type="l" for="ch" forName="Parent2" refType="w" fact="0.117100"/>
              <dgm:constr type="t" for="ch" forName="Parent2" refType="h" fact="0.290600"/>
              <dgm:constr type="w" for="ch" forName="Parent2" refType="w" fact="0.297500"/>
              <dgm:constr type="h" for="ch" forName="Parent2" refType="h" fact="0.086400"/>
              <dgm:constr type="l" for="ch" forName="Parent3" refType="w" fact="0.265800"/>
              <dgm:constr type="t" for="ch" forName="Parent3" refType="h" fact="0.468900"/>
              <dgm:constr type="w" for="ch" forName="Parent3" refType="w" fact="0.297500"/>
              <dgm:constr type="h" for="ch" forName="Parent3" refType="h" fact="0.086400"/>
              <dgm:constr type="l" for="ch" forName="Parent4" refType="w" fact="0.117100"/>
              <dgm:constr type="t" for="ch" forName="Parent4" refType="h" fact="0.647300"/>
              <dgm:constr type="w" for="ch" forName="Parent4" refType="w" fact="0.297500"/>
              <dgm:constr type="h" for="ch" forName="Parent4" refType="h" fact="0.086400"/>
              <dgm:constr type="l" for="ch" forName="Parent5" refType="w" fact="0.265800"/>
              <dgm:constr type="t" for="ch" forName="Parent5" refType="h" fact="0.825700"/>
              <dgm:constr type="w" for="ch" forName="Parent5" refType="w" fact="0.297500"/>
              <dgm:constr type="h" for="ch" forName="Parent5" refType="h" fact="0.086400"/>
              <dgm:constr type="l" for="ch" forName="Child1" refType="w" fact="0.680400"/>
              <dgm:constr type="t" for="ch" forName="Child1" refType="h" fact="0.091900"/>
              <dgm:constr type="w" for="ch" forName="Child1" refType="w" fact="0.319600"/>
              <dgm:constr type="h" for="ch" forName="Child1" refType="h" fact="0.123200"/>
              <dgm:constr type="l" for="ch" forName="Child2" refType="w" fact="0.534800"/>
              <dgm:constr type="t" for="ch" forName="Child2" refType="h" fact="0.272200"/>
              <dgm:constr type="w" for="ch" forName="Child2" refType="w" fact="0.319600"/>
              <dgm:constr type="h" for="ch" forName="Child2" refType="h" fact="0.123200"/>
              <dgm:constr type="l" for="ch" forName="Child3" refType="w" fact="0.680400"/>
              <dgm:constr type="t" for="ch" forName="Child3" refType="h" fact="0.448700"/>
              <dgm:constr type="w" for="ch" forName="Child3" refType="w" fact="0.319600"/>
              <dgm:constr type="h" for="ch" forName="Child3" refType="h" fact="0.123200"/>
              <dgm:constr type="l" for="ch" forName="Child4" refType="w" fact="0.534800"/>
              <dgm:constr type="t" for="ch" forName="Child4" refType="h" fact="0.627100"/>
              <dgm:constr type="w" for="ch" forName="Child4" refType="w" fact="0.319600"/>
              <dgm:constr type="h" for="ch" forName="Child4" refType="h" fact="0.123200"/>
              <dgm:constr type="l" for="ch" forName="Child5" refType="w" fact="0.680400"/>
              <dgm:constr type="t" for="ch" forName="Child5" refType="h" fact="0.807300"/>
              <dgm:constr type="w" for="ch" forName="Child5" refType="w" fact="0.319600"/>
              <dgm:constr type="h" for="ch" forName="Child5" refType="h" fact="0.123200"/>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00"/>
              <dgm:constr type="t" for="ch" forName="Accent1" refType="h" fact="0.000000"/>
              <dgm:constr type="w" for="ch" forName="Accent1" refType="w" fact="0.533100"/>
              <dgm:constr type="h" for="ch" forName="Accent1" refType="h" fact="0.262900"/>
              <dgm:constr type="l" for="ch" forName="Accent2" refType="w" fact="0.000000"/>
              <dgm:constr type="t" for="ch" forName="Accent2" refType="h" fact="0.151100"/>
              <dgm:constr type="w" for="ch" forName="Accent2" refType="w" fact="0.533100"/>
              <dgm:constr type="h" for="ch" forName="Accent2" refType="h" fact="0.262900"/>
              <dgm:constr type="l" for="ch" forName="Accent3" refType="w" fact="0.148100"/>
              <dgm:constr type="t" for="ch" forName="Accent3" refType="h" fact="0.302700"/>
              <dgm:constr type="w" for="ch" forName="Accent3" refType="w" fact="0.533100"/>
              <dgm:constr type="h" for="ch" forName="Accent3" refType="h" fact="0.262900"/>
              <dgm:constr type="l" for="ch" forName="Accent4" refType="w" fact="0.000000"/>
              <dgm:constr type="t" for="ch" forName="Accent4" refType="h" fact="0.454100"/>
              <dgm:constr type="w" for="ch" forName="Accent4" refType="w" fact="0.533100"/>
              <dgm:constr type="h" for="ch" forName="Accent4" refType="h" fact="0.262900"/>
              <dgm:constr type="l" for="ch" forName="Parent1" refType="w" fact="0.265800"/>
              <dgm:constr type="t" for="ch" forName="Parent1" refType="h" fact="0.095200"/>
              <dgm:constr type="w" for="ch" forName="Parent1" refType="w" fact="0.297500"/>
              <dgm:constr type="h" for="ch" forName="Parent1" refType="h" fact="0.073300"/>
              <dgm:constr type="l" for="ch" forName="Parent2" refType="w" fact="0.117100"/>
              <dgm:constr type="t" for="ch" forName="Parent2" refType="h" fact="0.246600"/>
              <dgm:constr type="w" for="ch" forName="Parent2" refType="w" fact="0.297500"/>
              <dgm:constr type="h" for="ch" forName="Parent2" refType="h" fact="0.073300"/>
              <dgm:constr type="l" for="ch" forName="Parent3" refType="w" fact="0.265800"/>
              <dgm:constr type="t" for="ch" forName="Parent3" refType="h" fact="0.397900"/>
              <dgm:constr type="w" for="ch" forName="Parent3" refType="w" fact="0.297500"/>
              <dgm:constr type="h" for="ch" forName="Parent3" refType="h" fact="0.073300"/>
              <dgm:constr type="l" for="ch" forName="Parent4" refType="w" fact="0.117100"/>
              <dgm:constr type="t" for="ch" forName="Parent4" refType="h" fact="0.549300"/>
              <dgm:constr type="w" for="ch" forName="Parent4" refType="w" fact="0.297500"/>
              <dgm:constr type="h" for="ch" forName="Parent4" refType="h" fact="0.073300"/>
              <dgm:constr type="l" for="ch" forName="Child1" refType="w" fact="0.680400"/>
              <dgm:constr type="t" for="ch" forName="Child1" refType="h" fact="0.078000"/>
              <dgm:constr type="w" for="ch" forName="Child1" refType="w" fact="0.319600"/>
              <dgm:constr type="h" for="ch" forName="Child1" refType="h" fact="0.104600"/>
              <dgm:constr type="l" for="ch" forName="Child2" refType="w" fact="0.534800"/>
              <dgm:constr type="t" for="ch" forName="Child2" refType="h" fact="0.231000"/>
              <dgm:constr type="w" for="ch" forName="Child2" refType="w" fact="0.319600"/>
              <dgm:constr type="h" for="ch" forName="Child2" refType="h" fact="0.104600"/>
              <dgm:constr type="l" for="ch" forName="Child3" refType="w" fact="0.680400"/>
              <dgm:constr type="t" for="ch" forName="Child3" refType="h" fact="0.380800"/>
              <dgm:constr type="w" for="ch" forName="Child3" refType="w" fact="0.319600"/>
              <dgm:constr type="h" for="ch" forName="Child3" refType="h" fact="0.104600"/>
              <dgm:constr type="l" for="ch" forName="Child4" refType="w" fact="0.534800"/>
              <dgm:constr type="t" for="ch" forName="Child4" refType="h" fact="0.532200"/>
              <dgm:constr type="w" for="ch" forName="Child4" refType="w" fact="0.319600"/>
              <dgm:constr type="h" for="ch" forName="Child4" refType="h" fact="0.104600"/>
              <dgm:constr type="l" for="ch" forName="Accent5" refType="w" fact="0.148100"/>
              <dgm:constr type="t" for="ch" forName="Accent5" refType="h" fact="0.605300"/>
              <dgm:constr type="w" for="ch" forName="Accent5" refType="w" fact="0.533100"/>
              <dgm:constr type="h" for="ch" forName="Accent5" refType="h" fact="0.262900"/>
              <dgm:constr type="l" for="ch" forName="Accent6" refType="w" fact="0.038000"/>
              <dgm:constr type="t" for="ch" forName="Accent6" refType="h" fact="0.774000"/>
              <dgm:constr type="w" for="ch" forName="Accent6" refType="w" fact="0.458000"/>
              <dgm:constr type="h" for="ch" forName="Accent6" refType="h" fact="0.226000"/>
              <dgm:constr type="l" for="ch" forName="Parent5" refType="w" fact="0.265800"/>
              <dgm:constr type="t" for="ch" forName="Parent5" refType="h" fact="0.700500"/>
              <dgm:constr type="w" for="ch" forName="Parent5" refType="w" fact="0.297500"/>
              <dgm:constr type="h" for="ch" forName="Parent5" refType="h" fact="0.073300"/>
              <dgm:constr type="l" for="ch" forName="Parent6" refType="w" fact="0.117100"/>
              <dgm:constr type="t" for="ch" forName="Parent6" refType="h" fact="0.851900"/>
              <dgm:constr type="w" for="ch" forName="Parent6" refType="w" fact="0.297500"/>
              <dgm:constr type="h" for="ch" forName="Parent6" refType="h" fact="0.073300"/>
              <dgm:constr type="l" for="ch" forName="Child5" refType="w" fact="0.680400"/>
              <dgm:constr type="t" for="ch" forName="Child5" refType="h" fact="0.683300"/>
              <dgm:constr type="w" for="ch" forName="Child5" refType="w" fact="0.319600"/>
              <dgm:constr type="h" for="ch" forName="Child5" refType="h" fact="0.104600"/>
              <dgm:constr type="l" for="ch" forName="Child6" refType="w" fact="0.534800"/>
              <dgm:constr type="t" for="ch" forName="Child6" refType="h" fact="0.834700"/>
              <dgm:constr type="w" for="ch" forName="Child6" refType="w" fact="0.319600"/>
              <dgm:constr type="h" for="ch" forName="Child6" refType="h" fact="0.104600"/>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00"/>
              <dgm:constr type="t" for="ch" forName="Accent1" refType="h" fact="0.000000"/>
              <dgm:constr type="w" for="ch" forName="Accent1" refType="w" fact="0.533100"/>
              <dgm:constr type="h" for="ch" forName="Accent1" refType="h" fact="0.228400"/>
              <dgm:constr type="l" for="ch" forName="Accent2" refType="w" fact="0.000000"/>
              <dgm:constr type="t" for="ch" forName="Accent2" refType="h" fact="0.131200"/>
              <dgm:constr type="w" for="ch" forName="Accent2" refType="w" fact="0.533100"/>
              <dgm:constr type="h" for="ch" forName="Accent2" refType="h" fact="0.228400"/>
              <dgm:constr type="l" for="ch" forName="Accent3" refType="w" fact="0.148100"/>
              <dgm:constr type="t" for="ch" forName="Accent3" refType="h" fact="0.263000"/>
              <dgm:constr type="w" for="ch" forName="Accent3" refType="w" fact="0.533100"/>
              <dgm:constr type="h" for="ch" forName="Accent3" refType="h" fact="0.228400"/>
              <dgm:constr type="l" for="ch" forName="Accent4" refType="w" fact="0.000000"/>
              <dgm:constr type="t" for="ch" forName="Accent4" refType="h" fact="0.394500"/>
              <dgm:constr type="w" for="ch" forName="Accent4" refType="w" fact="0.533100"/>
              <dgm:constr type="h" for="ch" forName="Accent4" refType="h" fact="0.228400"/>
              <dgm:constr type="l" for="ch" forName="Parent1" refType="w" fact="0.265800"/>
              <dgm:constr type="t" for="ch" forName="Parent1" refType="h" fact="0.082700"/>
              <dgm:constr type="w" for="ch" forName="Parent1" refType="w" fact="0.297500"/>
              <dgm:constr type="h" for="ch" forName="Parent1" refType="h" fact="0.063700"/>
              <dgm:constr type="l" for="ch" forName="Parent2" refType="w" fact="0.117100"/>
              <dgm:constr type="t" for="ch" forName="Parent2" refType="h" fact="0.214200"/>
              <dgm:constr type="w" for="ch" forName="Parent2" refType="w" fact="0.297500"/>
              <dgm:constr type="h" for="ch" forName="Parent2" refType="h" fact="0.063700"/>
              <dgm:constr type="l" for="ch" forName="Parent3" refType="w" fact="0.265800"/>
              <dgm:constr type="t" for="ch" forName="Parent3" refType="h" fact="0.345700"/>
              <dgm:constr type="w" for="ch" forName="Parent3" refType="w" fact="0.297500"/>
              <dgm:constr type="h" for="ch" forName="Parent3" refType="h" fact="0.063700"/>
              <dgm:constr type="l" for="ch" forName="Parent4" refType="w" fact="0.117100"/>
              <dgm:constr type="t" for="ch" forName="Parent4" refType="h" fact="0.477200"/>
              <dgm:constr type="w" for="ch" forName="Parent4" refType="w" fact="0.297500"/>
              <dgm:constr type="h" for="ch" forName="Parent4" refType="h" fact="0.063700"/>
              <dgm:constr type="l" for="ch" forName="Child1" refType="w" fact="0.680400"/>
              <dgm:constr type="t" for="ch" forName="Child1" refType="h" fact="0.067800"/>
              <dgm:constr type="w" for="ch" forName="Child1" refType="w" fact="0.319600"/>
              <dgm:constr type="h" for="ch" forName="Child1" refType="h" fact="0.090800"/>
              <dgm:constr type="l" for="ch" forName="Child2" refType="w" fact="0.534800"/>
              <dgm:constr type="t" for="ch" forName="Child2" refType="h" fact="0.200600"/>
              <dgm:constr type="w" for="ch" forName="Child2" refType="w" fact="0.319600"/>
              <dgm:constr type="h" for="ch" forName="Child2" refType="h" fact="0.090800"/>
              <dgm:constr type="l" for="ch" forName="Child3" refType="w" fact="0.680400"/>
              <dgm:constr type="t" for="ch" forName="Child3" refType="h" fact="0.330800"/>
              <dgm:constr type="w" for="ch" forName="Child3" refType="w" fact="0.319600"/>
              <dgm:constr type="h" for="ch" forName="Child3" refType="h" fact="0.090800"/>
              <dgm:constr type="l" for="ch" forName="Child4" refType="w" fact="0.534800"/>
              <dgm:constr type="t" for="ch" forName="Child4" refType="h" fact="0.462300"/>
              <dgm:constr type="w" for="ch" forName="Child4" refType="w" fact="0.319600"/>
              <dgm:constr type="h" for="ch" forName="Child4" refType="h" fact="0.090800"/>
              <dgm:constr type="l" for="ch" forName="Accent5" refType="w" fact="0.148100"/>
              <dgm:constr type="t" for="ch" forName="Accent5" refType="h" fact="0.525800"/>
              <dgm:constr type="w" for="ch" forName="Accent5" refType="w" fact="0.533100"/>
              <dgm:constr type="h" for="ch" forName="Accent5" refType="h" fact="0.228400"/>
              <dgm:constr type="l" for="ch" forName="Accent6" refType="w" fact="0.000000"/>
              <dgm:constr type="t" for="ch" forName="Accent6" refType="h" fact="0.657300"/>
              <dgm:constr type="w" for="ch" forName="Accent6" refType="w" fact="0.533100"/>
              <dgm:constr type="h" for="ch" forName="Accent6" refType="h" fact="0.228400"/>
              <dgm:constr type="l" for="ch" forName="Accent7" refType="w" fact="0.186000"/>
              <dgm:constr type="t" for="ch" forName="Accent7" refType="h" fact="0.803700"/>
              <dgm:constr type="w" for="ch" forName="Accent7" refType="w" fact="0.458000"/>
              <dgm:constr type="h" for="ch" forName="Accent7" refType="h" fact="0.196300"/>
              <dgm:constr type="l" for="ch" forName="Parent5" refType="w" fact="0.265800"/>
              <dgm:constr type="t" for="ch" forName="Parent5" refType="h" fact="0.608500"/>
              <dgm:constr type="w" for="ch" forName="Parent5" refType="w" fact="0.297500"/>
              <dgm:constr type="h" for="ch" forName="Parent5" refType="h" fact="0.063700"/>
              <dgm:constr type="l" for="ch" forName="Parent6" refType="w" fact="0.117100"/>
              <dgm:constr type="t" for="ch" forName="Parent6" refType="h" fact="0.740000"/>
              <dgm:constr type="w" for="ch" forName="Parent6" refType="w" fact="0.297500"/>
              <dgm:constr type="h" for="ch" forName="Parent6" refType="h" fact="0.063700"/>
              <dgm:constr type="l" for="ch" forName="Parent7" refType="w" fact="0.265800"/>
              <dgm:constr type="t" for="ch" forName="Parent7" refType="h" fact="0.871500"/>
              <dgm:constr type="w" for="ch" forName="Parent7" refType="w" fact="0.297500"/>
              <dgm:constr type="h" for="ch" forName="Parent7" refType="h" fact="0.063700"/>
              <dgm:constr type="l" for="ch" forName="Child5" refType="w" fact="0.680400"/>
              <dgm:constr type="t" for="ch" forName="Child5" refType="h" fact="0.593600"/>
              <dgm:constr type="w" for="ch" forName="Child5" refType="w" fact="0.319600"/>
              <dgm:constr type="h" for="ch" forName="Child5" refType="h" fact="0.090800"/>
              <dgm:constr type="l" for="ch" forName="Child6" refType="w" fact="0.534800"/>
              <dgm:constr type="t" for="ch" forName="Child6" refType="h" fact="0.725100"/>
              <dgm:constr type="w" for="ch" forName="Child6" refType="w" fact="0.319600"/>
              <dgm:constr type="h" for="ch" forName="Child6" refType="h" fact="0.090800"/>
              <dgm:constr type="l" for="ch" forName="Child7" refType="w" fact="0.680400"/>
              <dgm:constr type="t" for="ch" forName="Child7" refType="h" fact="0.857900"/>
              <dgm:constr type="w" for="ch" forName="Child7" refType="w" fact="0.319600"/>
              <dgm:constr type="h" for="ch" forName="Child7" refType="h" fact="0.090800"/>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000"/>
              <dgm:constr type="t" for="ch" forName="Child1" refType="h" fact="0.298100"/>
              <dgm:constr type="w" for="ch" forName="Child1" refType="w" fact="0.375000"/>
              <dgm:constr type="h" for="ch" forName="Child1" refType="h" fact="0.400100"/>
              <dgm:constr type="l" for="ch" forName="Accent1" refType="w" fact="0.000000"/>
              <dgm:constr type="t" for="ch" forName="Accent1" refType="h" fact="0.000000"/>
              <dgm:constr type="w" for="ch" forName="Accent1" refType="w" fact="0.624900"/>
              <dgm:constr type="h" for="ch" forName="Accent1" refType="h"/>
              <dgm:constr type="l" for="ch" forName="Parent1" refType="w" fact="0.138000"/>
              <dgm:constr type="t" for="ch" forName="Parent1" refType="h" fact="0.362000"/>
              <dgm:constr type="w" for="ch" forName="Parent1" refType="w" fact="0.348700"/>
              <dgm:constr type="h" for="ch" forName="Parent1" refType="h" fact="0.278900"/>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00"/>
              <dgm:constr type="t" for="ch" forName="Accent1" refType="h" fact="0.000000"/>
              <dgm:constr type="w" for="ch" forName="Accent1" refType="w" fact="0.554200"/>
              <dgm:constr type="h" for="ch" forName="Accent1" refType="h" fact="0.666500"/>
              <dgm:constr type="l" for="ch" forName="Accent2" refType="w" fact="0.153300"/>
              <dgm:constr type="t" for="ch" forName="Accent2" refType="h" fact="0.427200"/>
              <dgm:constr type="w" for="ch" forName="Accent2" refType="w" fact="0.476100"/>
              <dgm:constr type="h" for="ch" forName="Accent2" refType="h" fact="0.572800"/>
              <dgm:constr type="l" for="ch" forName="Parent1" refType="w" fact="0.082200"/>
              <dgm:constr type="t" for="ch" forName="Parent1" refType="h" fact="0.241300"/>
              <dgm:constr type="w" for="ch" forName="Parent1" refType="w" fact="0.309200"/>
              <dgm:constr type="h" for="ch" forName="Parent1" refType="h" fact="0.185900"/>
              <dgm:constr type="l" for="ch" forName="Parent2" refType="w" fact="0.236800"/>
              <dgm:constr type="t" for="ch" forName="Parent2" refType="h" fact="0.625000"/>
              <dgm:constr type="w" for="ch" forName="Parent2" refType="w" fact="0.309200"/>
              <dgm:constr type="h" for="ch" forName="Parent2" refType="h" fact="0.185900"/>
              <dgm:constr type="l" for="ch" forName="Child1" refType="w" fact="0.516400"/>
              <dgm:constr type="t" for="ch" forName="Child1" refType="h" fact="0.197800"/>
              <dgm:constr type="w" for="ch" forName="Child1" refType="w" fact="0.332200"/>
              <dgm:constr type="h" for="ch" forName="Child1" refType="h" fact="0.265000"/>
              <dgm:constr type="l" for="ch" forName="Child2" refType="w" fact="0.667800"/>
              <dgm:constr type="t" for="ch" forName="Child2" refType="h" fact="0.585500"/>
              <dgm:constr type="w" for="ch" forName="Child2" refType="w" fact="0.332200"/>
              <dgm:constr type="h" for="ch" forName="Child2" refType="h" fact="0.265000"/>
            </dgm:constrLst>
          </dgm:if>
          <dgm:if name="Name15" axis="ch" ptType="node" func="cnt" op="equ" val="3">
            <dgm:alg type="composite">
              <dgm:param type="ar" val="0.9039"/>
            </dgm:alg>
            <dgm:shape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000000"/>
              <dgm:constr type="t" for="ch" forName="Accent1" refType="h" fact="0.000000"/>
              <dgm:constr type="w" for="ch" forName="Accent1" refType="w" fact="0.532500"/>
              <dgm:constr type="h" for="ch" forName="Accent1" refType="h" fact="0.481400"/>
              <dgm:constr type="l" for="ch" forName="Accent2" refType="w" fact="0.147900"/>
              <dgm:constr type="t" for="ch" forName="Accent2" refType="h" fact="0.276600"/>
              <dgm:constr type="w" for="ch" forName="Accent2" refType="w" fact="0.532500"/>
              <dgm:constr type="h" for="ch" forName="Accent2" refType="h" fact="0.481400"/>
              <dgm:constr type="l" for="ch" forName="Accent3" refType="w" fact="0.037800"/>
              <dgm:constr type="t" for="ch" forName="Accent3" refType="h" fact="0.586300"/>
              <dgm:constr type="w" for="ch" forName="Accent3" refType="w" fact="0.457500"/>
              <dgm:constr type="h" for="ch" forName="Accent3" refType="h" fact="0.413700"/>
              <dgm:constr type="l" for="ch" forName="Parent1" refType="w" fact="0.118300"/>
              <dgm:constr type="t" for="ch" forName="Parent1" refType="h" fact="0.173800"/>
              <dgm:constr type="w" for="ch" forName="Parent1" refType="w" fact="0.295900"/>
              <dgm:constr type="h" for="ch" forName="Parent1" refType="h" fact="0.133700"/>
              <dgm:constr type="l" for="ch" forName="Parent2" refType="w" fact="0.265600"/>
              <dgm:constr type="t" for="ch" forName="Parent2" refType="h" fact="0.452000"/>
              <dgm:constr type="w" for="ch" forName="Parent2" refType="w" fact="0.295900"/>
              <dgm:constr type="h" for="ch" forName="Parent2" refType="h" fact="0.133700"/>
              <dgm:constr type="l" for="ch" forName="Parent3" refType="w" fact="0.118300"/>
              <dgm:constr type="t" for="ch" forName="Parent3" refType="h" fact="0.730600"/>
              <dgm:constr type="w" for="ch" forName="Parent3" refType="w" fact="0.295900"/>
              <dgm:constr type="h" for="ch" forName="Parent3" refType="h" fact="0.133700"/>
              <dgm:constr type="l" for="ch" forName="Child1" refType="w" fact="0.532500"/>
              <dgm:constr type="t" for="ch" forName="Child1" refType="h" fact="0.143500"/>
              <dgm:constr type="w" for="ch" forName="Child1" refType="w" fact="0.319500"/>
              <dgm:constr type="h" for="ch" forName="Child1" refType="h" fact="0.192600"/>
              <dgm:constr type="l" for="ch" forName="Child2" refType="w" fact="0.680500"/>
              <dgm:constr type="t" for="ch" forName="Child2" refType="h" fact="0.421700"/>
              <dgm:constr type="w" for="ch" forName="Child2" refType="w" fact="0.319500"/>
              <dgm:constr type="h" for="ch" forName="Child2" refType="h" fact="0.192600"/>
              <dgm:constr type="l" for="ch" forName="Child3" refType="w" fact="0.532500"/>
              <dgm:constr type="t" for="ch" forName="Child3" refType="h" fact="0.699800"/>
              <dgm:constr type="w" for="ch" forName="Child3" refType="w" fact="0.319500"/>
              <dgm:constr type="h" for="ch" forName="Child3" refType="h" fact="0.192600"/>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000000"/>
              <dgm:constr type="t" for="ch" forName="Accent1" refType="h" fact="0.000000"/>
              <dgm:constr type="w" for="ch" forName="Accent1" refType="w" fact="0.533100"/>
              <dgm:constr type="h" for="ch" forName="Accent1" refType="h" fact="0.377100"/>
              <dgm:constr type="l" for="ch" forName="Accent2" refType="w" fact="0.148100"/>
              <dgm:constr type="t" for="ch" forName="Accent2" refType="h" fact="0.216700"/>
              <dgm:constr type="w" for="ch" forName="Accent2" refType="w" fact="0.533100"/>
              <dgm:constr type="h" for="ch" forName="Accent2" refType="h" fact="0.377100"/>
              <dgm:constr type="l" for="ch" forName="Accent3" refType="w" fact="0.000000"/>
              <dgm:constr type="t" for="ch" forName="Accent3" refType="h" fact="0.434200"/>
              <dgm:constr type="w" for="ch" forName="Accent3" refType="w" fact="0.533100"/>
              <dgm:constr type="h" for="ch" forName="Accent3" refType="h" fact="0.377100"/>
              <dgm:constr type="l" for="ch" forName="Accent4" refType="w" fact="0.186000"/>
              <dgm:constr type="t" for="ch" forName="Accent4" refType="h" fact="0.675900"/>
              <dgm:constr type="w" for="ch" forName="Accent4" refType="w" fact="0.458000"/>
              <dgm:constr type="h" for="ch" forName="Accent4" refType="h" fact="0.324100"/>
              <dgm:constr type="l" for="ch" forName="Parent1" refType="w" fact="0.117100"/>
              <dgm:constr type="t" for="ch" forName="Parent1" refType="h" fact="0.136500"/>
              <dgm:constr type="w" for="ch" forName="Parent1" refType="w" fact="0.297500"/>
              <dgm:constr type="h" for="ch" forName="Parent1" refType="h" fact="0.105200"/>
              <dgm:constr type="l" for="ch" forName="Parent2" refType="w" fact="0.265800"/>
              <dgm:constr type="t" for="ch" forName="Parent2" refType="h" fact="0.353600"/>
              <dgm:constr type="w" for="ch" forName="Parent2" refType="w" fact="0.297500"/>
              <dgm:constr type="h" for="ch" forName="Parent2" refType="h" fact="0.105200"/>
              <dgm:constr type="l" for="ch" forName="Parent3" refType="w" fact="0.117100"/>
              <dgm:constr type="t" for="ch" forName="Parent3" refType="h" fact="0.570700"/>
              <dgm:constr type="w" for="ch" forName="Parent3" refType="w" fact="0.297500"/>
              <dgm:constr type="h" for="ch" forName="Parent3" refType="h" fact="0.105200"/>
              <dgm:constr type="l" for="ch" forName="Parent4" refType="w" fact="0.265800"/>
              <dgm:constr type="t" for="ch" forName="Parent4" refType="h" fact="0.787800"/>
              <dgm:constr type="w" for="ch" forName="Parent4" refType="w" fact="0.297500"/>
              <dgm:constr type="h" for="ch" forName="Parent4" refType="h" fact="0.105200"/>
              <dgm:constr type="l" for="ch" forName="Child1" refType="w" fact="0.534800"/>
              <dgm:constr type="t" for="ch" forName="Child1" refType="h" fact="0.111900"/>
              <dgm:constr type="w" for="ch" forName="Child1" refType="w" fact="0.319600"/>
              <dgm:constr type="h" for="ch" forName="Child1" refType="h" fact="0.150000"/>
              <dgm:constr type="l" for="ch" forName="Child2" refType="w" fact="0.680400"/>
              <dgm:constr type="t" for="ch" forName="Child2" refType="h" fact="0.331200"/>
              <dgm:constr type="w" for="ch" forName="Child2" refType="w" fact="0.319600"/>
              <dgm:constr type="h" for="ch" forName="Child2" refType="h" fact="0.150000"/>
              <dgm:constr type="l" for="ch" forName="Child3" refType="w" fact="0.534800"/>
              <dgm:constr type="t" for="ch" forName="Child3" refType="h" fact="0.546100"/>
              <dgm:constr type="w" for="ch" forName="Child3" refType="w" fact="0.319600"/>
              <dgm:constr type="h" for="ch" forName="Child3" refType="h" fact="0.150000"/>
              <dgm:constr type="l" for="ch" forName="Child4" refType="w" fact="0.680400"/>
              <dgm:constr type="t" for="ch" forName="Child4" refType="h" fact="0.763200"/>
              <dgm:constr type="w" for="ch" forName="Child4" refType="w" fact="0.319600"/>
              <dgm:constr type="h" for="ch" forName="Child4" refType="h" fact="0.150000"/>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000000"/>
              <dgm:constr type="t" for="ch" forName="Accent1" refType="h" fact="0.000000"/>
              <dgm:constr type="w" for="ch" forName="Accent1" refType="w" fact="0.533100"/>
              <dgm:constr type="h" for="ch" forName="Accent1" refType="h" fact="0.309800"/>
              <dgm:constr type="l" for="ch" forName="Accent2" refType="w" fact="0.148100"/>
              <dgm:constr type="t" for="ch" forName="Accent2" refType="h" fact="0.178000"/>
              <dgm:constr type="w" for="ch" forName="Accent2" refType="w" fact="0.533100"/>
              <dgm:constr type="h" for="ch" forName="Accent2" refType="h" fact="0.309800"/>
              <dgm:constr type="l" for="ch" forName="Accent3" refType="w" fact="0.000000"/>
              <dgm:constr type="t" for="ch" forName="Accent3" refType="h" fact="0.356800"/>
              <dgm:constr type="w" for="ch" forName="Accent3" refType="w" fact="0.533100"/>
              <dgm:constr type="h" for="ch" forName="Accent3" refType="h" fact="0.309800"/>
              <dgm:constr type="l" for="ch" forName="Accent4" refType="w" fact="0.148100"/>
              <dgm:constr type="t" for="ch" forName="Accent4" refType="h" fact="0.535100"/>
              <dgm:constr type="w" for="ch" forName="Accent4" refType="w" fact="0.533100"/>
              <dgm:constr type="h" for="ch" forName="Accent4" refType="h" fact="0.309800"/>
              <dgm:constr type="l" for="ch" forName="Accent5" refType="w" fact="0.037800"/>
              <dgm:constr type="t" for="ch" forName="Accent5" refType="h" fact="0.733700"/>
              <dgm:constr type="w" for="ch" forName="Accent5" refType="w" fact="0.458000"/>
              <dgm:constr type="h" for="ch" forName="Accent5" refType="h" fact="0.266300"/>
              <dgm:constr type="l" for="ch" forName="Parent1" refType="w" fact="0.117100"/>
              <dgm:constr type="t" for="ch" forName="Parent1" refType="h" fact="0.112200"/>
              <dgm:constr type="w" for="ch" forName="Parent1" refType="w" fact="0.297500"/>
              <dgm:constr type="h" for="ch" forName="Parent1" refType="h" fact="0.086400"/>
              <dgm:constr type="l" for="ch" forName="Parent2" refType="w" fact="0.265800"/>
              <dgm:constr type="t" for="ch" forName="Parent2" refType="h" fact="0.290600"/>
              <dgm:constr type="w" for="ch" forName="Parent2" refType="w" fact="0.297500"/>
              <dgm:constr type="h" for="ch" forName="Parent2" refType="h" fact="0.086400"/>
              <dgm:constr type="l" for="ch" forName="Parent3" refType="w" fact="0.117100"/>
              <dgm:constr type="t" for="ch" forName="Parent3" refType="h" fact="0.468900"/>
              <dgm:constr type="w" for="ch" forName="Parent3" refType="w" fact="0.297500"/>
              <dgm:constr type="h" for="ch" forName="Parent3" refType="h" fact="0.086400"/>
              <dgm:constr type="l" for="ch" forName="Parent4" refType="w" fact="0.265800"/>
              <dgm:constr type="t" for="ch" forName="Parent4" refType="h" fact="0.647300"/>
              <dgm:constr type="w" for="ch" forName="Parent4" refType="w" fact="0.297500"/>
              <dgm:constr type="h" for="ch" forName="Parent4" refType="h" fact="0.086400"/>
              <dgm:constr type="l" for="ch" forName="Parent5" refType="w" fact="0.117100"/>
              <dgm:constr type="t" for="ch" forName="Parent5" refType="h" fact="0.825700"/>
              <dgm:constr type="w" for="ch" forName="Parent5" refType="w" fact="0.297500"/>
              <dgm:constr type="h" for="ch" forName="Parent5" refType="h" fact="0.086400"/>
              <dgm:constr type="l" for="ch" forName="Child1" refType="w" fact="0.534800"/>
              <dgm:constr type="t" for="ch" forName="Child1" refType="h" fact="0.091900"/>
              <dgm:constr type="w" for="ch" forName="Child1" refType="w" fact="0.319600"/>
              <dgm:constr type="h" for="ch" forName="Child1" refType="h" fact="0.123200"/>
              <dgm:constr type="l" for="ch" forName="Child2" refType="w" fact="0.680400"/>
              <dgm:constr type="t" for="ch" forName="Child2" refType="h" fact="0.272200"/>
              <dgm:constr type="w" for="ch" forName="Child2" refType="w" fact="0.319600"/>
              <dgm:constr type="h" for="ch" forName="Child2" refType="h" fact="0.123200"/>
              <dgm:constr type="l" for="ch" forName="Child3" refType="w" fact="0.534800"/>
              <dgm:constr type="t" for="ch" forName="Child3" refType="h" fact="0.448700"/>
              <dgm:constr type="w" for="ch" forName="Child3" refType="w" fact="0.319600"/>
              <dgm:constr type="h" for="ch" forName="Child3" refType="h" fact="0.123200"/>
              <dgm:constr type="l" for="ch" forName="Child4" refType="w" fact="0.680400"/>
              <dgm:constr type="t" for="ch" forName="Child4" refType="h" fact="0.627100"/>
              <dgm:constr type="w" for="ch" forName="Child4" refType="w" fact="0.319600"/>
              <dgm:constr type="h" for="ch" forName="Child4" refType="h" fact="0.123200"/>
              <dgm:constr type="l" for="ch" forName="Child5" refType="w" fact="0.534800"/>
              <dgm:constr type="t" for="ch" forName="Child5" refType="h" fact="0.807300"/>
              <dgm:constr type="w" for="ch" forName="Child5" refType="w" fact="0.319600"/>
              <dgm:constr type="h" for="ch" forName="Child5" refType="h" fact="0.123200"/>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000000"/>
              <dgm:constr type="t" for="ch" forName="Accent1" refType="h" fact="0.000000"/>
              <dgm:constr type="w" for="ch" forName="Accent1" refType="w" fact="0.533100"/>
              <dgm:constr type="h" for="ch" forName="Accent1" refType="h" fact="0.262900"/>
              <dgm:constr type="l" for="ch" forName="Accent2" refType="w" fact="0.148100"/>
              <dgm:constr type="t" for="ch" forName="Accent2" refType="h" fact="0.151100"/>
              <dgm:constr type="w" for="ch" forName="Accent2" refType="w" fact="0.533100"/>
              <dgm:constr type="h" for="ch" forName="Accent2" refType="h" fact="0.262900"/>
              <dgm:constr type="l" for="ch" forName="Accent3" refType="w" fact="0.000000"/>
              <dgm:constr type="t" for="ch" forName="Accent3" refType="h" fact="0.302700"/>
              <dgm:constr type="w" for="ch" forName="Accent3" refType="w" fact="0.533100"/>
              <dgm:constr type="h" for="ch" forName="Accent3" refType="h" fact="0.262900"/>
              <dgm:constr type="l" for="ch" forName="Accent4" refType="w" fact="0.148100"/>
              <dgm:constr type="t" for="ch" forName="Accent4" refType="h" fact="0.454100"/>
              <dgm:constr type="w" for="ch" forName="Accent4" refType="w" fact="0.533100"/>
              <dgm:constr type="h" for="ch" forName="Accent4" refType="h" fact="0.262900"/>
              <dgm:constr type="l" for="ch" forName="Accent5" refType="w" fact="0.000000"/>
              <dgm:constr type="t" for="ch" forName="Accent5" refType="h" fact="0.605300"/>
              <dgm:constr type="w" for="ch" forName="Accent5" refType="w" fact="0.533100"/>
              <dgm:constr type="h" for="ch" forName="Accent5" refType="h" fact="0.262900"/>
              <dgm:constr type="l" for="ch" forName="Accent6" refType="w" fact="0.186000"/>
              <dgm:constr type="t" for="ch" forName="Accent6" refType="h" fact="0.774000"/>
              <dgm:constr type="w" for="ch" forName="Accent6" refType="w" fact="0.458000"/>
              <dgm:constr type="h" for="ch" forName="Accent6" refType="h" fact="0.226000"/>
              <dgm:constr type="l" for="ch" forName="Parent1" refType="w" fact="0.117100"/>
              <dgm:constr type="t" for="ch" forName="Parent1" refType="h" fact="0.095200"/>
              <dgm:constr type="w" for="ch" forName="Parent1" refType="w" fact="0.297500"/>
              <dgm:constr type="h" for="ch" forName="Parent1" refType="h" fact="0.073300"/>
              <dgm:constr type="l" for="ch" forName="Parent2" refType="w" fact="0.265800"/>
              <dgm:constr type="t" for="ch" forName="Parent2" refType="h" fact="0.246600"/>
              <dgm:constr type="w" for="ch" forName="Parent2" refType="w" fact="0.297500"/>
              <dgm:constr type="h" for="ch" forName="Parent2" refType="h" fact="0.073300"/>
              <dgm:constr type="l" for="ch" forName="Parent3" refType="w" fact="0.117100"/>
              <dgm:constr type="t" for="ch" forName="Parent3" refType="h" fact="0.397900"/>
              <dgm:constr type="w" for="ch" forName="Parent3" refType="w" fact="0.297500"/>
              <dgm:constr type="h" for="ch" forName="Parent3" refType="h" fact="0.073300"/>
              <dgm:constr type="l" for="ch" forName="Parent4" refType="w" fact="0.265800"/>
              <dgm:constr type="t" for="ch" forName="Parent4" refType="h" fact="0.549300"/>
              <dgm:constr type="w" for="ch" forName="Parent4" refType="w" fact="0.297500"/>
              <dgm:constr type="h" for="ch" forName="Parent4" refType="h" fact="0.073300"/>
              <dgm:constr type="l" for="ch" forName="Parent5" refType="w" fact="0.117100"/>
              <dgm:constr type="t" for="ch" forName="Parent5" refType="h" fact="0.700500"/>
              <dgm:constr type="w" for="ch" forName="Parent5" refType="w" fact="0.297500"/>
              <dgm:constr type="h" for="ch" forName="Parent5" refType="h" fact="0.073300"/>
              <dgm:constr type="l" for="ch" forName="Parent6" refType="w" fact="0.265800"/>
              <dgm:constr type="t" for="ch" forName="Parent6" refType="h" fact="0.851900"/>
              <dgm:constr type="w" for="ch" forName="Parent6" refType="w" fact="0.297500"/>
              <dgm:constr type="h" for="ch" forName="Parent6" refType="h" fact="0.073300"/>
              <dgm:constr type="l" for="ch" forName="Child1" refType="w" fact="0.534800"/>
              <dgm:constr type="t" for="ch" forName="Child1" refType="h" fact="0.078000"/>
              <dgm:constr type="w" for="ch" forName="Child1" refType="w" fact="0.319600"/>
              <dgm:constr type="h" for="ch" forName="Child1" refType="h" fact="0.104600"/>
              <dgm:constr type="l" for="ch" forName="Child2" refType="w" fact="0.680400"/>
              <dgm:constr type="t" for="ch" forName="Child2" refType="h" fact="0.231000"/>
              <dgm:constr type="w" for="ch" forName="Child2" refType="w" fact="0.319600"/>
              <dgm:constr type="h" for="ch" forName="Child2" refType="h" fact="0.104600"/>
              <dgm:constr type="l" for="ch" forName="Child3" refType="w" fact="0.534800"/>
              <dgm:constr type="t" for="ch" forName="Child3" refType="h" fact="0.380800"/>
              <dgm:constr type="w" for="ch" forName="Child3" refType="w" fact="0.319600"/>
              <dgm:constr type="h" for="ch" forName="Child3" refType="h" fact="0.104600"/>
              <dgm:constr type="l" for="ch" forName="Child4" refType="w" fact="0.680400"/>
              <dgm:constr type="t" for="ch" forName="Child4" refType="h" fact="0.532200"/>
              <dgm:constr type="w" for="ch" forName="Child4" refType="w" fact="0.319600"/>
              <dgm:constr type="h" for="ch" forName="Child4" refType="h" fact="0.104600"/>
              <dgm:constr type="l" for="ch" forName="Child5" refType="w" fact="0.534800"/>
              <dgm:constr type="t" for="ch" forName="Child5" refType="h" fact="0.683300"/>
              <dgm:constr type="w" for="ch" forName="Child5" refType="w" fact="0.319600"/>
              <dgm:constr type="h" for="ch" forName="Child5" refType="h" fact="0.104600"/>
              <dgm:constr type="l" for="ch" forName="Child6" refType="w" fact="0.680400"/>
              <dgm:constr type="t" for="ch" forName="Child6" refType="h" fact="0.834700"/>
              <dgm:constr type="w" for="ch" forName="Child6" refType="w" fact="0.319600"/>
              <dgm:constr type="h" for="ch" forName="Child6" refType="h" fact="0.104600"/>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000000"/>
              <dgm:constr type="t" for="ch" forName="Accent1" refType="h" fact="0.000000"/>
              <dgm:constr type="w" for="ch" forName="Accent1" refType="w" fact="0.533100"/>
              <dgm:constr type="h" for="ch" forName="Accent1" refType="h" fact="0.228400"/>
              <dgm:constr type="l" for="ch" forName="Accent2" refType="w" fact="0.148100"/>
              <dgm:constr type="t" for="ch" forName="Accent2" refType="h" fact="0.131200"/>
              <dgm:constr type="w" for="ch" forName="Accent2" refType="w" fact="0.533100"/>
              <dgm:constr type="h" for="ch" forName="Accent2" refType="h" fact="0.228400"/>
              <dgm:constr type="l" for="ch" forName="Accent3" refType="w" fact="0.000000"/>
              <dgm:constr type="t" for="ch" forName="Accent3" refType="h" fact="0.263000"/>
              <dgm:constr type="w" for="ch" forName="Accent3" refType="w" fact="0.533100"/>
              <dgm:constr type="h" for="ch" forName="Accent3" refType="h" fact="0.228400"/>
              <dgm:constr type="l" for="ch" forName="Accent4" refType="w" fact="0.148100"/>
              <dgm:constr type="t" for="ch" forName="Accent4" refType="h" fact="0.394500"/>
              <dgm:constr type="w" for="ch" forName="Accent4" refType="w" fact="0.533100"/>
              <dgm:constr type="h" for="ch" forName="Accent4" refType="h" fact="0.228400"/>
              <dgm:constr type="l" for="ch" forName="Accent5" refType="w" fact="0.000000"/>
              <dgm:constr type="t" for="ch" forName="Accent5" refType="h" fact="0.525800"/>
              <dgm:constr type="w" for="ch" forName="Accent5" refType="w" fact="0.533100"/>
              <dgm:constr type="h" for="ch" forName="Accent5" refType="h" fact="0.228400"/>
              <dgm:constr type="l" for="ch" forName="Accent6" refType="w" fact="0.148100"/>
              <dgm:constr type="t" for="ch" forName="Accent6" refType="h" fact="0.657300"/>
              <dgm:constr type="w" for="ch" forName="Accent6" refType="w" fact="0.533100"/>
              <dgm:constr type="h" for="ch" forName="Accent6" refType="h" fact="0.228400"/>
              <dgm:constr type="l" for="ch" forName="Accent7" refType="w" fact="0.037800"/>
              <dgm:constr type="t" for="ch" forName="Accent7" refType="h" fact="0.803700"/>
              <dgm:constr type="w" for="ch" forName="Accent7" refType="w" fact="0.458000"/>
              <dgm:constr type="h" for="ch" forName="Accent7" refType="h" fact="0.196300"/>
              <dgm:constr type="l" for="ch" forName="Parent1" refType="w" fact="0.117100"/>
              <dgm:constr type="t" for="ch" forName="Parent1" refType="h" fact="0.082700"/>
              <dgm:constr type="w" for="ch" forName="Parent1" refType="w" fact="0.297500"/>
              <dgm:constr type="h" for="ch" forName="Parent1" refType="h" fact="0.063700"/>
              <dgm:constr type="l" for="ch" forName="Parent2" refType="w" fact="0.265800"/>
              <dgm:constr type="t" for="ch" forName="Parent2" refType="h" fact="0.214200"/>
              <dgm:constr type="w" for="ch" forName="Parent2" refType="w" fact="0.297500"/>
              <dgm:constr type="h" for="ch" forName="Parent2" refType="h" fact="0.063700"/>
              <dgm:constr type="l" for="ch" forName="Parent3" refType="w" fact="0.117100"/>
              <dgm:constr type="t" for="ch" forName="Parent3" refType="h" fact="0.345700"/>
              <dgm:constr type="w" for="ch" forName="Parent3" refType="w" fact="0.297500"/>
              <dgm:constr type="h" for="ch" forName="Parent3" refType="h" fact="0.063700"/>
              <dgm:constr type="l" for="ch" forName="Parent4" refType="w" fact="0.265800"/>
              <dgm:constr type="t" for="ch" forName="Parent4" refType="h" fact="0.477200"/>
              <dgm:constr type="w" for="ch" forName="Parent4" refType="w" fact="0.297500"/>
              <dgm:constr type="h" for="ch" forName="Parent4" refType="h" fact="0.063700"/>
              <dgm:constr type="l" for="ch" forName="Parent5" refType="w" fact="0.117100"/>
              <dgm:constr type="t" for="ch" forName="Parent5" refType="h" fact="0.608500"/>
              <dgm:constr type="w" for="ch" forName="Parent5" refType="w" fact="0.297500"/>
              <dgm:constr type="h" for="ch" forName="Parent5" refType="h" fact="0.063700"/>
              <dgm:constr type="l" for="ch" forName="Parent6" refType="w" fact="0.265800"/>
              <dgm:constr type="t" for="ch" forName="Parent6" refType="h" fact="0.740000"/>
              <dgm:constr type="w" for="ch" forName="Parent6" refType="w" fact="0.297500"/>
              <dgm:constr type="h" for="ch" forName="Parent6" refType="h" fact="0.063700"/>
              <dgm:constr type="l" for="ch" forName="Parent7" refType="w" fact="0.117100"/>
              <dgm:constr type="t" for="ch" forName="Parent7" refType="h" fact="0.871500"/>
              <dgm:constr type="w" for="ch" forName="Parent7" refType="w" fact="0.297500"/>
              <dgm:constr type="h" for="ch" forName="Parent7" refType="h" fact="0.063700"/>
              <dgm:constr type="l" for="ch" forName="Child1" refType="w" fact="0.534800"/>
              <dgm:constr type="t" for="ch" forName="Child1" refType="h" fact="0.067800"/>
              <dgm:constr type="w" for="ch" forName="Child1" refType="w" fact="0.319600"/>
              <dgm:constr type="h" for="ch" forName="Child1" refType="h" fact="0.090800"/>
              <dgm:constr type="l" for="ch" forName="Child2" refType="w" fact="0.680400"/>
              <dgm:constr type="t" for="ch" forName="Child2" refType="h" fact="0.200600"/>
              <dgm:constr type="w" for="ch" forName="Child2" refType="w" fact="0.319600"/>
              <dgm:constr type="h" for="ch" forName="Child2" refType="h" fact="0.090800"/>
              <dgm:constr type="l" for="ch" forName="Child3" refType="w" fact="0.534800"/>
              <dgm:constr type="t" for="ch" forName="Child3" refType="h" fact="0.330800"/>
              <dgm:constr type="w" for="ch" forName="Child3" refType="w" fact="0.319600"/>
              <dgm:constr type="h" for="ch" forName="Child3" refType="h" fact="0.090800"/>
              <dgm:constr type="l" for="ch" forName="Child4" refType="w" fact="0.680400"/>
              <dgm:constr type="t" for="ch" forName="Child4" refType="h" fact="0.462300"/>
              <dgm:constr type="w" for="ch" forName="Child4" refType="w" fact="0.319600"/>
              <dgm:constr type="h" for="ch" forName="Child4" refType="h" fact="0.090800"/>
              <dgm:constr type="l" for="ch" forName="Child5" refType="w" fact="0.534800"/>
              <dgm:constr type="t" for="ch" forName="Child5" refType="h" fact="0.593600"/>
              <dgm:constr type="w" for="ch" forName="Child5" refType="w" fact="0.319600"/>
              <dgm:constr type="h" for="ch" forName="Child5" refType="h" fact="0.090800"/>
              <dgm:constr type="l" for="ch" forName="Child6" refType="w" fact="0.680400"/>
              <dgm:constr type="t" for="ch" forName="Child6" refType="h" fact="0.725100"/>
              <dgm:constr type="w" for="ch" forName="Child6" refType="w" fact="0.319600"/>
              <dgm:constr type="h" for="ch" forName="Child6" refType="h" fact="0.090800"/>
              <dgm:constr type="l" for="ch" forName="Child7" refType="w" fact="0.534800"/>
              <dgm:constr type="t" for="ch" forName="Child7" refType="h" fact="0.857900"/>
              <dgm:constr type="w" for="ch" forName="Child7" refType="w" fact="0.319600"/>
              <dgm:constr type="h" for="ch" forName="Child7" refType="h" fact="0.090800"/>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type="circularArrow" r:blip="">
                        <dgm:adjLst>
                          <dgm:adj idx="1" val="0.109800"/>
                          <dgm:adj idx="2" val="19.038700"/>
                          <dgm:adj idx="3" val="150.000000"/>
                          <dgm:adj idx="4" val="180.000000"/>
                          <dgm:adj idx="5" val="0.125000"/>
                        </dgm:adjLst>
                      </dgm:shape>
                    </dgm:if>
                    <dgm:else name="Name26">
                      <dgm:shape type="circularArrow" r:blip="">
                        <dgm:adjLst>
                          <dgm:adj idx="1" val="0.109800"/>
                          <dgm:adj idx="2" val="19.038700"/>
                          <dgm:adj idx="3" val="75.000000"/>
                          <dgm:adj idx="4" val="180.000000"/>
                          <dgm:adj idx="5" val="0.125000"/>
                        </dgm:adjLst>
                      </dgm:shape>
                    </dgm:else>
                  </dgm:choose>
                </dgm:if>
                <dgm:else name="Name27">
                  <dgm:choose name="Name28">
                    <dgm:if name="Name29" axis="followSib" ptType="node" func="cnt" op="equ" val="0">
                      <dgm:choose name="Name30">
                        <dgm:if name="Name31" axis="precedSib" ptType="node" func="cnt" op="equ" val="1">
                          <dgm:shape type="blockArc" r:blip="">
                            <dgm:adjLst>
                              <dgm:adj idx="1" val="0.000000"/>
                              <dgm:adj idx="2" val="-45.000000"/>
                              <dgm:adj idx="3" val="0.127400"/>
                            </dgm:adjLst>
                          </dgm:shape>
                        </dgm:if>
                        <dgm:if name="Name32" axis="precedSib" ptType="node" func="cnt" op="equ" val="2">
                          <dgm:shape type="blockArc" r:blip="">
                            <dgm:adjLst>
                              <dgm:adj idx="1" val="-135.000000"/>
                              <dgm:adj idx="2" val="180.000000"/>
                              <dgm:adj idx="3" val="0.127400"/>
                            </dgm:adjLst>
                          </dgm:shape>
                        </dgm:if>
                        <dgm:if name="Name33" axis="precedSib" ptType="node" func="cnt" op="equ" val="3">
                          <dgm:shape type="blockArc" r:blip="">
                            <dgm:adjLst>
                              <dgm:adj idx="1" val="0.000000"/>
                              <dgm:adj idx="2" val="-45.000000"/>
                              <dgm:adj idx="3" val="0.127400"/>
                            </dgm:adjLst>
                          </dgm:shape>
                        </dgm:if>
                        <dgm:if name="Name34" axis="precedSib" ptType="node" func="cnt" op="equ" val="4">
                          <dgm:shape type="blockArc" r:blip="">
                            <dgm:adjLst>
                              <dgm:adj idx="1" val="-135.000000"/>
                              <dgm:adj idx="2" val="180.000000"/>
                              <dgm:adj idx="3" val="0.127400"/>
                            </dgm:adjLst>
                          </dgm:shape>
                        </dgm:if>
                        <dgm:if name="Name35" axis="precedSib" ptType="node" func="cnt" op="equ" val="5">
                          <dgm:shape type="blockArc" r:blip="">
                            <dgm:adjLst>
                              <dgm:adj idx="1" val="0.000000"/>
                              <dgm:adj idx="2" val="-45.000000"/>
                              <dgm:adj idx="3" val="0.127400"/>
                            </dgm:adjLst>
                          </dgm:shape>
                        </dgm:if>
                        <dgm:if name="Name36" axis="precedSib" ptType="node" func="cnt" op="equ" val="6">
                          <dgm:shape type="blockArc" r:blip="">
                            <dgm:adjLst>
                              <dgm:adj idx="1" val="-135.000000"/>
                              <dgm:adj idx="2" val="180.000000"/>
                              <dgm:adj idx="3" val="0.127400"/>
                            </dgm:adjLst>
                          </dgm:shape>
                        </dgm:if>
                        <dgm:else name="Name37"/>
                      </dgm:choose>
                    </dgm:if>
                    <dgm:else name="Name38">
                      <dgm:choose name="Name39">
                        <dgm:if name="Name40" axis="precedSib" ptType="node" func="cnt" op="equ" val="0">
                          <dgm:shape type="blockArc" r:blip="">
                            <dgm:adjLst>
                              <dgm:adj idx="1" val="-133.163200"/>
                              <dgm:adj idx="2" val="65.000000"/>
                              <dgm:adj idx="3" val="0.130000"/>
                            </dgm:adjLst>
                          </dgm:shape>
                        </dgm:if>
                        <dgm:if name="Name41" axis="precedSib" ptType="node" func="cnt" op="equ" val="1">
                          <dgm:shape type="leftCircularArrow" r:blip="">
                            <dgm:adjLst>
                              <dgm:adj idx="1" val="0.109800"/>
                              <dgm:adj idx="2" val="19.038700"/>
                              <dgm:adj idx="3" val="105.000000"/>
                              <dgm:adj idx="4" val="-45.000000"/>
                              <dgm:adj idx="5" val="0.125000"/>
                            </dgm:adjLst>
                          </dgm:shape>
                        </dgm:if>
                        <dgm:if name="Name42" axis="precedSib" ptType="node" func="cnt" op="equ" val="2">
                          <dgm:shape type="circularArrow" r:blip="">
                            <dgm:adjLst>
                              <dgm:adj idx="1" val="0.109800"/>
                              <dgm:adj idx="2" val="19.038700"/>
                              <dgm:adj idx="3" val="75.000000"/>
                              <dgm:adj idx="4" val="-135.000000"/>
                              <dgm:adj idx="5" val="0.125000"/>
                            </dgm:adjLst>
                          </dgm:shape>
                        </dgm:if>
                        <dgm:if name="Name43" axis="precedSib" ptType="node" func="cnt" op="equ" val="3">
                          <dgm:shape type="leftCircularArrow" r:blip="">
                            <dgm:adjLst>
                              <dgm:adj idx="1" val="0.109800"/>
                              <dgm:adj idx="2" val="19.038700"/>
                              <dgm:adj idx="3" val="105.000000"/>
                              <dgm:adj idx="4" val="-45.000000"/>
                              <dgm:adj idx="5" val="0.125000"/>
                            </dgm:adjLst>
                          </dgm:shape>
                        </dgm:if>
                        <dgm:if name="Name44" axis="precedSib" ptType="node" func="cnt" op="equ" val="4">
                          <dgm:shape type="circularArrow" r:blip="">
                            <dgm:adjLst>
                              <dgm:adj idx="1" val="0.109800"/>
                              <dgm:adj idx="2" val="19.038700"/>
                              <dgm:adj idx="3" val="75.000000"/>
                              <dgm:adj idx="4" val="-135.000000"/>
                              <dgm:adj idx="5" val="0.125000"/>
                            </dgm:adjLst>
                          </dgm:shape>
                        </dgm:if>
                        <dgm:if name="Name45" axis="precedSib" ptType="node" func="cnt" op="equ" val="5">
                          <dgm:shape type="leftCircularArrow" r:blip="">
                            <dgm:adjLst>
                              <dgm:adj idx="1" val="0.109800"/>
                              <dgm:adj idx="2" val="19.038700"/>
                              <dgm:adj idx="3" val="105.000000"/>
                              <dgm:adj idx="4" val="-45.000000"/>
                              <dgm:adj idx="5" val="0.125000"/>
                            </dgm:adjLst>
                          </dgm:shape>
                        </dgm:if>
                        <dgm:if name="Name46" axis="precedSib" ptType="node" func="cnt" op="equ" val="6">
                          <dgm:shape type="blockArc" r:blip="">
                            <dgm:adjLst>
                              <dgm:adj idx="1" val="-135.000000"/>
                              <dgm:adj idx="2" val="180.000000"/>
                              <dgm:adj idx="3" val="0.127400"/>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type="leftCircularArrow" r:blip="">
                        <dgm:adjLst>
                          <dgm:adj idx="1" val="0.109800"/>
                          <dgm:adj idx="2" val="19.038700"/>
                          <dgm:adj idx="3" val="30.000000"/>
                          <dgm:adj idx="4" val="0.000000"/>
                          <dgm:adj idx="5" val="0.125000"/>
                        </dgm:adjLst>
                      </dgm:shape>
                    </dgm:if>
                    <dgm:else name="Name53">
                      <dgm:shape type="leftCircularArrow" r:blip="">
                        <dgm:adjLst>
                          <dgm:adj idx="1" val="0.109800"/>
                          <dgm:adj idx="2" val="19.038700"/>
                          <dgm:adj idx="3" val="105.000000"/>
                          <dgm:adj idx="4" val="0.000000"/>
                          <dgm:adj idx="5" val="0.125000"/>
                        </dgm:adjLst>
                      </dgm:shape>
                    </dgm:else>
                  </dgm:choose>
                </dgm:if>
                <dgm:else name="Name54">
                  <dgm:choose name="Name55">
                    <dgm:if name="Name56" axis="followSib" ptType="node" func="cnt" op="equ" val="0">
                      <dgm:choose name="Name57">
                        <dgm:if name="Name58" axis="precedSib" ptType="node" func="cnt" op="equ" val="1">
                          <dgm:shape type="blockArc" r:blip="">
                            <dgm:adjLst>
                              <dgm:adj idx="1" val="-135.000000"/>
                              <dgm:adj idx="2" val="180.000000"/>
                              <dgm:adj idx="3" val="0.127400"/>
                            </dgm:adjLst>
                          </dgm:shape>
                        </dgm:if>
                        <dgm:if name="Name59" axis="precedSib" ptType="node" func="cnt" op="equ" val="2">
                          <dgm:shape type="blockArc" r:blip="">
                            <dgm:adjLst>
                              <dgm:adj idx="1" val="0.000000"/>
                              <dgm:adj idx="2" val="-45.000000"/>
                              <dgm:adj idx="3" val="0.127400"/>
                            </dgm:adjLst>
                          </dgm:shape>
                        </dgm:if>
                        <dgm:if name="Name60" axis="precedSib" ptType="node" func="cnt" op="equ" val="3">
                          <dgm:shape type="blockArc" r:blip="">
                            <dgm:adjLst>
                              <dgm:adj idx="1" val="-135.000000"/>
                              <dgm:adj idx="2" val="180.000000"/>
                              <dgm:adj idx="3" val="0.127400"/>
                            </dgm:adjLst>
                          </dgm:shape>
                        </dgm:if>
                        <dgm:if name="Name61" axis="precedSib" ptType="node" func="cnt" op="equ" val="4">
                          <dgm:shape type="blockArc" r:blip="">
                            <dgm:adjLst>
                              <dgm:adj idx="1" val="0.000000"/>
                              <dgm:adj idx="2" val="-45.000000"/>
                              <dgm:adj idx="3" val="0.127400"/>
                            </dgm:adjLst>
                          </dgm:shape>
                        </dgm:if>
                        <dgm:if name="Name62" axis="precedSib" ptType="node" func="cnt" op="equ" val="5">
                          <dgm:shape type="blockArc" r:blip="">
                            <dgm:adjLst>
                              <dgm:adj idx="1" val="-135.000000"/>
                              <dgm:adj idx="2" val="180.000000"/>
                              <dgm:adj idx="3" val="0.127400"/>
                            </dgm:adjLst>
                          </dgm:shape>
                        </dgm:if>
                        <dgm:if name="Name63" axis="precedSib" ptType="node" func="cnt" op="equ" val="6">
                          <dgm:shape type="blockArc" r:blip="">
                            <dgm:adjLst>
                              <dgm:adj idx="1" val="0.000000"/>
                              <dgm:adj idx="2" val="-45.000000"/>
                              <dgm:adj idx="3" val="0.127400"/>
                            </dgm:adjLst>
                          </dgm:shape>
                        </dgm:if>
                        <dgm:else name="Name64"/>
                      </dgm:choose>
                    </dgm:if>
                    <dgm:else name="Name65">
                      <dgm:choose name="Name66">
                        <dgm:if name="Name67" axis="precedSib" ptType="node" func="cnt" op="equ" val="0">
                          <dgm:shape type="blockArc" r:blip="">
                            <dgm:adjLst>
                              <dgm:adj idx="1" val="-133.163200"/>
                              <dgm:adj idx="2" val="65.000000"/>
                              <dgm:adj idx="3" val="0.130000"/>
                            </dgm:adjLst>
                          </dgm:shape>
                        </dgm:if>
                        <dgm:if name="Name68" axis="precedSib" ptType="node" func="cnt" op="equ" val="1">
                          <dgm:shape type="circularArrow" r:blip="">
                            <dgm:adjLst>
                              <dgm:adj idx="1" val="0.109800"/>
                              <dgm:adj idx="2" val="19.038700"/>
                              <dgm:adj idx="3" val="75.000000"/>
                              <dgm:adj idx="4" val="-135.000000"/>
                              <dgm:adj idx="5" val="0.125000"/>
                            </dgm:adjLst>
                          </dgm:shape>
                        </dgm:if>
                        <dgm:if name="Name69" axis="precedSib" ptType="node" func="cnt" op="equ" val="2">
                          <dgm:shape type="leftCircularArrow" r:blip="">
                            <dgm:adjLst>
                              <dgm:adj idx="1" val="0.109800"/>
                              <dgm:adj idx="2" val="19.038700"/>
                              <dgm:adj idx="3" val="105.000000"/>
                              <dgm:adj idx="4" val="-45.000000"/>
                              <dgm:adj idx="5" val="0.125000"/>
                            </dgm:adjLst>
                          </dgm:shape>
                        </dgm:if>
                        <dgm:if name="Name70" axis="precedSib" ptType="node" func="cnt" op="equ" val="3">
                          <dgm:shape type="circularArrow" r:blip="">
                            <dgm:adjLst>
                              <dgm:adj idx="1" val="0.109800"/>
                              <dgm:adj idx="2" val="19.038700"/>
                              <dgm:adj idx="3" val="75.000000"/>
                              <dgm:adj idx="4" val="-135.000000"/>
                              <dgm:adj idx="5" val="0.125000"/>
                            </dgm:adjLst>
                          </dgm:shape>
                        </dgm:if>
                        <dgm:if name="Name71" axis="precedSib" ptType="node" func="cnt" op="equ" val="4">
                          <dgm:shape type="leftCircularArrow" r:blip="">
                            <dgm:adjLst>
                              <dgm:adj idx="1" val="0.109800"/>
                              <dgm:adj idx="2" val="19.038700"/>
                              <dgm:adj idx="3" val="105.000000"/>
                              <dgm:adj idx="4" val="-45.000000"/>
                              <dgm:adj idx="5" val="0.125000"/>
                            </dgm:adjLst>
                          </dgm:shape>
                        </dgm:if>
                        <dgm:if name="Name72" axis="precedSib" ptType="node" func="cnt" op="equ" val="5">
                          <dgm:shape type="circularArrow" r:blip="">
                            <dgm:adjLst>
                              <dgm:adj idx="1" val="0.109800"/>
                              <dgm:adj idx="2" val="19.038700"/>
                              <dgm:adj idx="3" val="75.000000"/>
                              <dgm:adj idx="4" val="-135.000000"/>
                              <dgm:adj idx="5" val="0.125000"/>
                            </dgm:adjLst>
                          </dgm:shape>
                        </dgm:if>
                        <dgm:if name="Name73" axis="precedSib" ptType="node" func="cnt" op="equ" val="6">
                          <dgm:shape type="blockArc" r:blip="">
                            <dgm:adjLst>
                              <dgm:adj idx="1" val="0.000000"/>
                              <dgm:adj idx="2" val="-45.000000"/>
                              <dgm:adj idx="3" val="0.127400"/>
                            </dgm:adjLst>
                          </dgm:shape>
                        </dgm:if>
                        <dgm:else name="Name74"/>
                      </dgm:choose>
                    </dgm:else>
                  </dgm:choose>
                </dgm:else>
              </dgm:choose>
            </dgm:else>
          </dgm:choose>
          <dgm:presOf/>
        </dgm:layoutNode>
      </dgm:forEach>
    </dgm:forEach>
    <dgm:forEach name="Name75" axis="ch" ptType="node" cnt="1">
      <dgm:layoutNode name="Accent1">
        <dgm:alg type="sp"/>
        <dgm:shape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type="rect" r:blip="">
              <dgm:adjLst/>
            </dgm:shape>
            <dgm:presOf axis="des" ptType="node"/>
            <dgm:constrLst>
              <dgm:constr type="lMarg" refType="primFontSz" fact="0.050000"/>
              <dgm:constr type="rMarg" refType="primFontSz" fact="0.050000"/>
              <dgm:constr type="tMarg" refType="primFontSz" fact="0.050000"/>
              <dgm:constr type="bMarg" refType="primFontSz" fact="0.050000"/>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type="rect" r:blip="">
          <dgm:adjLst/>
        </dgm:shape>
        <dgm:presOf axis="self" ptType="node"/>
        <dgm:constrLst>
          <dgm:constr type="lMarg" refType="primFontSz" fact="0.050000"/>
          <dgm:constr type="rMarg" refType="primFontSz" fact="0.050000"/>
          <dgm:constr type="tMarg" refType="primFontSz" fact="0.050000"/>
          <dgm:constr type="bMarg" refType="primFontSz" fact="0.050000"/>
        </dgm:constrLst>
        <dgm:ruleLst>
          <dgm:rule type="primFontSz" val="5" fact="NaN" max="NaN"/>
        </dgm:ruleLst>
      </dgm:layoutNode>
    </dgm:forEach>
    <dgm:forEach name="Name80" axis="ch" ptType="node" st="2" cnt="1">
      <dgm:layoutNode name="Accent2">
        <dgm:alg type="sp"/>
        <dgm:shape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type="rect" r:blip="">
              <dgm:adjLst/>
            </dgm:shape>
            <dgm:presOf axis="des" ptType="node"/>
            <dgm:constrLst>
              <dgm:constr type="lMarg" refType="primFontSz" fact="0.050000"/>
              <dgm:constr type="rMarg" refType="primFontSz" fact="0.050000"/>
              <dgm:constr type="tMarg" refType="primFontSz" fact="0.050000"/>
              <dgm:constr type="bMarg" refType="primFontSz" fact="0.050000"/>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type="rect" r:blip="">
          <dgm:adjLst/>
        </dgm:shape>
        <dgm:presOf axis="self" ptType="node"/>
        <dgm:constrLst>
          <dgm:constr type="lMarg" refType="primFontSz" fact="0.050000"/>
          <dgm:constr type="rMarg" refType="primFontSz" fact="0.050000"/>
          <dgm:constr type="tMarg" refType="primFontSz" fact="0.050000"/>
          <dgm:constr type="bMarg" refType="primFontSz" fact="0.050000"/>
        </dgm:constrLst>
        <dgm:ruleLst>
          <dgm:rule type="primFontSz" val="5" fact="NaN" max="NaN"/>
        </dgm:ruleLst>
      </dgm:layoutNode>
    </dgm:forEach>
    <dgm:forEach name="Name85" axis="ch" ptType="node" st="3" cnt="1">
      <dgm:layoutNode name="Accent3">
        <dgm:alg type="sp"/>
        <dgm:shape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type="rect" r:blip="">
              <dgm:adjLst/>
            </dgm:shape>
            <dgm:presOf axis="des" ptType="node"/>
            <dgm:constrLst>
              <dgm:constr type="lMarg" refType="primFontSz" fact="0.050000"/>
              <dgm:constr type="rMarg" refType="primFontSz" fact="0.050000"/>
              <dgm:constr type="tMarg" refType="primFontSz" fact="0.050000"/>
              <dgm:constr type="bMarg" refType="primFontSz" fact="0.050000"/>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type="rect" r:blip="">
          <dgm:adjLst/>
        </dgm:shape>
        <dgm:presOf axis="self" ptType="node"/>
        <dgm:constrLst>
          <dgm:constr type="lMarg" refType="primFontSz" fact="0.050000"/>
          <dgm:constr type="rMarg" refType="primFontSz" fact="0.050000"/>
          <dgm:constr type="tMarg" refType="primFontSz" fact="0.050000"/>
          <dgm:constr type="bMarg" refType="primFontSz" fact="0.050000"/>
        </dgm:constrLst>
        <dgm:ruleLst>
          <dgm:rule type="primFontSz" val="5" fact="NaN" max="NaN"/>
        </dgm:ruleLst>
      </dgm:layoutNode>
    </dgm:forEach>
    <dgm:forEach name="Name90" axis="ch" ptType="node" st="4" cnt="1">
      <dgm:layoutNode name="Accent4">
        <dgm:alg type="sp"/>
        <dgm:shape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type="rect" r:blip="">
              <dgm:adjLst/>
            </dgm:shape>
            <dgm:presOf axis="des" ptType="node"/>
            <dgm:constrLst>
              <dgm:constr type="lMarg" refType="primFontSz" fact="0.050000"/>
              <dgm:constr type="rMarg" refType="primFontSz" fact="0.050000"/>
              <dgm:constr type="tMarg" refType="primFontSz" fact="0.050000"/>
              <dgm:constr type="bMarg" refType="primFontSz" fact="0.050000"/>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type="rect" r:blip="">
          <dgm:adjLst/>
        </dgm:shape>
        <dgm:presOf axis="self" ptType="node"/>
        <dgm:constrLst>
          <dgm:constr type="lMarg" refType="primFontSz" fact="0.050000"/>
          <dgm:constr type="rMarg" refType="primFontSz" fact="0.050000"/>
          <dgm:constr type="tMarg" refType="primFontSz" fact="0.050000"/>
          <dgm:constr type="bMarg" refType="primFontSz" fact="0.050000"/>
        </dgm:constrLst>
        <dgm:ruleLst>
          <dgm:rule type="primFontSz" val="5" fact="NaN" max="NaN"/>
        </dgm:ruleLst>
      </dgm:layoutNode>
    </dgm:forEach>
    <dgm:forEach name="Name95" axis="ch" ptType="node" st="5" cnt="1">
      <dgm:layoutNode name="Accent5">
        <dgm:alg type="sp"/>
        <dgm:shape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type="rect" r:blip="">
              <dgm:adjLst/>
            </dgm:shape>
            <dgm:presOf axis="des" ptType="node"/>
            <dgm:constrLst>
              <dgm:constr type="lMarg" refType="primFontSz" fact="0.050000"/>
              <dgm:constr type="rMarg" refType="primFontSz" fact="0.050000"/>
              <dgm:constr type="tMarg" refType="primFontSz" fact="0.050000"/>
              <dgm:constr type="bMarg" refType="primFontSz" fact="0.050000"/>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type="rect" r:blip="">
          <dgm:adjLst/>
        </dgm:shape>
        <dgm:presOf axis="self" ptType="node"/>
        <dgm:constrLst>
          <dgm:constr type="lMarg" refType="primFontSz" fact="0.050000"/>
          <dgm:constr type="rMarg" refType="primFontSz" fact="0.050000"/>
          <dgm:constr type="tMarg" refType="primFontSz" fact="0.050000"/>
          <dgm:constr type="bMarg" refType="primFontSz" fact="0.050000"/>
        </dgm:constrLst>
        <dgm:ruleLst>
          <dgm:rule type="primFontSz" val="5" fact="NaN" max="NaN"/>
        </dgm:ruleLst>
      </dgm:layoutNode>
    </dgm:forEach>
    <dgm:forEach name="Name100" axis="ch" ptType="node" st="6" cnt="1">
      <dgm:layoutNode name="Accent6">
        <dgm:alg type="sp"/>
        <dgm:shape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type="rect" r:blip="">
              <dgm:adjLst/>
            </dgm:shape>
            <dgm:presOf axis="des" ptType="node"/>
            <dgm:constrLst>
              <dgm:constr type="lMarg" refType="primFontSz" fact="0.050000"/>
              <dgm:constr type="rMarg" refType="primFontSz" fact="0.050000"/>
              <dgm:constr type="tMarg" refType="primFontSz" fact="0.050000"/>
              <dgm:constr type="bMarg" refType="primFontSz" fact="0.050000"/>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type="rect" r:blip="">
          <dgm:adjLst/>
        </dgm:shape>
        <dgm:presOf axis="self" ptType="node"/>
        <dgm:constrLst>
          <dgm:constr type="lMarg" refType="primFontSz" fact="0.050000"/>
          <dgm:constr type="rMarg" refType="primFontSz" fact="0.050000"/>
          <dgm:constr type="tMarg" refType="primFontSz" fact="0.050000"/>
          <dgm:constr type="bMarg" refType="primFontSz" fact="0.050000"/>
        </dgm:constrLst>
        <dgm:ruleLst>
          <dgm:rule type="primFontSz" val="5" fact="NaN" max="NaN"/>
        </dgm:ruleLst>
      </dgm:layoutNode>
    </dgm:forEach>
    <dgm:forEach name="Name105" axis="ch" ptType="node" st="7" cnt="1">
      <dgm:layoutNode name="Accent7">
        <dgm:alg type="sp"/>
        <dgm:shape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type="rect" r:blip="">
              <dgm:adjLst/>
            </dgm:shape>
            <dgm:presOf axis="des" ptType="node"/>
            <dgm:constrLst>
              <dgm:constr type="lMarg" refType="primFontSz" fact="0.050000"/>
              <dgm:constr type="rMarg" refType="primFontSz" fact="0.050000"/>
              <dgm:constr type="tMarg" refType="primFontSz" fact="0.050000"/>
              <dgm:constr type="bMarg" refType="primFontSz" fact="0.050000"/>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type="rect" r:blip="">
          <dgm:adjLst/>
        </dgm:shape>
        <dgm:presOf axis="self" ptType="node"/>
        <dgm:constrLst>
          <dgm:constr type="lMarg" refType="primFontSz" fact="0.050000"/>
          <dgm:constr type="rMarg" refType="primFontSz" fact="0.050000"/>
          <dgm:constr type="tMarg" refType="primFontSz" fact="0.050000"/>
          <dgm:constr type="bMarg" refType="primFontSz" fact="0.050000"/>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xmlns:r="http://schemas.openxmlformats.org/officeDocument/2006/relationships"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val="norm"/>
      <dgm:animLvl val="lvl"/>
      <dgm:resizeHandles val="exact"/>
    </dgm:varLst>
    <dgm:alg type="lin">
      <dgm:param type="linDir" val="fromT"/>
      <dgm:param type="nodeHorzAlign" val="l"/>
    </dgm:alg>
    <dgm:shape r:blip="">
      <dgm:adjLst/>
    </dgm:shape>
    <dgm:presOf/>
    <dgm:constrLst>
      <dgm:constr type="h" for="ch" forName="composite" refType="h"/>
      <dgm:constr type="w" for="ch" forName="composite" refType="w"/>
      <dgm:constr type="h" for="des" forName="parentText" op="equ"/>
      <dgm:constr type="h" for="ch" forName="sp" val="-14.880000000000001"/>
      <dgm:constr type="h" for="ch" forName="sp" refType="w" refFor="des" refForName="parentText" op="gte" fact="-0.300000"/>
      <dgm:constr type="primFontSz" for="des" forName="parentText" op="equ" val="65"/>
      <dgm:constr type="primFontSz" for="des" forName="descendantText" op="equ" val="65"/>
    </dgm:constrLst>
    <dgm:ruleLst/>
    <dgm:forEach name="Name0" axis="ch" ptType="node">
      <dgm:layoutNode name="composite">
        <dgm:alg type="composite"/>
        <dgm:shape r:blip="">
          <dgm:adjLst/>
        </dgm:shape>
        <dgm:presOf/>
        <dgm:choose name="Name1">
          <dgm:if name="Name2" func="var" arg="dir" op="equ" val="norm">
            <dgm:constrLst>
              <dgm:constr type="t" for="ch" forName="parentText"/>
              <dgm:constr type="l" for="ch" forName="parentText"/>
              <dgm:constr type="w" for="ch" forName="parentText" refType="w" fact="0.400000"/>
              <dgm:constr type="h" for="ch" forName="parentText" refType="h"/>
              <dgm:constr type="w" for="ch" forName="parentText" refType="w" op="lte" fact="0.500000"/>
              <dgm:constr type="w" for="ch" forName="parentText" refType="h" refFor="ch" refForName="parentText" op="lte" fact="0.700000"/>
              <dgm:constr type="h" for="ch" forName="parentText" refType="w" refFor="ch" refForName="parentText" op="lte" fact="3.000000"/>
              <dgm:constr type="l" for="ch" forName="descendantText" refType="w" refFor="ch" refForName="parentText"/>
              <dgm:constr type="w" for="ch" forName="descendantText" refType="w"/>
              <dgm:constr type="wOff" for="ch" forName="descendantText" refType="w" refFor="ch" refForName="parentText" fact="-1.000000"/>
              <dgm:constr type="t" for="ch" forName="descendantText"/>
              <dgm:constr type="b" for="ch" forName="descendantText" refType="h" refFor="ch" refForName="parentText"/>
              <dgm:constr type="bOff" for="ch" forName="descendantText" refType="w" refFor="ch" refForName="parentText" fact="-0.500000"/>
            </dgm:constrLst>
          </dgm:if>
          <dgm:else name="Name3">
            <dgm:constrLst>
              <dgm:constr type="t" for="ch" forName="parentText"/>
              <dgm:constr type="r" for="ch" forName="parentText" refType="w"/>
              <dgm:constr type="w" for="ch" forName="parentText" refType="w" fact="0.400000"/>
              <dgm:constr type="h" for="ch" forName="parentText" refType="h"/>
              <dgm:constr type="w" for="ch" forName="parentText" refType="w" op="lte" fact="0.500000"/>
              <dgm:constr type="w" for="ch" forName="parentText" refType="h" refFor="ch" refForName="parentText" op="lte" fact="0.700000"/>
              <dgm:constr type="h" for="ch" forName="parentText" refType="w" refFor="ch" refForName="parentText" op="lte" fact="3.000000"/>
              <dgm:constr type="l" for="ch" forName="descendantText"/>
              <dgm:constr type="w" for="ch" forName="descendantText" refType="w"/>
              <dgm:constr type="wOff" for="ch" forName="descendantText" refType="w" refFor="ch" refForName="parentText" fact="-1.000000"/>
              <dgm:constr type="t" for="ch" forName="descendantText"/>
              <dgm:constr type="b" for="ch" forName="descendantText" refType="h" refFor="ch" refForName="parentText"/>
              <dgm:constr type="bOff" for="ch" forName="descendantText" refType="w" refFor="ch" refForName="parentText" fact="-0.500000"/>
            </dgm:constrLst>
          </dgm:else>
        </dgm:choose>
        <dgm:ruleLst/>
        <dgm:layoutNode name="parentText" styleLbl="alignNode1">
          <dgm:varLst>
            <dgm:chMax val="1"/>
            <dgm:bulletEnabled val="1"/>
          </dgm:varLst>
          <dgm:alg type="tx"/>
          <dgm:shape rot="90.000000" type="chevron" r:blip="">
            <dgm:adjLst/>
          </dgm:shape>
          <dgm:presOf axis="self" ptType="node"/>
          <dgm:constrLst>
            <dgm:constr type="lMarg" refType="primFontSz" fact="0.050000"/>
            <dgm:constr type="rMarg" refType="primFontSz" fact="0.050000"/>
            <dgm:constr type="tMarg" refType="primFontSz" fact="0.050000"/>
            <dgm:constr type="bMarg" refType="primFontSz" fact="0.050000"/>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rot="90.000000" type="round2SameRect" r:blip="">
                <dgm:adjLst/>
              </dgm:shape>
            </dgm:if>
            <dgm:else name="Name6">
              <dgm:alg type="tx">
                <dgm:param type="stBulletLvl" val="1"/>
                <dgm:param type="txAnchorVertCh" val="mid"/>
              </dgm:alg>
              <dgm:shape rot="-90.000000" type="round2SameRect" r:blip="">
                <dgm:adjLst/>
              </dgm:shape>
            </dgm:else>
          </dgm:choose>
          <dgm:presOf axis="des" ptType="node"/>
          <dgm:choose name="Name7">
            <dgm:if name="Name8" func="var" arg="dir" op="equ" val="norm">
              <dgm:constrLst>
                <dgm:constr type="secFontSz" refType="primFontSz"/>
                <dgm:constr type="tMarg" refType="primFontSz" fact="0.050000"/>
                <dgm:constr type="bMarg" refType="primFontSz" fact="0.050000"/>
                <dgm:constr type="rMarg" refType="primFontSz" fact="0.050000"/>
              </dgm:constrLst>
            </dgm:if>
            <dgm:else name="Name9">
              <dgm:constrLst>
                <dgm:constr type="secFontSz" refType="primFontSz"/>
                <dgm:constr type="tMarg" refType="primFontSz" fact="0.050000"/>
                <dgm:constr type="bMarg" refType="primFontSz" fact="0.050000"/>
                <dgm:constr type="lMarg" refType="primFontSz" fact="0.050000"/>
              </dgm:constrLst>
            </dgm:else>
          </dgm:choose>
          <dgm:ruleLst>
            <dgm:rule type="primFontSz" val="5" fact="NaN" max="NaN"/>
          </dgm:ruleLst>
        </dgm:layoutNode>
      </dgm:layoutNode>
      <dgm:forEach name="Name10" axis="followSib" ptType="sibTrans" cnt="1">
        <dgm:layoutNode name="sp">
          <dgm:alg type="sp"/>
          <dgm:shape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xmlns:r="http://schemas.openxmlformats.org/officeDocument/2006/relationships"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val="norm"/>
      <dgm:animLvl val="lvl"/>
      <dgm:resizeHandles val="exact"/>
    </dgm:varLst>
    <dgm:alg type="lin">
      <dgm:param type="linDir" val="fromT"/>
      <dgm:param type="nodeHorzAlign" val="l"/>
    </dgm:alg>
    <dgm:shape r:blip="">
      <dgm:adjLst/>
    </dgm:shape>
    <dgm:presOf/>
    <dgm:constrLst>
      <dgm:constr type="h" for="ch" forName="composite" refType="h"/>
      <dgm:constr type="w" for="ch" forName="composite" refType="w"/>
      <dgm:constr type="h" for="des" forName="parentText" op="equ"/>
      <dgm:constr type="h" for="ch" forName="sp" val="-14.880000000000001"/>
      <dgm:constr type="h" for="ch" forName="sp" refType="w" refFor="des" refForName="parentText" op="gte" fact="-0.300000"/>
      <dgm:constr type="primFontSz" for="des" forName="parentText" op="equ" val="65"/>
      <dgm:constr type="primFontSz" for="des" forName="descendantText" op="equ" val="65"/>
    </dgm:constrLst>
    <dgm:ruleLst/>
    <dgm:forEach name="Name0" axis="ch" ptType="node">
      <dgm:layoutNode name="composite">
        <dgm:alg type="composite"/>
        <dgm:shape r:blip="">
          <dgm:adjLst/>
        </dgm:shape>
        <dgm:presOf/>
        <dgm:choose name="Name1">
          <dgm:if name="Name2" func="var" arg="dir" op="equ" val="norm">
            <dgm:constrLst>
              <dgm:constr type="t" for="ch" forName="parentText"/>
              <dgm:constr type="l" for="ch" forName="parentText"/>
              <dgm:constr type="w" for="ch" forName="parentText" refType="w" fact="0.400000"/>
              <dgm:constr type="h" for="ch" forName="parentText" refType="h"/>
              <dgm:constr type="w" for="ch" forName="parentText" refType="w" op="lte" fact="0.500000"/>
              <dgm:constr type="w" for="ch" forName="parentText" refType="h" refFor="ch" refForName="parentText" op="lte" fact="0.700000"/>
              <dgm:constr type="h" for="ch" forName="parentText" refType="w" refFor="ch" refForName="parentText" op="lte" fact="3.000000"/>
              <dgm:constr type="l" for="ch" forName="descendantText" refType="w" refFor="ch" refForName="parentText"/>
              <dgm:constr type="w" for="ch" forName="descendantText" refType="w"/>
              <dgm:constr type="wOff" for="ch" forName="descendantText" refType="w" refFor="ch" refForName="parentText" fact="-1.000000"/>
              <dgm:constr type="t" for="ch" forName="descendantText"/>
              <dgm:constr type="b" for="ch" forName="descendantText" refType="h" refFor="ch" refForName="parentText"/>
              <dgm:constr type="bOff" for="ch" forName="descendantText" refType="w" refFor="ch" refForName="parentText" fact="-0.500000"/>
            </dgm:constrLst>
          </dgm:if>
          <dgm:else name="Name3">
            <dgm:constrLst>
              <dgm:constr type="t" for="ch" forName="parentText"/>
              <dgm:constr type="r" for="ch" forName="parentText" refType="w"/>
              <dgm:constr type="w" for="ch" forName="parentText" refType="w" fact="0.400000"/>
              <dgm:constr type="h" for="ch" forName="parentText" refType="h"/>
              <dgm:constr type="w" for="ch" forName="parentText" refType="w" op="lte" fact="0.500000"/>
              <dgm:constr type="w" for="ch" forName="parentText" refType="h" refFor="ch" refForName="parentText" op="lte" fact="0.700000"/>
              <dgm:constr type="h" for="ch" forName="parentText" refType="w" refFor="ch" refForName="parentText" op="lte" fact="3.000000"/>
              <dgm:constr type="l" for="ch" forName="descendantText"/>
              <dgm:constr type="w" for="ch" forName="descendantText" refType="w"/>
              <dgm:constr type="wOff" for="ch" forName="descendantText" refType="w" refFor="ch" refForName="parentText" fact="-1.000000"/>
              <dgm:constr type="t" for="ch" forName="descendantText"/>
              <dgm:constr type="b" for="ch" forName="descendantText" refType="h" refFor="ch" refForName="parentText"/>
              <dgm:constr type="bOff" for="ch" forName="descendantText" refType="w" refFor="ch" refForName="parentText" fact="-0.500000"/>
            </dgm:constrLst>
          </dgm:else>
        </dgm:choose>
        <dgm:ruleLst/>
        <dgm:layoutNode name="parentText" styleLbl="alignNode1">
          <dgm:varLst>
            <dgm:chMax val="1"/>
            <dgm:bulletEnabled val="1"/>
          </dgm:varLst>
          <dgm:alg type="tx"/>
          <dgm:shape rot="90.000000" type="chevron" r:blip="">
            <dgm:adjLst/>
          </dgm:shape>
          <dgm:presOf axis="self" ptType="node"/>
          <dgm:constrLst>
            <dgm:constr type="lMarg" refType="primFontSz" fact="0.050000"/>
            <dgm:constr type="rMarg" refType="primFontSz" fact="0.050000"/>
            <dgm:constr type="tMarg" refType="primFontSz" fact="0.050000"/>
            <dgm:constr type="bMarg" refType="primFontSz" fact="0.050000"/>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rot="90.000000" type="round2SameRect" r:blip="">
                <dgm:adjLst/>
              </dgm:shape>
            </dgm:if>
            <dgm:else name="Name6">
              <dgm:alg type="tx">
                <dgm:param type="stBulletLvl" val="1"/>
                <dgm:param type="txAnchorVertCh" val="mid"/>
              </dgm:alg>
              <dgm:shape rot="-90.000000" type="round2SameRect" r:blip="">
                <dgm:adjLst/>
              </dgm:shape>
            </dgm:else>
          </dgm:choose>
          <dgm:presOf axis="des" ptType="node"/>
          <dgm:choose name="Name7">
            <dgm:if name="Name8" func="var" arg="dir" op="equ" val="norm">
              <dgm:constrLst>
                <dgm:constr type="secFontSz" refType="primFontSz"/>
                <dgm:constr type="tMarg" refType="primFontSz" fact="0.050000"/>
                <dgm:constr type="bMarg" refType="primFontSz" fact="0.050000"/>
                <dgm:constr type="rMarg" refType="primFontSz" fact="0.050000"/>
              </dgm:constrLst>
            </dgm:if>
            <dgm:else name="Name9">
              <dgm:constrLst>
                <dgm:constr type="secFontSz" refType="primFontSz"/>
                <dgm:constr type="tMarg" refType="primFontSz" fact="0.050000"/>
                <dgm:constr type="bMarg" refType="primFontSz" fact="0.050000"/>
                <dgm:constr type="lMarg" refType="primFontSz" fact="0.050000"/>
              </dgm:constrLst>
            </dgm:else>
          </dgm:choose>
          <dgm:ruleLst>
            <dgm:rule type="primFontSz" val="5" fact="NaN" max="NaN"/>
          </dgm:ruleLst>
        </dgm:layoutNode>
      </dgm:layoutNode>
      <dgm:forEach name="Name10" axis="followSib" ptType="sibTrans" cnt="1">
        <dgm:layoutNode name="sp">
          <dgm:alg type="sp"/>
          <dgm:shape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xmlns:r="http://schemas.openxmlformats.org/officeDocument/2006/relationships"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r:blip="">
      <dgm:adjLst/>
    </dgm:shape>
    <dgm:presOf/>
    <dgm:constrLst>
      <dgm:constr type="w" for="ch" forName="parentText" refType="w"/>
      <dgm:constr type="h" for="ch" forName="parentText" refType="primFontSz" refFor="ch" refForName="parentText" fact="0.520000"/>
      <dgm:constr type="w" for="ch" forName="childText" refType="w"/>
      <dgm:constr type="h" for="ch" forName="childText" refType="primFontSz" refFor="ch" refForName="parentText" fact="0.460000"/>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0000"/>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type="roundRect" r:blip="">
          <dgm:adjLst/>
        </dgm:shape>
        <dgm:presOf axis="self"/>
        <dgm:constrLst>
          <dgm:constr type="tMarg" refType="primFontSz" fact="0.300000"/>
          <dgm:constr type="bMarg" refType="primFontSz" fact="0.300000"/>
          <dgm:constr type="lMarg" refType="primFontSz" fact="0.300000"/>
          <dgm:constr type="rMarg" refType="primFontSz" fact="0.300000"/>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type="rect" r:blip="">
              <dgm:adjLst/>
            </dgm:shape>
            <dgm:presOf axis="des" ptType="node"/>
            <dgm:constrLst>
              <dgm:constr type="tMarg" refType="primFontSz" fact="0.100000"/>
              <dgm:constr type="bMarg" refType="primFontSz" fact="0.100000"/>
              <dgm:constr type="lMarg" refType="w" fact="0.090000"/>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xmlns:r="http://schemas.openxmlformats.org/officeDocument/2006/relationships"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r:blip="">
      <dgm:adjLst/>
    </dgm:shape>
    <dgm:presOf/>
    <dgm:choose name="Name0">
      <dgm:if name="Name1" axis="ch" ptType="node" func="cnt" op="lte" val="1">
        <dgm:constrLst>
          <dgm:constr type="primFontSz" for="ch" ptType="node" op="equ" val="65"/>
          <dgm:constr type="w" for="ch" forName="gear1" refType="w" fact="0.550000"/>
          <dgm:constr type="h" for="ch" forName="gear1" refType="w" fact="0.550000"/>
          <dgm:constr type="l" for="ch" forName="gear1" refType="w" fact="0.050000"/>
          <dgm:constr type="t" for="ch" forName="gear1" refType="w" fact="0.050000"/>
          <dgm:constr type="w" for="ch" forName="gear1srcNode" val="1"/>
          <dgm:constr type="h" for="ch" forName="gear1srcNode" val="1"/>
          <dgm:constr type="l" for="ch" forName="gear1srcNode" refType="w" fact="0.320000"/>
          <dgm:constr type="t" for="ch" forName="gear1srcNode"/>
          <dgm:constr type="w" for="ch" forName="gear1dstNode" val="1"/>
          <dgm:constr type="h" for="ch" forName="gear1dstNode" val="1"/>
          <dgm:constr type="r" for="ch" forName="gear1dstNode" refType="w" fact="0.580000"/>
          <dgm:constr type="t" for="ch" forName="gear1dstNode" refType="h" fact="0.550000"/>
          <dgm:constr type="diam" for="des" forName="connector1" refType="w" refFor="ch" refForName="gear1" op="equ" fact="1.100000"/>
          <dgm:constr type="h" for="des" forName="connector1" refType="w" refFor="ch" refForName="gear1" op="equ" fact="0.100000"/>
          <dgm:constr type="w" for="ch" forName="gear1ch" refType="w" fact="0.350000"/>
          <dgm:constr type="h" for="ch" forName="gear1ch" refType="w" refFor="ch" refForName="gear1ch" fact="0.600000"/>
          <dgm:constr type="l" for="ch" forName="gear1ch"/>
          <dgm:constr type="b" for="ch" forName="gear1ch" refType="h" fact="0.600000"/>
        </dgm:constrLst>
      </dgm:if>
      <dgm:if name="Name2" axis="ch" ptType="node" func="cnt" op="equ" val="2">
        <dgm:constrLst>
          <dgm:constr type="primFontSz" for="ch" ptType="node" op="equ" val="65"/>
          <dgm:constr type="w" for="ch" forName="gear1" refType="w" fact="0.550000"/>
          <dgm:constr type="h" for="ch" forName="gear1" refType="w" fact="0.550000"/>
          <dgm:constr type="l" for="ch" forName="gear1" refType="w" fact="0.450000"/>
          <dgm:constr type="t" for="ch" forName="gear1" refType="w" fact="0.250000"/>
          <dgm:constr type="w" for="ch" forName="gear1srcNode" val="1"/>
          <dgm:constr type="h" for="ch" forName="gear1srcNode" val="1"/>
          <dgm:constr type="l" for="ch" forName="gear1srcNode" refType="w" fact="0.720000"/>
          <dgm:constr type="t" for="ch" forName="gear1srcNode" refType="w" fact="0.200000"/>
          <dgm:constr type="w" for="ch" forName="gear1dstNode" val="1"/>
          <dgm:constr type="h" for="ch" forName="gear1dstNode" val="1"/>
          <dgm:constr type="r" for="ch" forName="gear1dstNode" refType="w" fact="0.980000"/>
          <dgm:constr type="t" for="ch" forName="gear1dstNode" refType="h" fact="0.750000"/>
          <dgm:constr type="diam" for="des" forName="connector1" refType="w" refFor="ch" refForName="gear1" op="equ" fact="1.100000"/>
          <dgm:constr type="h" for="des" forName="connector1" refType="w" refFor="ch" refForName="gear1" op="equ" fact="0.100000"/>
          <dgm:constr type="w" for="ch" forName="gear1ch" refType="w" fact="0.350000"/>
          <dgm:constr type="h" for="ch" forName="gear1ch" refType="w" refFor="ch" refForName="gear1ch" fact="0.600000"/>
          <dgm:constr type="l" for="ch" forName="gear1ch" refType="w" fact="0.380000"/>
          <dgm:constr type="b" for="ch" forName="gear1ch" refType="w" fact="0.800000"/>
          <dgm:constr type="w" for="ch" forName="gear2" refType="w" fact="0.400000"/>
          <dgm:constr type="h" for="ch" forName="gear2" refType="w" fact="0.400000"/>
          <dgm:constr type="l" for="ch" forName="gear2" refType="w" fact="0.130000"/>
          <dgm:constr type="t" for="ch" forName="gear2" refType="w" fact="0.120000"/>
          <dgm:constr type="w" for="ch" forName="gear2srcNode" val="1"/>
          <dgm:constr type="h" for="ch" forName="gear2srcNode" val="1"/>
          <dgm:constr type="l" for="ch" forName="gear2srcNode" refType="w" fact="0.230000"/>
          <dgm:constr type="t" for="ch" forName="gear2srcNode" refType="w" fact="0.080000"/>
          <dgm:constr type="w" for="ch" forName="gear2dstNode" val="1"/>
          <dgm:constr type="h" for="ch" forName="gear2dstNode" val="1"/>
          <dgm:constr type="l" for="ch" forName="gear2dstNode" refType="w" fact="0.100000"/>
          <dgm:constr type="t" for="ch" forName="gear2dstNode" refType="h" fact="0.330000"/>
          <dgm:constr type="diam" for="des" forName="connector2" refType="w" refFor="ch" refForName="gear2" op="equ" fact="-1.100000"/>
          <dgm:constr type="h" for="des" forName="connector2" refType="w" refFor="ch" refForName="gear1" op="equ" fact="0.100000"/>
          <dgm:constr type="w" for="ch" forName="gear2ch" refType="w" fact="0.350000"/>
          <dgm:constr type="h" for="ch" forName="gear2ch" refType="w" refFor="ch" refForName="gear2ch" fact="0.600000"/>
          <dgm:constr type="l" for="ch" forName="gear2ch" refType="w" fact="0.340000"/>
          <dgm:constr type="t" for="ch" forName="gear2ch" refType="w" fact="0.040000"/>
        </dgm:constrLst>
      </dgm:if>
      <dgm:else name="Name3">
        <dgm:constrLst>
          <dgm:constr type="primFontSz" for="ch" ptType="node" op="equ" val="65"/>
          <dgm:constr type="w" for="ch" forName="gear1" refType="w" fact="0.550000"/>
          <dgm:constr type="h" for="ch" forName="gear1" refType="w" fact="0.550000"/>
          <dgm:constr type="l" for="ch" forName="gear1" refType="w" fact="0.450000"/>
          <dgm:constr type="t" for="ch" forName="gear1" refType="w" fact="0.450000"/>
          <dgm:constr type="w" for="ch" forName="gear1srcNode" val="1"/>
          <dgm:constr type="h" for="ch" forName="gear1srcNode" val="1"/>
          <dgm:constr type="l" for="ch" forName="gear1srcNode" refType="w" fact="0.720000"/>
          <dgm:constr type="t" for="ch" forName="gear1srcNode" refType="w" fact="0.400000"/>
          <dgm:constr type="w" for="ch" forName="gear1dstNode" val="1"/>
          <dgm:constr type="h" for="ch" forName="gear1dstNode" val="1"/>
          <dgm:constr type="r" for="ch" forName="gear1dstNode" refType="w" fact="0.980000"/>
          <dgm:constr type="t" for="ch" forName="gear1dstNode" refType="h" fact="0.950000"/>
          <dgm:constr type="diam" for="des" forName="connector1" refType="w" refFor="ch" refForName="gear1" op="equ" fact="1.150000"/>
          <dgm:constr type="h" for="des" forName="connector1" refType="w" refFor="ch" refForName="gear1" op="equ" fact="0.100000"/>
          <dgm:constr type="w" for="ch" forName="gear1ch" refType="w" fact="0.350000"/>
          <dgm:constr type="h" for="ch" forName="gear1ch" refType="w" refFor="ch" refForName="gear1ch" fact="0.600000"/>
          <dgm:constr type="l" for="ch" forName="gear1ch" refType="w" fact="0.380000"/>
          <dgm:constr type="b" for="ch" forName="gear1ch" refType="h"/>
          <dgm:constr type="w" for="ch" forName="gear2" refType="w" fact="0.400000"/>
          <dgm:constr type="h" for="ch" forName="gear2" refType="w" fact="0.400000"/>
          <dgm:constr type="l" for="ch" forName="gear2" refType="w" fact="0.130000"/>
          <dgm:constr type="t" for="ch" forName="gear2" refType="w" fact="0.320000"/>
          <dgm:constr type="w" for="ch" forName="gear2srcNode" val="1"/>
          <dgm:constr type="h" for="ch" forName="gear2srcNode" val="1"/>
          <dgm:constr type="l" for="ch" forName="gear2srcNode" refType="w" fact="0.230000"/>
          <dgm:constr type="t" for="ch" forName="gear2srcNode" refType="w" fact="0.280000"/>
          <dgm:constr type="w" for="ch" forName="gear2dstNode" val="1"/>
          <dgm:constr type="h" for="ch" forName="gear2dstNode" val="1"/>
          <dgm:constr type="l" for="ch" forName="gear2dstNode" refType="w" fact="0.100000"/>
          <dgm:constr type="t" for="ch" forName="gear2dstNode" refType="h" fact="0.530000"/>
          <dgm:constr type="diam" for="des" forName="connector2" refType="w" refFor="ch" refForName="gear2" op="equ" fact="-1.100000"/>
          <dgm:constr type="h" for="des" forName="connector2" refType="w" refFor="ch" refForName="gear1" op="equ" fact="0.100000"/>
          <dgm:constr type="w" for="ch" forName="gear2ch" refType="w" fact="0.350000"/>
          <dgm:constr type="h" for="ch" forName="gear2ch" refType="w" refFor="ch" refForName="gear2ch" fact="0.600000"/>
          <dgm:constr type="l" for="ch" forName="gear2ch"/>
          <dgm:constr type="t" for="ch" forName="gear2ch" refType="w" fact="0.580000"/>
          <dgm:constr type="w" for="ch" forName="gear3" refType="w" fact="0.480000"/>
          <dgm:constr type="h" for="ch" forName="gear3" refType="w" fact="0.480000"/>
          <dgm:constr type="l" for="ch" forName="gear3" refType="w" fact="0.310000"/>
          <dgm:constr type="t" for="ch" forName="gear3"/>
          <dgm:constr type="w" for="ch" forName="gear3tx" refType="w" fact="0.220000"/>
          <dgm:constr type="h" for="ch" forName="gear3tx" refType="w" fact="0.220000"/>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00000"/>
          <dgm:constr type="t" for="ch" forName="gear3srcNode" refType="w" fact="0.250000"/>
          <dgm:constr type="w" for="ch" forName="gear3dstNode" val="1"/>
          <dgm:constr type="h" for="ch" forName="gear3dstNode" val="1"/>
          <dgm:constr type="l" for="ch" forName="gear3dstNode" refType="w" fact="0.380000"/>
          <dgm:constr type="t" for="ch" forName="gear3dstNode" refType="h" fact="0.050000"/>
          <dgm:constr type="diam" for="des" forName="connector3" refType="w" refFor="ch" refForName="gear3" op="equ"/>
          <dgm:constr type="h" for="des" forName="connector3" refType="w" refFor="ch" refForName="gear1" op="equ" fact="0.100000"/>
          <dgm:constr type="w" for="ch" forName="gear3ch" refType="w" fact="0.350000"/>
          <dgm:constr type="h" for="ch" forName="gear3ch" refType="w" refFor="ch" refForName="gear3ch" fact="0.600000"/>
          <dgm:constr type="l" for="ch" forName="gear3ch" refType="w" fact="0.650000"/>
          <dgm:constr type="t" for="ch" forName="gear3ch" refType="h" fact="0.130000"/>
        </dgm:constrLst>
      </dgm:else>
    </dgm:choose>
    <dgm:ruleLst/>
    <dgm:forEach name="Name4" axis="ch" ptType="node" cnt="1">
      <dgm:layoutNode name="gear1" styleLbl="node1">
        <dgm:varLst>
          <dgm:chMax val="1"/>
          <dgm:bulletEnabled val="1"/>
        </dgm:varLst>
        <dgm:alg type="tx">
          <dgm:param type="txAnchorVertCh" val="mid"/>
        </dgm:alg>
        <dgm:shape type="gear9" r:blip="">
          <dgm:adjLst/>
        </dgm:shape>
        <dgm:presOf axis="self"/>
        <dgm:constrLst>
          <dgm:constr type="tMarg" refType="primFontSz" fact="0.100000"/>
          <dgm:constr type="bMarg" refType="primFontSz" fact="0.100000"/>
          <dgm:constr type="lMarg" refType="primFontSz" fact="0.100000"/>
          <dgm:constr type="rMarg" refType="primFontSz" fact="0.100000"/>
        </dgm:constrLst>
        <dgm:ruleLst>
          <dgm:rule type="primFontSz" val="5" fact="NaN" max="NaN"/>
        </dgm:ruleLst>
      </dgm:layoutNode>
      <dgm:layoutNode name="gear1srcNode">
        <dgm:alg type="sp"/>
        <dgm:shape type="rect" r:blip="" hideGeom="1">
          <dgm:adjLst/>
        </dgm:shape>
        <dgm:presOf axis="self"/>
        <dgm:constrLst/>
        <dgm:ruleLst/>
      </dgm:layoutNode>
      <dgm:layoutNode name="gear1dstNode">
        <dgm:alg type="sp"/>
        <dgm:shape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type="roundRect" r:blip="">
              <dgm:adjLst>
                <dgm:adj idx="1" val="0.100000"/>
              </dgm:adjLst>
            </dgm:shape>
            <dgm:presOf axis="des" ptType="node"/>
            <dgm:constrLst>
              <dgm:constr type="tMarg" refType="primFontSz" fact="0.300000"/>
              <dgm:constr type="bMarg" refType="primFontSz" fact="0.300000"/>
              <dgm:constr type="lMarg" refType="primFontSz" fact="0.300000"/>
              <dgm:constr type="rMarg" refType="primFontSz" fact="0.300000"/>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type="gear6" r:blip="">
          <dgm:adjLst/>
        </dgm:shape>
        <dgm:presOf axis="self"/>
        <dgm:constrLst>
          <dgm:constr type="tMarg" refType="primFontSz" fact="0.100000"/>
          <dgm:constr type="bMarg" refType="primFontSz" fact="0.100000"/>
          <dgm:constr type="lMarg" refType="primFontSz" fact="0.100000"/>
          <dgm:constr type="rMarg" refType="primFontSz" fact="0.100000"/>
        </dgm:constrLst>
        <dgm:ruleLst>
          <dgm:rule type="primFontSz" val="5" fact="NaN" max="NaN"/>
        </dgm:ruleLst>
      </dgm:layoutNode>
      <dgm:layoutNode name="gear2srcNode">
        <dgm:alg type="sp"/>
        <dgm:shape type="rect" r:blip="" hideGeom="1">
          <dgm:adjLst/>
        </dgm:shape>
        <dgm:presOf axis="self"/>
        <dgm:constrLst/>
        <dgm:ruleLst/>
      </dgm:layoutNode>
      <dgm:layoutNode name="gear2dstNode">
        <dgm:alg type="sp"/>
        <dgm:shape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type="roundRect" r:blip="">
              <dgm:adjLst>
                <dgm:adj idx="1" val="0.100000"/>
              </dgm:adjLst>
            </dgm:shape>
            <dgm:presOf axis="des" ptType="node"/>
            <dgm:constrLst>
              <dgm:constr type="tMarg" refType="primFontSz" fact="0.300000"/>
              <dgm:constr type="bMarg" refType="primFontSz" fact="0.300000"/>
              <dgm:constr type="lMarg" refType="primFontSz" fact="0.300000"/>
              <dgm:constr type="rMarg" refType="primFontSz" fact="0.300000"/>
            </dgm:constrLst>
            <dgm:ruleLst>
              <dgm:rule type="primFontSz" val="5" fact="NaN" max="NaN"/>
            </dgm:ruleLst>
          </dgm:layoutNode>
        </dgm:if>
        <dgm:else name="Name11"/>
      </dgm:choose>
    </dgm:forEach>
    <dgm:forEach name="Name12" axis="ch" ptType="node" st="3" cnt="1">
      <dgm:layoutNode name="gear3" styleLbl="node1">
        <dgm:alg type="sp"/>
        <dgm:shape rot="-15.000000" type="gear6" r:blip="">
          <dgm:adjLst/>
        </dgm:shape>
        <dgm:presOf axis="self"/>
        <dgm:constrLst/>
        <dgm:ruleLst/>
      </dgm:layoutNode>
      <dgm:layoutNode name="gear3tx" styleLbl="node1">
        <dgm:varLst>
          <dgm:chMax val="1"/>
          <dgm:bulletEnabled val="1"/>
        </dgm:varLst>
        <dgm:alg type="tx">
          <dgm:param type="txAnchorVertCh" val="mid"/>
        </dgm:alg>
        <dgm:shape type="rect" r:blip="" hideGeom="1">
          <dgm:adjLst/>
        </dgm:shape>
        <dgm:presOf axis="self"/>
        <dgm:constrLst>
          <dgm:constr type="tMarg" refType="primFontSz" fact="0.100000"/>
          <dgm:constr type="bMarg" refType="primFontSz" fact="0.100000"/>
          <dgm:constr type="lMarg" refType="primFontSz" fact="0.100000"/>
          <dgm:constr type="rMarg" refType="primFontSz" fact="0.100000"/>
        </dgm:constrLst>
        <dgm:ruleLst>
          <dgm:rule type="primFontSz" val="5" fact="NaN" max="NaN"/>
        </dgm:ruleLst>
      </dgm:layoutNode>
      <dgm:layoutNode name="gear3srcNode">
        <dgm:alg type="sp"/>
        <dgm:shape type="rect" r:blip="" hideGeom="1">
          <dgm:adjLst/>
        </dgm:shape>
        <dgm:presOf axis="self"/>
        <dgm:constrLst/>
        <dgm:ruleLst/>
      </dgm:layoutNode>
      <dgm:layoutNode name="gear3dstNode">
        <dgm:alg type="sp"/>
        <dgm:shape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type="roundRect" r:blip="">
              <dgm:adjLst>
                <dgm:adj idx="1" val="0.100000"/>
              </dgm:adjLst>
            </dgm:shape>
            <dgm:presOf axis="des" ptType="node"/>
            <dgm:constrLst>
              <dgm:constr type="tMarg" refType="primFontSz" fact="0.300000"/>
              <dgm:constr type="bMarg" refType="primFontSz" fact="0.300000"/>
              <dgm:constr type="lMarg" refType="primFontSz" fact="0.300000"/>
              <dgm:constr type="rMarg" refType="primFontSz" fact="0.300000"/>
            </dgm:constrLst>
            <dgm:ruleLst>
              <dgm:rule type="primFontSz" val="5" fact="NaN" max="NaN"/>
            </dgm:ruleLst>
          </dgm:layoutNode>
        </dgm:if>
        <dgm:else name="Name15"/>
      </dgm:choose>
    </dgm:forEach>
    <dgm:forEach name="Name16" axis="ch" ptType="sibTrans" cnt="1" hideLastTrans="0">
      <dgm:layoutNode name="connector1" styleLbl="sibTrans2D1">
        <dgm:alg type="conn">
          <dgm:param type="connRout" val="curve"/>
          <dgm:param type="srcNode" val="gear1srcNode"/>
          <dgm:param type="dstNode" val="gear1dstNode"/>
          <dgm:param type="begPts" val="midR"/>
          <dgm:param type="endPts" val="tCtr"/>
        </dgm:alg>
        <dgm:shape type="conn" r:blip="">
          <dgm:adjLst/>
        </dgm:shape>
        <dgm:presOf axis="self"/>
        <dgm:constrLst>
          <dgm:constr type="w" val="10"/>
          <dgm:constr type="h" val="10"/>
          <dgm:constr type="begPad"/>
          <dgm:constr type="endPad"/>
        </dgm:constrLst>
        <dgm:ruleLst/>
      </dgm:layoutNode>
    </dgm:forEach>
    <dgm:forEach name="Name17" axis="ch" ptType="sibTrans" st="2" cnt="1" hideLastTrans="0">
      <dgm:layoutNode name="connector2" styleLbl="sibTrans2D1">
        <dgm:alg type="conn">
          <dgm:param type="connRout" val="curve"/>
          <dgm:param type="srcNode" val="gear2srcNode"/>
          <dgm:param type="dstNode" val="gear2dstNode"/>
          <dgm:param type="begPts" val="midL"/>
          <dgm:param type="endPts" val="midL"/>
        </dgm:alg>
        <dgm:shape type="conn" r:blip="">
          <dgm:adjLst/>
        </dgm:shape>
        <dgm:presOf axis="self"/>
        <dgm:constrLst>
          <dgm:constr type="w" val="10"/>
          <dgm:constr type="h" val="10"/>
          <dgm:constr type="begPad"/>
          <dgm:constr type="endPad"/>
        </dgm:constrLst>
        <dgm:ruleLst/>
      </dgm:layoutNode>
    </dgm:forEach>
    <dgm:forEach name="Name18" axis="ch" ptType="sibTrans" st="3" cnt="1" hideLastTrans="0">
      <dgm:layoutNode name="connector3" styleLbl="sibTrans2D1">
        <dgm:alg type="conn">
          <dgm:param type="connRout" val="curve"/>
          <dgm:param type="srcNode" val="gear3srcNode"/>
          <dgm:param type="dstNode" val="gear3dstNode"/>
          <dgm:param type="begPts" val="midL"/>
          <dgm:param type="endPts" val="midL"/>
        </dgm:alg>
        <dgm:shape type="conn" r:blip="">
          <dgm:adjLst/>
        </dgm:shape>
        <dgm:presOf axis="self"/>
        <dgm:constrLst>
          <dgm:constr type="w" val="10"/>
          <dgm:constr type="h" val="10"/>
          <dgm:constr type="begPad"/>
          <dgm:constr type="endPad"/>
        </dgm:constrLst>
        <dgm:ruleLst/>
      </dgm:layoutNode>
    </dgm:forEach>
  </dgm:layoutNode>
</dgm:layoutDef>
</file>

<file path=ppt/diagrams/layout7.xml><?xml version="1.0" encoding="utf-8"?>
<dgm:layoutDef xmlns:dgm="http://schemas.openxmlformats.org/drawingml/2006/diagram" xmlns:a="http://schemas.openxmlformats.org/drawingml/2006/main" xmlns:r="http://schemas.openxmlformats.org/officeDocument/2006/relationships"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r:blip="">
      <dgm:adjLst/>
    </dgm:shape>
    <dgm:presOf/>
    <dgm:constrLst>
      <dgm:constr type="w" for="ch" forName="parentText" refType="w"/>
      <dgm:constr type="h" for="ch" forName="parentText" refType="primFontSz" refFor="ch" refForName="parentText" fact="0.520000"/>
      <dgm:constr type="w" for="ch" forName="childText" refType="w"/>
      <dgm:constr type="h" for="ch" forName="childText" refType="primFontSz" refFor="ch" refForName="parentText" fact="0.460000"/>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0000"/>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type="roundRect" r:blip="">
          <dgm:adjLst/>
        </dgm:shape>
        <dgm:presOf axis="self"/>
        <dgm:constrLst>
          <dgm:constr type="tMarg" refType="primFontSz" fact="0.300000"/>
          <dgm:constr type="bMarg" refType="primFontSz" fact="0.300000"/>
          <dgm:constr type="lMarg" refType="primFontSz" fact="0.300000"/>
          <dgm:constr type="rMarg" refType="primFontSz" fact="0.300000"/>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type="rect" r:blip="">
              <dgm:adjLst/>
            </dgm:shape>
            <dgm:presOf axis="des" ptType="node"/>
            <dgm:constrLst>
              <dgm:constr type="tMarg" refType="primFontSz" fact="0.100000"/>
              <dgm:constr type="bMarg" refType="primFontSz" fact="0.100000"/>
              <dgm:constr type="lMarg" refType="w" fact="0.090000"/>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xmlns:r="http://schemas.openxmlformats.org/officeDocument/2006/relationships"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r:blip="">
      <dgm:adjLst/>
    </dgm:shape>
    <dgm:presOf/>
    <dgm:constrLst>
      <dgm:constr type="w" for="ch" forName="parentText" refType="w"/>
      <dgm:constr type="h" for="ch" forName="parentText" refType="primFontSz" refFor="ch" refForName="parentText" fact="0.520000"/>
      <dgm:constr type="w" for="ch" forName="childText" refType="w"/>
      <dgm:constr type="h" for="ch" forName="childText" refType="primFontSz" refFor="ch" refForName="parentText" fact="0.460000"/>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0000"/>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type="roundRect" r:blip="">
          <dgm:adjLst/>
        </dgm:shape>
        <dgm:presOf axis="self"/>
        <dgm:constrLst>
          <dgm:constr type="tMarg" refType="primFontSz" fact="0.300000"/>
          <dgm:constr type="bMarg" refType="primFontSz" fact="0.300000"/>
          <dgm:constr type="lMarg" refType="primFontSz" fact="0.300000"/>
          <dgm:constr type="rMarg" refType="primFontSz" fact="0.300000"/>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type="rect" r:blip="">
              <dgm:adjLst/>
            </dgm:shape>
            <dgm:presOf axis="des" ptType="node"/>
            <dgm:constrLst>
              <dgm:constr type="tMarg" refType="primFontSz" fact="0.100000"/>
              <dgm:constr type="bMarg" refType="primFontSz" fact="0.100000"/>
              <dgm:constr type="lMarg" refType="w" fact="0.090000"/>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l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ven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tx1"/>
      </a:fontRef>
    </dgm:style>
  </dgm:styleLbl>
  <dgm:styleLbl name="alig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f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f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b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sibTrans1D1">
    <dgm:scene3d>
      <a:camera prst="orthographicFront"/>
      <a:lightRig rig="threePt" dir="t"/>
    </dgm:scene3d>
    <dgm:sp3d/>
    <dgm:txPr>
      <a:bodyPr/>
      <a:p>
        <a:pPr>
          <a:defRPr/>
        </a:pPr>
        <a:endParaRPr/>
      </a:p>
    </dgm:txPr>
    <dgm:style>
      <a:lnRef idx="1">
        <a:srgbClr val="000000"/>
      </a:lnRef>
      <a:fillRef idx="0">
        <a:srgbClr val="000000"/>
      </a:fillRef>
      <a:effectRef idx="0">
        <a:srgbClr val="000000"/>
      </a:effectRef>
      <a:fontRef idx="minor"/>
    </dgm:style>
  </dgm:styleLbl>
  <dgm:styleLbl name="callout">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sst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1D1">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2">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3">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4">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con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trAlignAcc1">
    <dgm:scene3d>
      <a:camera prst="orthographicFront"/>
      <a:lightRig rig="threePt" dir="t"/>
    </dgm:scene3d>
    <dgm:sp3d/>
    <dgm:txPr>
      <a:bodyPr/>
      <a:p>
        <a:pPr>
          <a:defRPr/>
        </a:pPr>
        <a:endParaRPr/>
      </a:p>
    </dgm:txPr>
    <dgm:style>
      <a:lnRef idx="1">
        <a:srgbClr val="000000"/>
      </a:lnRef>
      <a:fillRef idx="1">
        <a:srgbClr val="000000"/>
      </a:fillRef>
      <a:effectRef idx="0">
        <a:srgbClr val="000000"/>
      </a:effectRef>
      <a:fontRef idx="minor"/>
    </dgm:style>
  </dgm:styleLbl>
  <dgm:styleLbl name="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dk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tr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fgShp">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revTx">
    <dgm:scene3d>
      <a:camera prst="orthographicFront"/>
      <a:lightRig rig="threePt" dir="t"/>
    </dgm:scene3d>
    <dgm:sp3d/>
    <dgm:txPr>
      <a:bodyPr/>
      <a:p>
        <a:pPr>
          <a:defRPr/>
        </a:pPr>
        <a:endParaRPr/>
      </a:p>
    </dgm:txPr>
    <dgm:style>
      <a:lnRef idx="0">
        <a:srgbClr val="000000"/>
      </a:lnRef>
      <a:fillRef idx="0">
        <a:srgbClr val="000000"/>
      </a:fillRef>
      <a:effectRef idx="0">
        <a:srgbClr val="00000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l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ven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tx1"/>
      </a:fontRef>
    </dgm:style>
  </dgm:styleLbl>
  <dgm:styleLbl name="alig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f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f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b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sibTrans1D1">
    <dgm:scene3d>
      <a:camera prst="orthographicFront"/>
      <a:lightRig rig="threePt" dir="t"/>
    </dgm:scene3d>
    <dgm:sp3d/>
    <dgm:txPr>
      <a:bodyPr/>
      <a:p>
        <a:pPr>
          <a:defRPr/>
        </a:pPr>
        <a:endParaRPr/>
      </a:p>
    </dgm:txPr>
    <dgm:style>
      <a:lnRef idx="1">
        <a:srgbClr val="000000"/>
      </a:lnRef>
      <a:fillRef idx="0">
        <a:srgbClr val="000000"/>
      </a:fillRef>
      <a:effectRef idx="0">
        <a:srgbClr val="000000"/>
      </a:effectRef>
      <a:fontRef idx="minor"/>
    </dgm:style>
  </dgm:styleLbl>
  <dgm:styleLbl name="callout">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sst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1D1">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2">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3">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4">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con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trAlignAcc1">
    <dgm:scene3d>
      <a:camera prst="orthographicFront"/>
      <a:lightRig rig="threePt" dir="t"/>
    </dgm:scene3d>
    <dgm:sp3d/>
    <dgm:txPr>
      <a:bodyPr/>
      <a:p>
        <a:pPr>
          <a:defRPr/>
        </a:pPr>
        <a:endParaRPr/>
      </a:p>
    </dgm:txPr>
    <dgm:style>
      <a:lnRef idx="1">
        <a:srgbClr val="000000"/>
      </a:lnRef>
      <a:fillRef idx="1">
        <a:srgbClr val="000000"/>
      </a:fillRef>
      <a:effectRef idx="0">
        <a:srgbClr val="000000"/>
      </a:effectRef>
      <a:fontRef idx="minor"/>
    </dgm:style>
  </dgm:styleLbl>
  <dgm:styleLbl name="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dk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tr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fgShp">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revTx">
    <dgm:scene3d>
      <a:camera prst="orthographicFront"/>
      <a:lightRig rig="threePt" dir="t"/>
    </dgm:scene3d>
    <dgm:sp3d/>
    <dgm:txPr>
      <a:bodyPr/>
      <a:p>
        <a:pPr>
          <a:defRPr/>
        </a:pPr>
        <a:endParaRPr/>
      </a:p>
    </dgm:txPr>
    <dgm:style>
      <a:lnRef idx="0">
        <a:srgbClr val="000000"/>
      </a:lnRef>
      <a:fillRef idx="0">
        <a:srgbClr val="000000"/>
      </a:fillRef>
      <a:effectRef idx="0">
        <a:srgbClr val="00000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l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ven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tx1"/>
      </a:fontRef>
    </dgm:style>
  </dgm:styleLbl>
  <dgm:styleLbl name="alig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f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f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b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sibTrans1D1">
    <dgm:scene3d>
      <a:camera prst="orthographicFront"/>
      <a:lightRig rig="threePt" dir="t"/>
    </dgm:scene3d>
    <dgm:sp3d/>
    <dgm:txPr>
      <a:bodyPr/>
      <a:p>
        <a:pPr>
          <a:defRPr/>
        </a:pPr>
        <a:endParaRPr/>
      </a:p>
    </dgm:txPr>
    <dgm:style>
      <a:lnRef idx="1">
        <a:srgbClr val="000000"/>
      </a:lnRef>
      <a:fillRef idx="0">
        <a:srgbClr val="000000"/>
      </a:fillRef>
      <a:effectRef idx="0">
        <a:srgbClr val="000000"/>
      </a:effectRef>
      <a:fontRef idx="minor"/>
    </dgm:style>
  </dgm:styleLbl>
  <dgm:styleLbl name="callout">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sst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1D1">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2">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3">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4">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con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trAlignAcc1">
    <dgm:scene3d>
      <a:camera prst="orthographicFront"/>
      <a:lightRig rig="threePt" dir="t"/>
    </dgm:scene3d>
    <dgm:sp3d/>
    <dgm:txPr>
      <a:bodyPr/>
      <a:p>
        <a:pPr>
          <a:defRPr/>
        </a:pPr>
        <a:endParaRPr/>
      </a:p>
    </dgm:txPr>
    <dgm:style>
      <a:lnRef idx="1">
        <a:srgbClr val="000000"/>
      </a:lnRef>
      <a:fillRef idx="1">
        <a:srgbClr val="000000"/>
      </a:fillRef>
      <a:effectRef idx="0">
        <a:srgbClr val="000000"/>
      </a:effectRef>
      <a:fontRef idx="minor"/>
    </dgm:style>
  </dgm:styleLbl>
  <dgm:styleLbl name="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dk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tr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fgShp">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revTx">
    <dgm:scene3d>
      <a:camera prst="orthographicFront"/>
      <a:lightRig rig="threePt" dir="t"/>
    </dgm:scene3d>
    <dgm:sp3d/>
    <dgm:txPr>
      <a:bodyPr/>
      <a:p>
        <a:pPr>
          <a:defRPr/>
        </a:pPr>
        <a:endParaRPr/>
      </a:p>
    </dgm:txPr>
    <dgm:style>
      <a:lnRef idx="0">
        <a:srgbClr val="000000"/>
      </a:lnRef>
      <a:fillRef idx="0">
        <a:srgbClr val="000000"/>
      </a:fillRef>
      <a:effectRef idx="0">
        <a:srgbClr val="00000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l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ven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tx1"/>
      </a:fontRef>
    </dgm:style>
  </dgm:styleLbl>
  <dgm:styleLbl name="alig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f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f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b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sibTrans1D1">
    <dgm:scene3d>
      <a:camera prst="orthographicFront"/>
      <a:lightRig rig="threePt" dir="t"/>
    </dgm:scene3d>
    <dgm:sp3d/>
    <dgm:txPr>
      <a:bodyPr/>
      <a:p>
        <a:pPr>
          <a:defRPr/>
        </a:pPr>
        <a:endParaRPr/>
      </a:p>
    </dgm:txPr>
    <dgm:style>
      <a:lnRef idx="1">
        <a:srgbClr val="000000"/>
      </a:lnRef>
      <a:fillRef idx="0">
        <a:srgbClr val="000000"/>
      </a:fillRef>
      <a:effectRef idx="0">
        <a:srgbClr val="000000"/>
      </a:effectRef>
      <a:fontRef idx="minor"/>
    </dgm:style>
  </dgm:styleLbl>
  <dgm:styleLbl name="callout">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sst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1D1">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2">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3">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4">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con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trAlignAcc1">
    <dgm:scene3d>
      <a:camera prst="orthographicFront"/>
      <a:lightRig rig="threePt" dir="t"/>
    </dgm:scene3d>
    <dgm:sp3d/>
    <dgm:txPr>
      <a:bodyPr/>
      <a:p>
        <a:pPr>
          <a:defRPr/>
        </a:pPr>
        <a:endParaRPr/>
      </a:p>
    </dgm:txPr>
    <dgm:style>
      <a:lnRef idx="1">
        <a:srgbClr val="000000"/>
      </a:lnRef>
      <a:fillRef idx="1">
        <a:srgbClr val="000000"/>
      </a:fillRef>
      <a:effectRef idx="0">
        <a:srgbClr val="000000"/>
      </a:effectRef>
      <a:fontRef idx="minor"/>
    </dgm:style>
  </dgm:styleLbl>
  <dgm:styleLbl name="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dk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tr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fgShp">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revTx">
    <dgm:scene3d>
      <a:camera prst="orthographicFront"/>
      <a:lightRig rig="threePt" dir="t"/>
    </dgm:scene3d>
    <dgm:sp3d/>
    <dgm:txPr>
      <a:bodyPr/>
      <a:p>
        <a:pPr>
          <a:defRPr/>
        </a:pPr>
        <a:endParaRPr/>
      </a:p>
    </dgm:txPr>
    <dgm:style>
      <a:lnRef idx="0">
        <a:srgbClr val="000000"/>
      </a:lnRef>
      <a:fillRef idx="0">
        <a:srgbClr val="000000"/>
      </a:fillRef>
      <a:effectRef idx="0">
        <a:srgbClr val="00000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l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ven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tx1"/>
      </a:fontRef>
    </dgm:style>
  </dgm:styleLbl>
  <dgm:styleLbl name="alig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f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f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b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sibTrans1D1">
    <dgm:scene3d>
      <a:camera prst="orthographicFront"/>
      <a:lightRig rig="threePt" dir="t"/>
    </dgm:scene3d>
    <dgm:sp3d/>
    <dgm:txPr>
      <a:bodyPr/>
      <a:p>
        <a:pPr>
          <a:defRPr/>
        </a:pPr>
        <a:endParaRPr/>
      </a:p>
    </dgm:txPr>
    <dgm:style>
      <a:lnRef idx="1">
        <a:srgbClr val="000000"/>
      </a:lnRef>
      <a:fillRef idx="0">
        <a:srgbClr val="000000"/>
      </a:fillRef>
      <a:effectRef idx="0">
        <a:srgbClr val="000000"/>
      </a:effectRef>
      <a:fontRef idx="minor"/>
    </dgm:style>
  </dgm:styleLbl>
  <dgm:styleLbl name="callout">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sst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1D1">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2">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3">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4">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con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trAlignAcc1">
    <dgm:scene3d>
      <a:camera prst="orthographicFront"/>
      <a:lightRig rig="threePt" dir="t"/>
    </dgm:scene3d>
    <dgm:sp3d/>
    <dgm:txPr>
      <a:bodyPr/>
      <a:p>
        <a:pPr>
          <a:defRPr/>
        </a:pPr>
        <a:endParaRPr/>
      </a:p>
    </dgm:txPr>
    <dgm:style>
      <a:lnRef idx="1">
        <a:srgbClr val="000000"/>
      </a:lnRef>
      <a:fillRef idx="1">
        <a:srgbClr val="000000"/>
      </a:fillRef>
      <a:effectRef idx="0">
        <a:srgbClr val="000000"/>
      </a:effectRef>
      <a:fontRef idx="minor"/>
    </dgm:style>
  </dgm:styleLbl>
  <dgm:styleLbl name="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dk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tr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fgShp">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revTx">
    <dgm:scene3d>
      <a:camera prst="orthographicFront"/>
      <a:lightRig rig="threePt" dir="t"/>
    </dgm:scene3d>
    <dgm:sp3d/>
    <dgm:txPr>
      <a:bodyPr/>
      <a:p>
        <a:pPr>
          <a:defRPr/>
        </a:pPr>
        <a:endParaRPr/>
      </a:p>
    </dgm:txPr>
    <dgm:style>
      <a:lnRef idx="0">
        <a:srgbClr val="000000"/>
      </a:lnRef>
      <a:fillRef idx="0">
        <a:srgbClr val="000000"/>
      </a:fillRef>
      <a:effectRef idx="0">
        <a:srgbClr val="00000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l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ven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tx1"/>
      </a:fontRef>
    </dgm:style>
  </dgm:styleLbl>
  <dgm:styleLbl name="alig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f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f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b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sibTrans1D1">
    <dgm:scene3d>
      <a:camera prst="orthographicFront"/>
      <a:lightRig rig="threePt" dir="t"/>
    </dgm:scene3d>
    <dgm:sp3d/>
    <dgm:txPr>
      <a:bodyPr/>
      <a:p>
        <a:pPr>
          <a:defRPr/>
        </a:pPr>
        <a:endParaRPr/>
      </a:p>
    </dgm:txPr>
    <dgm:style>
      <a:lnRef idx="1">
        <a:srgbClr val="000000"/>
      </a:lnRef>
      <a:fillRef idx="0">
        <a:srgbClr val="000000"/>
      </a:fillRef>
      <a:effectRef idx="0">
        <a:srgbClr val="000000"/>
      </a:effectRef>
      <a:fontRef idx="minor"/>
    </dgm:style>
  </dgm:styleLbl>
  <dgm:styleLbl name="callout">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sst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1D1">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2">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3">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4">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con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trAlignAcc1">
    <dgm:scene3d>
      <a:camera prst="orthographicFront"/>
      <a:lightRig rig="threePt" dir="t"/>
    </dgm:scene3d>
    <dgm:sp3d/>
    <dgm:txPr>
      <a:bodyPr/>
      <a:p>
        <a:pPr>
          <a:defRPr/>
        </a:pPr>
        <a:endParaRPr/>
      </a:p>
    </dgm:txPr>
    <dgm:style>
      <a:lnRef idx="1">
        <a:srgbClr val="000000"/>
      </a:lnRef>
      <a:fillRef idx="1">
        <a:srgbClr val="000000"/>
      </a:fillRef>
      <a:effectRef idx="0">
        <a:srgbClr val="000000"/>
      </a:effectRef>
      <a:fontRef idx="minor"/>
    </dgm:style>
  </dgm:styleLbl>
  <dgm:styleLbl name="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dk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tr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fgShp">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revTx">
    <dgm:scene3d>
      <a:camera prst="orthographicFront"/>
      <a:lightRig rig="threePt" dir="t"/>
    </dgm:scene3d>
    <dgm:sp3d/>
    <dgm:txPr>
      <a:bodyPr/>
      <a:p>
        <a:pPr>
          <a:defRPr/>
        </a:pPr>
        <a:endParaRPr/>
      </a:p>
    </dgm:txPr>
    <dgm:style>
      <a:lnRef idx="0">
        <a:srgbClr val="000000"/>
      </a:lnRef>
      <a:fillRef idx="0">
        <a:srgbClr val="000000"/>
      </a:fillRef>
      <a:effectRef idx="0">
        <a:srgbClr val="00000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l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ven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tx1"/>
      </a:fontRef>
    </dgm:style>
  </dgm:styleLbl>
  <dgm:styleLbl name="alig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f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f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b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sibTrans1D1">
    <dgm:scene3d>
      <a:camera prst="orthographicFront"/>
      <a:lightRig rig="threePt" dir="t"/>
    </dgm:scene3d>
    <dgm:sp3d/>
    <dgm:txPr>
      <a:bodyPr/>
      <a:p>
        <a:pPr>
          <a:defRPr/>
        </a:pPr>
        <a:endParaRPr/>
      </a:p>
    </dgm:txPr>
    <dgm:style>
      <a:lnRef idx="1">
        <a:srgbClr val="000000"/>
      </a:lnRef>
      <a:fillRef idx="0">
        <a:srgbClr val="000000"/>
      </a:fillRef>
      <a:effectRef idx="0">
        <a:srgbClr val="000000"/>
      </a:effectRef>
      <a:fontRef idx="minor"/>
    </dgm:style>
  </dgm:styleLbl>
  <dgm:styleLbl name="callout">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sst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1D1">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2">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3">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4">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con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trAlignAcc1">
    <dgm:scene3d>
      <a:camera prst="orthographicFront"/>
      <a:lightRig rig="threePt" dir="t"/>
    </dgm:scene3d>
    <dgm:sp3d/>
    <dgm:txPr>
      <a:bodyPr/>
      <a:p>
        <a:pPr>
          <a:defRPr/>
        </a:pPr>
        <a:endParaRPr/>
      </a:p>
    </dgm:txPr>
    <dgm:style>
      <a:lnRef idx="1">
        <a:srgbClr val="000000"/>
      </a:lnRef>
      <a:fillRef idx="1">
        <a:srgbClr val="000000"/>
      </a:fillRef>
      <a:effectRef idx="0">
        <a:srgbClr val="000000"/>
      </a:effectRef>
      <a:fontRef idx="minor"/>
    </dgm:style>
  </dgm:styleLbl>
  <dgm:styleLbl name="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dk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tr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fgShp">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revTx">
    <dgm:scene3d>
      <a:camera prst="orthographicFront"/>
      <a:lightRig rig="threePt" dir="t"/>
    </dgm:scene3d>
    <dgm:sp3d/>
    <dgm:txPr>
      <a:bodyPr/>
      <a:p>
        <a:pPr>
          <a:defRPr/>
        </a:pPr>
        <a:endParaRPr/>
      </a:p>
    </dgm:txPr>
    <dgm:style>
      <a:lnRef idx="0">
        <a:srgbClr val="000000"/>
      </a:lnRef>
      <a:fillRef idx="0">
        <a:srgbClr val="000000"/>
      </a:fillRef>
      <a:effectRef idx="0">
        <a:srgbClr val="00000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l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ven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tx1"/>
      </a:fontRef>
    </dgm:style>
  </dgm:styleLbl>
  <dgm:styleLbl name="align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node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f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ImgPlac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f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bgSibTrans2D1">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a:schemeClr val="lt1"/>
      </a:fontRef>
    </dgm:style>
  </dgm:styleLbl>
  <dgm:styleLbl name="sibTrans1D1">
    <dgm:scene3d>
      <a:camera prst="orthographicFront"/>
      <a:lightRig rig="threePt" dir="t"/>
    </dgm:scene3d>
    <dgm:sp3d/>
    <dgm:txPr>
      <a:bodyPr/>
      <a:p>
        <a:pPr>
          <a:defRPr/>
        </a:pPr>
        <a:endParaRPr/>
      </a:p>
    </dgm:txPr>
    <dgm:style>
      <a:lnRef idx="1">
        <a:srgbClr val="000000"/>
      </a:lnRef>
      <a:fillRef idx="0">
        <a:srgbClr val="000000"/>
      </a:fillRef>
      <a:effectRef idx="0">
        <a:srgbClr val="000000"/>
      </a:effectRef>
      <a:fontRef idx="minor"/>
    </dgm:style>
  </dgm:styleLbl>
  <dgm:styleLbl name="callout">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sst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asst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2D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a:schemeClr val="lt1"/>
      </a:fontRef>
    </dgm:style>
  </dgm:styleLbl>
  <dgm:styleLbl name="parChTrans1D1">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2">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3">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parChTrans1D4">
    <dgm:scene3d>
      <a:camera prst="orthographicFront"/>
      <a:lightRig rig="threePt" dir="t"/>
    </dgm:scene3d>
    <dgm:sp3d/>
    <dgm:txPr>
      <a:bodyPr/>
      <a:p>
        <a:pPr>
          <a:defRPr/>
        </a:pPr>
        <a:endParaRPr/>
      </a:p>
    </dgm:txPr>
    <dgm:style>
      <a:lnRef idx="2">
        <a:srgbClr val="000000"/>
      </a:lnRef>
      <a:fillRef idx="0">
        <a:srgbClr val="000000"/>
      </a:fillRef>
      <a:effectRef idx="0">
        <a:srgbClr val="000000"/>
      </a:effectRef>
      <a:fontRef idx="minor"/>
    </dgm:style>
  </dgm:styleLbl>
  <dgm:styleLbl name="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con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trAlignAcc1">
    <dgm:scene3d>
      <a:camera prst="orthographicFront"/>
      <a:lightRig rig="threePt" dir="t"/>
    </dgm:scene3d>
    <dgm:sp3d/>
    <dgm:txPr>
      <a:bodyPr/>
      <a:p>
        <a:pPr>
          <a:defRPr/>
        </a:pPr>
        <a:endParaRPr/>
      </a:p>
    </dgm:txPr>
    <dgm:style>
      <a:lnRef idx="1">
        <a:srgbClr val="000000"/>
      </a:lnRef>
      <a:fillRef idx="1">
        <a:srgbClr val="000000"/>
      </a:fillRef>
      <a:effectRef idx="0">
        <a:srgbClr val="000000"/>
      </a:effectRef>
      <a:fontRef idx="minor"/>
    </dgm:style>
  </dgm:styleLbl>
  <dgm:styleLbl name="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F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Align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solidBgAcc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align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AccFollowNode1">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0">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2">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3">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fgAcc4">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dk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trBgShp">
    <dgm:scene3d>
      <a:camera prst="orthographicFront"/>
      <a:lightRig rig="threePt" dir="t"/>
    </dgm:scene3d>
    <dgm:sp3d/>
    <dgm:txPr>
      <a:bodyPr/>
      <a:p>
        <a:pPr>
          <a:defRPr/>
        </a:pPr>
        <a:endParaRPr/>
      </a:p>
    </dgm:txPr>
    <dgm:style>
      <a:lnRef idx="0">
        <a:srgbClr val="000000"/>
      </a:lnRef>
      <a:fillRef idx="1">
        <a:srgbClr val="000000"/>
      </a:fillRef>
      <a:effectRef idx="0">
        <a:srgbClr val="000000"/>
      </a:effectRef>
      <a:fontRef idx="minor"/>
    </dgm:style>
  </dgm:styleLbl>
  <dgm:styleLbl name="fgShp">
    <dgm:scene3d>
      <a:camera prst="orthographicFront"/>
      <a:lightRig rig="threePt" dir="t"/>
    </dgm:scene3d>
    <dgm:sp3d/>
    <dgm:txPr>
      <a:bodyPr/>
      <a:p>
        <a:pPr>
          <a:defRPr/>
        </a:pPr>
        <a:endParaRPr/>
      </a:p>
    </dgm:txPr>
    <dgm:style>
      <a:lnRef idx="2">
        <a:srgbClr val="000000"/>
      </a:lnRef>
      <a:fillRef idx="1">
        <a:srgbClr val="000000"/>
      </a:fillRef>
      <a:effectRef idx="0">
        <a:srgbClr val="000000"/>
      </a:effectRef>
      <a:fontRef idx="minor"/>
    </dgm:style>
  </dgm:styleLbl>
  <dgm:styleLbl name="revTx">
    <dgm:scene3d>
      <a:camera prst="orthographicFront"/>
      <a:lightRig rig="threePt" dir="t"/>
    </dgm:scene3d>
    <dgm:sp3d/>
    <dgm:txPr>
      <a:bodyPr/>
      <a:p>
        <a:pPr>
          <a:defRPr/>
        </a:pPr>
        <a:endParaRPr/>
      </a:p>
    </dgm:txPr>
    <dgm:style>
      <a:lnRef idx="0">
        <a:srgbClr val="000000"/>
      </a:lnRef>
      <a:fillRef idx="0">
        <a:srgbClr val="000000"/>
      </a:fillRef>
      <a:effectRef idx="0">
        <a:srgbClr val="000000"/>
      </a:effectRef>
      <a:fontRef idx="minor"/>
    </dgm:style>
  </dgm:styleLbl>
</dgm:styleDef>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name="">
    <p:bg>
      <p:bgRef idx="1001">
        <a:schemeClr val="bg1"/>
      </p:bgRef>
    </p:bg>
    <p:spTree>
      <p:nvGrpSpPr>
        <p:cNvPr id="1" name=""/>
        <p:cNvGrpSpPr/>
        <p:nvPr/>
      </p:nvGrpSpPr>
      <p:grpSpPr bwMode="auto">
        <a:xfrm>
          <a:off x="0" y="0"/>
          <a:ext cx="0" cy="0"/>
          <a:chOff x="0" y="0"/>
          <a:chExt cx="0" cy="0"/>
        </a:xfrm>
      </p:grpSpPr>
      <p:sp>
        <p:nvSpPr>
          <p:cNvPr id="2" name="Kopfzeilenplatzhalter 1"/>
          <p:cNvSpPr>
            <a:spLocks noGrp="1"/>
          </p:cNvSpPr>
          <p:nvPr>
            <p:ph type="hdr" sz="quarter"/>
          </p:nvPr>
        </p:nvSpPr>
        <p:spPr bwMode="auto">
          <a:xfrm>
            <a:off x="0" y="0"/>
            <a:ext cx="2971800" cy="458788"/>
          </a:xfrm>
          <a:prstGeom prst="rect">
            <a:avLst/>
          </a:prstGeom>
        </p:spPr>
        <p:txBody>
          <a:bodyPr vert="horz" lIns="91440" tIns="45720" rIns="91440" bIns="45720" rtlCol="0"/>
          <a:lstStyle>
            <a:lvl1pPr algn="l">
              <a:defRPr sz="1200"/>
            </a:lvl1pPr>
          </a:lstStyle>
          <a:p>
            <a:pPr>
              <a:defRPr/>
            </a:pPr>
            <a:endParaRPr lang="de-DE"/>
          </a:p>
        </p:txBody>
      </p:sp>
      <p:sp>
        <p:nvSpPr>
          <p:cNvPr id="3" name="Datumsplatzhalter 2"/>
          <p:cNvSpPr>
            <a:spLocks noGrp="1"/>
          </p:cNvSpPr>
          <p:nvPr>
            <p:ph type="dt" idx="1"/>
          </p:nvPr>
        </p:nvSpPr>
        <p:spPr bwMode="auto">
          <a:xfrm>
            <a:off x="3884613" y="0"/>
            <a:ext cx="2971800" cy="458788"/>
          </a:xfrm>
          <a:prstGeom prst="rect">
            <a:avLst/>
          </a:prstGeom>
        </p:spPr>
        <p:txBody>
          <a:bodyPr vert="horz" lIns="91440" tIns="45720" rIns="91440" bIns="45720" rtlCol="0"/>
          <a:lstStyle>
            <a:lvl1pPr algn="r">
              <a:defRPr sz="1200"/>
            </a:lvl1pPr>
          </a:lstStyle>
          <a:p>
            <a:pPr>
              <a:defRPr/>
            </a:pPr>
            <a:fld id="{160036D3-9B3F-4D53-A198-D2C327AEA30E}" type="datetimeFigureOut">
              <a:rPr lang="de-DE"/>
              <a:t>14.11.2024</a:t>
            </a:fld>
            <a:endParaRPr lang="de-DE"/>
          </a:p>
        </p:txBody>
      </p:sp>
      <p:sp>
        <p:nvSpPr>
          <p:cNvPr id="4" name="Folienbildplatzhalter 3"/>
          <p:cNvSpPr>
            <a:spLocks noChangeAspect="1" noGrp="1" noRot="1"/>
          </p:cNvSpPr>
          <p:nvPr>
            <p:ph type="sldImg" idx="2"/>
          </p:nvPr>
        </p:nvSpPr>
        <p:spPr bwMode="auto">
          <a:xfrm>
            <a:off x="685800" y="1143000"/>
            <a:ext cx="5486400" cy="3086100"/>
          </a:xfrm>
          <a:prstGeom prst="rect">
            <a:avLst/>
          </a:prstGeom>
          <a:noFill/>
          <a:ln w="12700">
            <a:solidFill>
              <a:prstClr val="black"/>
            </a:solidFill>
          </a:ln>
        </p:spPr>
        <p:txBody>
          <a:bodyPr vert="horz" lIns="91440" tIns="45720" rIns="91440" bIns="45720" rtlCol="0" anchor="ctr"/>
          <a:lstStyle/>
          <a:p>
            <a:pPr>
              <a:defRPr/>
            </a:pPr>
            <a:endParaRPr lang="de-DE"/>
          </a:p>
        </p:txBody>
      </p:sp>
      <p:sp>
        <p:nvSpPr>
          <p:cNvPr id="5" name="Notizenplatzhalter 4"/>
          <p:cNvSpPr>
            <a:spLocks noGrp="1"/>
          </p:cNvSpPr>
          <p:nvPr>
            <p:ph type="body" sz="quarter" idx="3"/>
          </p:nvPr>
        </p:nvSpPr>
        <p:spPr bwMode="auto">
          <a:xfrm>
            <a:off x="685800" y="4400550"/>
            <a:ext cx="5486400" cy="3600450"/>
          </a:xfrm>
          <a:prstGeom prst="rect">
            <a:avLst/>
          </a:prstGeom>
        </p:spPr>
        <p:txBody>
          <a:bodyPr vert="horz" lIns="91440" tIns="45720" rIns="91440" bIns="45720" rtlCol="0"/>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6" name="Fußzeilenplatzhalter 5"/>
          <p:cNvSpPr>
            <a:spLocks noGrp="1"/>
          </p:cNvSpPr>
          <p:nvPr>
            <p:ph type="ftr" sz="quarter" idx="4"/>
          </p:nvPr>
        </p:nvSpPr>
        <p:spPr bwMode="auto">
          <a:xfrm>
            <a:off x="0" y="8685213"/>
            <a:ext cx="2971800" cy="458787"/>
          </a:xfrm>
          <a:prstGeom prst="rect">
            <a:avLst/>
          </a:prstGeom>
        </p:spPr>
        <p:txBody>
          <a:bodyPr vert="horz" lIns="91440" tIns="45720" rIns="91440" bIns="45720" rtlCol="0" anchor="b"/>
          <a:lstStyle>
            <a:lvl1pPr algn="l">
              <a:defRPr sz="1200"/>
            </a:lvl1pPr>
          </a:lstStyle>
          <a:p>
            <a:pPr>
              <a:defRPr/>
            </a:pPr>
            <a:endParaRPr lang="de-DE"/>
          </a:p>
        </p:txBody>
      </p:sp>
      <p:sp>
        <p:nvSpPr>
          <p:cNvPr id="7" name="Foliennummernplatzhalter 6"/>
          <p:cNvSpPr>
            <a:spLocks noGrp="1"/>
          </p:cNvSpPr>
          <p:nvPr>
            <p:ph type="sldNum" sz="quarter" idx="5"/>
          </p:nvPr>
        </p:nvSpPr>
        <p:spPr bwMode="auto">
          <a:xfrm>
            <a:off x="3884613" y="8685213"/>
            <a:ext cx="2971800" cy="458787"/>
          </a:xfrm>
          <a:prstGeom prst="rect">
            <a:avLst/>
          </a:prstGeom>
        </p:spPr>
        <p:txBody>
          <a:bodyPr vert="horz" lIns="91440" tIns="45720" rIns="91440" bIns="45720" rtlCol="0" anchor="b"/>
          <a:lstStyle>
            <a:lvl1pPr algn="r">
              <a:defRPr sz="1200"/>
            </a:lvl1pPr>
          </a:lstStyle>
          <a:p>
            <a:pPr>
              <a:defRPr/>
            </a:pPr>
            <a:fld id="{AD31E5DC-1745-435B-BB8B-17A431CC71B4}" type="slidenum">
              <a:rPr lang="de-DE"/>
              <a:t>‹Nr.›</a:t>
            </a:fld>
            <a:endParaRPr lang="de-DE"/>
          </a:p>
        </p:txBody>
      </p:sp>
    </p:spTree>
  </p:cSld>
  <p:clrMap bg1="lt1" tx1="dk1" bg2="lt2" tx2="dk2" accent1="accent1" accent2="accent2" accent3="accent3" accent4="accent4" accent5="accent5" accent6="accent6" hlink="hlink" folHlink="folHlink"/>
  <p:notesStyle>
    <a:lvl1pPr marL="0" algn="l" defTabSz="914400">
      <a:defRPr sz="1200">
        <a:solidFill>
          <a:schemeClr val="tx1"/>
        </a:solidFill>
        <a:latin typeface="+mn-lt"/>
        <a:ea typeface="+mn-ea"/>
        <a:cs typeface="+mn-cs"/>
      </a:defRPr>
    </a:lvl1pPr>
    <a:lvl2pPr marL="457200" algn="l" defTabSz="914400">
      <a:defRPr sz="1200">
        <a:solidFill>
          <a:schemeClr val="tx1"/>
        </a:solidFill>
        <a:latin typeface="+mn-lt"/>
        <a:ea typeface="+mn-ea"/>
        <a:cs typeface="+mn-cs"/>
      </a:defRPr>
    </a:lvl2pPr>
    <a:lvl3pPr marL="914400" algn="l" defTabSz="914400">
      <a:defRPr sz="1200">
        <a:solidFill>
          <a:schemeClr val="tx1"/>
        </a:solidFill>
        <a:latin typeface="+mn-lt"/>
        <a:ea typeface="+mn-ea"/>
        <a:cs typeface="+mn-cs"/>
      </a:defRPr>
    </a:lvl3pPr>
    <a:lvl4pPr marL="1371600" algn="l" defTabSz="914400">
      <a:defRPr sz="1200">
        <a:solidFill>
          <a:schemeClr val="tx1"/>
        </a:solidFill>
        <a:latin typeface="+mn-lt"/>
        <a:ea typeface="+mn-ea"/>
        <a:cs typeface="+mn-cs"/>
      </a:defRPr>
    </a:lvl4pPr>
    <a:lvl5pPr marL="1828800" algn="l" defTabSz="914400">
      <a:defRPr sz="1200">
        <a:solidFill>
          <a:schemeClr val="tx1"/>
        </a:solidFill>
        <a:latin typeface="+mn-lt"/>
        <a:ea typeface="+mn-ea"/>
        <a:cs typeface="+mn-cs"/>
      </a:defRPr>
    </a:lvl5pPr>
    <a:lvl6pPr marL="2286000" algn="l" defTabSz="914400">
      <a:defRPr sz="1200">
        <a:solidFill>
          <a:schemeClr val="tx1"/>
        </a:solidFill>
        <a:latin typeface="+mn-lt"/>
        <a:ea typeface="+mn-ea"/>
        <a:cs typeface="+mn-cs"/>
      </a:defRPr>
    </a:lvl6pPr>
    <a:lvl7pPr marL="2743200" algn="l" defTabSz="914400">
      <a:defRPr sz="1200">
        <a:solidFill>
          <a:schemeClr val="tx1"/>
        </a:solidFill>
        <a:latin typeface="+mn-lt"/>
        <a:ea typeface="+mn-ea"/>
        <a:cs typeface="+mn-cs"/>
      </a:defRPr>
    </a:lvl7pPr>
    <a:lvl8pPr marL="3200400" algn="l" defTabSz="914400">
      <a:defRPr sz="1200">
        <a:solidFill>
          <a:schemeClr val="tx1"/>
        </a:solidFill>
        <a:latin typeface="+mn-lt"/>
        <a:ea typeface="+mn-ea"/>
        <a:cs typeface="+mn-cs"/>
      </a:defRPr>
    </a:lvl8pPr>
    <a:lvl9pPr marL="3657600" algn="l" defTabSz="914400">
      <a:defRPr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1</a:t>
            </a:fld>
            <a:endParaRPr lang="de-DE"/>
          </a:p>
        </p:txBody>
      </p:sp>
    </p:spTree>
  </p:cSld>
</p:notes>
</file>

<file path=ppt/notesSlides/notesSlide10.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10</a:t>
            </a:fld>
            <a:endParaRPr lang="de-DE"/>
          </a:p>
        </p:txBody>
      </p:sp>
    </p:spTree>
  </p:cSld>
</p:notes>
</file>

<file path=ppt/notesSlides/notesSlide11.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11</a:t>
            </a:fld>
            <a:endParaRPr lang="de-DE"/>
          </a:p>
        </p:txBody>
      </p:sp>
    </p:spTree>
  </p:cSld>
</p:notes>
</file>

<file path=ppt/notesSlides/notesSlide12.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12</a:t>
            </a:fld>
            <a:endParaRPr lang="de-DE"/>
          </a:p>
        </p:txBody>
      </p:sp>
    </p:spTree>
  </p:cSld>
</p:notes>
</file>

<file path=ppt/notesSlides/notesSlide13.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13</a:t>
            </a:fld>
            <a:endParaRPr lang="de-DE"/>
          </a:p>
        </p:txBody>
      </p:sp>
    </p:spTree>
  </p:cSld>
</p:notes>
</file>

<file path=ppt/notesSlides/notesSlide14.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r>
              <a:rPr lang="de-DE"/>
              <a:t>Was müssen die Lernenden sofort können? Was kann später, im Laufe des Schuljahres vermittelt werden?</a:t>
            </a:r>
            <a:endParaRPr/>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14</a:t>
            </a:fld>
            <a:endParaRPr lang="de-DE"/>
          </a:p>
        </p:txBody>
      </p:sp>
    </p:spTree>
  </p:cSld>
</p:notes>
</file>

<file path=ppt/notesSlides/notesSlide15.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r>
              <a:rPr lang="de-DE"/>
              <a:t>Eine gezielte Vorbereitung auf die neue Unterrichtssituation im 1:1-Setting trägt dazu bei, dass die Integration der Tablets in den Unterrichtsalltag reibungslos verläuft und sowohl Lehrende als auch Lernende von den Vorteilen der Technologie profitieren können. Es entsteht nicht nur ein gemeinsames Verständnis von pädagogischen Zielen, Methoden und Erwartungen, sondern es wird auch ein kompetentes und selbstbewusstes Auftreten der Lehrkräfte im Umgang mit digitalen Medien gefördert. Dies stellt sicher, dass die 1:1-Ausstattung zu einer bereichernden und zielgerichteten Lernerfahrung für alle Beteiligten führt. Es bedarf bestimmter Voraussetzungen, damit Lehrkräfte ihre pädagogischen Kompetenzen erweitern und innovative Unterrichtsmethoden entwickeln, um den individuellen Bedürfnissen der Lernenden gerecht zu werden.</a:t>
            </a:r>
            <a:endParaRPr/>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15</a:t>
            </a:fld>
            <a:endParaRPr lang="de-DE"/>
          </a:p>
        </p:txBody>
      </p:sp>
    </p:spTree>
  </p:cSld>
</p:notes>
</file>

<file path=ppt/notesSlides/notesSlide16.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16</a:t>
            </a:fld>
            <a:endParaRPr lang="de-DE"/>
          </a:p>
        </p:txBody>
      </p:sp>
    </p:spTree>
  </p:cSld>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2</a:t>
            </a:fld>
            <a:endParaRPr lang="de-DE"/>
          </a:p>
        </p:txBody>
      </p:sp>
    </p:spTree>
  </p:cSld>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3</a:t>
            </a:fld>
            <a:endParaRPr lang="de-DE"/>
          </a:p>
        </p:txBody>
      </p:sp>
    </p:spTree>
  </p:cSld>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4</a:t>
            </a:fld>
            <a:endParaRPr lang="de-DE"/>
          </a:p>
        </p:txBody>
      </p:sp>
    </p:spTree>
  </p:cSld>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5</a:t>
            </a:fld>
            <a:endParaRPr lang="de-DE"/>
          </a:p>
        </p:txBody>
      </p:sp>
    </p:spTree>
  </p:cSld>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6</a:t>
            </a:fld>
            <a:endParaRPr lang="de-DE"/>
          </a:p>
        </p:txBody>
      </p:sp>
    </p:spTree>
  </p:cSld>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7</a:t>
            </a:fld>
            <a:endParaRPr lang="de-DE"/>
          </a:p>
        </p:txBody>
      </p:sp>
    </p:spTree>
  </p:cSld>
</p:notes>
</file>

<file path=ppt/notesSlides/notesSlide8.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lang="de-DE"/>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8</a:t>
            </a:fld>
            <a:endParaRPr lang="de-DE"/>
          </a:p>
        </p:txBody>
      </p:sp>
    </p:spTree>
  </p:cSld>
</p:notes>
</file>

<file path=ppt/notesSlides/notesSlide9.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Folienbildplatzhalter 1"/>
          <p:cNvSpPr>
            <a:spLocks noChangeAspect="1" noGrp="1" noRot="1"/>
          </p:cNvSpPr>
          <p:nvPr>
            <p:ph type="sldImg"/>
          </p:nvPr>
        </p:nvSpPr>
        <p:spPr bwMode="auto"/>
      </p:sp>
      <p:sp>
        <p:nvSpPr>
          <p:cNvPr id="3" name="Notizenplatzhalter 2"/>
          <p:cNvSpPr>
            <a:spLocks noGrp="1"/>
          </p:cNvSpPr>
          <p:nvPr>
            <p:ph type="body" idx="1"/>
          </p:nvPr>
        </p:nvSpPr>
        <p:spPr bwMode="auto"/>
        <p:txBody>
          <a:bodyPr/>
          <a:lstStyle/>
          <a:p>
            <a:pPr>
              <a:defRPr/>
            </a:pPr>
            <a:endParaRPr/>
          </a:p>
        </p:txBody>
      </p:sp>
      <p:sp>
        <p:nvSpPr>
          <p:cNvPr id="4" name="Foliennummernplatzhalter 3"/>
          <p:cNvSpPr>
            <a:spLocks noGrp="1"/>
          </p:cNvSpPr>
          <p:nvPr>
            <p:ph type="sldNum" sz="quarter" idx="5"/>
          </p:nvPr>
        </p:nvSpPr>
        <p:spPr bwMode="auto"/>
        <p:txBody>
          <a:bodyPr/>
          <a:lstStyle/>
          <a:p>
            <a:pPr>
              <a:defRPr/>
            </a:pPr>
            <a:fld id="{AD31E5DC-1745-435B-BB8B-17A431CC71B4}" type="slidenum">
              <a:rPr lang="de-DE"/>
              <a:t>9</a:t>
            </a:fld>
            <a:endParaRPr lang="de-DE"/>
          </a:p>
        </p:txBody>
      </p:sp>
    </p:spTree>
  </p:cSld>
</p:note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itle" userDrawn="1">
  <p:cSld name="Titelfolie">
    <p:spTree>
      <p:nvGrpSpPr>
        <p:cNvPr id="1" name=""/>
        <p:cNvGrpSpPr/>
        <p:nvPr/>
      </p:nvGrpSpPr>
      <p:grpSpPr bwMode="auto">
        <a:xfrm>
          <a:off x="0" y="0"/>
          <a:ext cx="0" cy="0"/>
          <a:chOff x="0" y="0"/>
          <a:chExt cx="0" cy="0"/>
        </a:xfrm>
      </p:grpSpPr>
      <p:sp>
        <p:nvSpPr>
          <p:cNvPr id="2" name="Titel 1"/>
          <p:cNvSpPr>
            <a:spLocks noGrp="1"/>
          </p:cNvSpPr>
          <p:nvPr>
            <p:ph type="ctrTitle"/>
          </p:nvPr>
        </p:nvSpPr>
        <p:spPr bwMode="auto">
          <a:xfrm>
            <a:off x="1524000" y="1122363"/>
            <a:ext cx="9144000" cy="2387600"/>
          </a:xfrm>
        </p:spPr>
        <p:txBody>
          <a:bodyPr anchor="b"/>
          <a:lstStyle>
            <a:lvl1pPr algn="ctr">
              <a:defRPr sz="6000"/>
            </a:lvl1pPr>
          </a:lstStyle>
          <a:p>
            <a:pPr>
              <a:defRPr/>
            </a:pPr>
            <a:r>
              <a:rPr lang="de-DE"/>
              <a:t>Mastertitelformat bearbeiten</a:t>
            </a:r>
            <a:endParaRPr/>
          </a:p>
        </p:txBody>
      </p:sp>
      <p:sp>
        <p:nvSpPr>
          <p:cNvPr id="3" name="Untertitel 2"/>
          <p:cNvSpPr>
            <a:spLocks noGrp="1"/>
          </p:cNvSpPr>
          <p:nvPr>
            <p:ph type="subTitle" idx="1"/>
          </p:nvPr>
        </p:nvSpPr>
        <p:spPr bwMode="auto">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de-DE"/>
              <a:t>Master-Untertitelformat bearbeiten</a:t>
            </a:r>
            <a:endParaRPr/>
          </a:p>
        </p:txBody>
      </p:sp>
      <p:sp>
        <p:nvSpPr>
          <p:cNvPr id="4" name="Datumsplatzhalter 3"/>
          <p:cNvSpPr>
            <a:spLocks noGrp="1"/>
          </p:cNvSpPr>
          <p:nvPr>
            <p:ph type="dt" sz="half" idx="10"/>
          </p:nvPr>
        </p:nvSpPr>
        <p:spPr bwMode="auto"/>
        <p:txBody>
          <a:bodyPr/>
          <a:lstStyle/>
          <a:p>
            <a:pPr>
              <a:defRPr/>
            </a:pPr>
            <a:fld id="{5AB38DBA-2B87-4145-A2D4-A62F68DA6EBA}" type="datetimeFigureOut">
              <a:rPr lang="de-DE"/>
              <a:t>14.11.2024</a:t>
            </a:fld>
            <a:endParaRPr lang="de-DE"/>
          </a:p>
        </p:txBody>
      </p:sp>
      <p:sp>
        <p:nvSpPr>
          <p:cNvPr id="5" name="Fußzeilenplatzhalter 4"/>
          <p:cNvSpPr>
            <a:spLocks noGrp="1"/>
          </p:cNvSpPr>
          <p:nvPr>
            <p:ph type="ftr" sz="quarter" idx="11"/>
          </p:nvPr>
        </p:nvSpPr>
        <p:spPr bwMode="auto"/>
        <p:txBody>
          <a:bodyPr/>
          <a:lstStyle/>
          <a:p>
            <a:pPr>
              <a:defRPr/>
            </a:pPr>
            <a:endParaRPr lang="de-DE"/>
          </a:p>
        </p:txBody>
      </p:sp>
      <p:sp>
        <p:nvSpPr>
          <p:cNvPr id="6" name="Foliennummernplatzhalter 5"/>
          <p:cNvSpPr>
            <a:spLocks noGrp="1"/>
          </p:cNvSpPr>
          <p:nvPr>
            <p:ph type="sldNum" sz="quarter" idx="12"/>
          </p:nvPr>
        </p:nvSpPr>
        <p:spPr bwMode="auto"/>
        <p:txBody>
          <a:bodyPr/>
          <a:lstStyle/>
          <a:p>
            <a:pPr>
              <a:defRPr/>
            </a:pPr>
            <a:fld id="{953C67B0-201B-6D44-AA2A-262CD9C52572}" type="slidenum">
              <a:rPr lang="de-DE"/>
              <a:t>‹Nr.›</a:t>
            </a:fld>
            <a:endParaRPr lang="de-DE"/>
          </a:p>
        </p:txBody>
      </p:sp>
      <p:pic>
        <p:nvPicPr>
          <p:cNvPr id="7" name="Grafik 6"/>
          <p:cNvPicPr>
            <a:picLocks noChangeAspect="1"/>
          </p:cNvPicPr>
          <p:nvPr userDrawn="1"/>
        </p:nvPicPr>
        <p:blipFill>
          <a:blip r:embed="rId2"/>
          <a:stretch/>
        </p:blipFill>
        <p:spPr bwMode="auto">
          <a:xfrm>
            <a:off x="0" y="-17195"/>
            <a:ext cx="12192000" cy="6892389"/>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vertTx" userDrawn="1">
  <p:cSld name="Titel und vertikaler Text">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3" name="Vertikaler Textplatzhalter 2"/>
          <p:cNvSpPr>
            <a:spLocks noGrp="1"/>
          </p:cNvSpPr>
          <p:nvPr>
            <p:ph type="body" orient="vert" idx="1"/>
          </p:nvPr>
        </p:nvSpPr>
        <p:spPr bwMode="auto"/>
        <p:txBody>
          <a:bodyPr vert="eaVert"/>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Datumsplatzhalter 3"/>
          <p:cNvSpPr>
            <a:spLocks noGrp="1"/>
          </p:cNvSpPr>
          <p:nvPr>
            <p:ph type="dt" sz="half" idx="10"/>
          </p:nvPr>
        </p:nvSpPr>
        <p:spPr bwMode="auto"/>
        <p:txBody>
          <a:bodyPr/>
          <a:lstStyle/>
          <a:p>
            <a:pPr>
              <a:defRPr/>
            </a:pPr>
            <a:fld id="{5AB38DBA-2B87-4145-A2D4-A62F68DA6EBA}" type="datetimeFigureOut">
              <a:rPr lang="de-DE"/>
              <a:t>14.11.2024</a:t>
            </a:fld>
            <a:endParaRPr lang="de-DE"/>
          </a:p>
        </p:txBody>
      </p:sp>
      <p:sp>
        <p:nvSpPr>
          <p:cNvPr id="5" name="Fußzeilenplatzhalter 4"/>
          <p:cNvSpPr>
            <a:spLocks noGrp="1"/>
          </p:cNvSpPr>
          <p:nvPr>
            <p:ph type="ftr" sz="quarter" idx="11"/>
          </p:nvPr>
        </p:nvSpPr>
        <p:spPr bwMode="auto"/>
        <p:txBody>
          <a:bodyPr/>
          <a:lstStyle/>
          <a:p>
            <a:pPr>
              <a:defRPr/>
            </a:pPr>
            <a:endParaRPr lang="de-DE"/>
          </a:p>
        </p:txBody>
      </p:sp>
      <p:sp>
        <p:nvSpPr>
          <p:cNvPr id="6" name="Foliennummernplatzhalter 5"/>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vertTitleAndTx" userDrawn="1">
  <p:cSld name="Vertikaler Titel und Text">
    <p:spTree>
      <p:nvGrpSpPr>
        <p:cNvPr id="1" name=""/>
        <p:cNvGrpSpPr/>
        <p:nvPr/>
      </p:nvGrpSpPr>
      <p:grpSpPr bwMode="auto">
        <a:xfrm>
          <a:off x="0" y="0"/>
          <a:ext cx="0" cy="0"/>
          <a:chOff x="0" y="0"/>
          <a:chExt cx="0" cy="0"/>
        </a:xfrm>
      </p:grpSpPr>
      <p:sp>
        <p:nvSpPr>
          <p:cNvPr id="2" name="Vertikaler Titel 1"/>
          <p:cNvSpPr>
            <a:spLocks noGrp="1"/>
          </p:cNvSpPr>
          <p:nvPr>
            <p:ph type="title" orient="vert"/>
          </p:nvPr>
        </p:nvSpPr>
        <p:spPr bwMode="auto">
          <a:xfrm>
            <a:off x="8724900" y="365125"/>
            <a:ext cx="2628900" cy="5811838"/>
          </a:xfrm>
        </p:spPr>
        <p:txBody>
          <a:bodyPr vert="eaVert"/>
          <a:lstStyle/>
          <a:p>
            <a:pPr>
              <a:defRPr/>
            </a:pPr>
            <a:r>
              <a:rPr lang="de-DE"/>
              <a:t>Mastertitelformat bearbeiten</a:t>
            </a:r>
            <a:endParaRPr/>
          </a:p>
        </p:txBody>
      </p:sp>
      <p:sp>
        <p:nvSpPr>
          <p:cNvPr id="3" name="Vertikaler Textplatzhalter 2"/>
          <p:cNvSpPr>
            <a:spLocks noGrp="1"/>
          </p:cNvSpPr>
          <p:nvPr>
            <p:ph type="body" orient="vert" idx="1"/>
          </p:nvPr>
        </p:nvSpPr>
        <p:spPr bwMode="auto">
          <a:xfrm>
            <a:off x="838200" y="365125"/>
            <a:ext cx="7734300" cy="5811838"/>
          </a:xfrm>
        </p:spPr>
        <p:txBody>
          <a:bodyPr vert="eaVert"/>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Datumsplatzhalter 3"/>
          <p:cNvSpPr>
            <a:spLocks noGrp="1"/>
          </p:cNvSpPr>
          <p:nvPr>
            <p:ph type="dt" sz="half" idx="10"/>
          </p:nvPr>
        </p:nvSpPr>
        <p:spPr bwMode="auto"/>
        <p:txBody>
          <a:bodyPr/>
          <a:lstStyle/>
          <a:p>
            <a:pPr>
              <a:defRPr/>
            </a:pPr>
            <a:fld id="{5AB38DBA-2B87-4145-A2D4-A62F68DA6EBA}" type="datetimeFigureOut">
              <a:rPr lang="de-DE"/>
              <a:t>14.11.2024</a:t>
            </a:fld>
            <a:endParaRPr lang="de-DE"/>
          </a:p>
        </p:txBody>
      </p:sp>
      <p:sp>
        <p:nvSpPr>
          <p:cNvPr id="5" name="Fußzeilenplatzhalter 4"/>
          <p:cNvSpPr>
            <a:spLocks noGrp="1"/>
          </p:cNvSpPr>
          <p:nvPr>
            <p:ph type="ftr" sz="quarter" idx="11"/>
          </p:nvPr>
        </p:nvSpPr>
        <p:spPr bwMode="auto"/>
        <p:txBody>
          <a:bodyPr/>
          <a:lstStyle/>
          <a:p>
            <a:pPr>
              <a:defRPr/>
            </a:pPr>
            <a:endParaRPr lang="de-DE"/>
          </a:p>
        </p:txBody>
      </p:sp>
      <p:sp>
        <p:nvSpPr>
          <p:cNvPr id="6" name="Foliennummernplatzhalter 5"/>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obj" userDrawn="1">
  <p:cSld name="Titel und Inhalt">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3" name="Inhaltsplatzhalter 2"/>
          <p:cNvSpPr>
            <a:spLocks noGrp="1"/>
          </p:cNvSpPr>
          <p:nvPr>
            <p:ph idx="1"/>
          </p:nvPr>
        </p:nvSpPr>
        <p:spPr bwMode="auto"/>
        <p:txBody>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Datumsplatzhalter 3"/>
          <p:cNvSpPr>
            <a:spLocks noGrp="1"/>
          </p:cNvSpPr>
          <p:nvPr>
            <p:ph type="dt" sz="half" idx="10"/>
          </p:nvPr>
        </p:nvSpPr>
        <p:spPr bwMode="auto"/>
        <p:txBody>
          <a:bodyPr/>
          <a:lstStyle/>
          <a:p>
            <a:pPr>
              <a:defRPr/>
            </a:pPr>
            <a:fld id="{5AB38DBA-2B87-4145-A2D4-A62F68DA6EBA}" type="datetimeFigureOut">
              <a:rPr lang="de-DE"/>
              <a:t>14.11.2024</a:t>
            </a:fld>
            <a:endParaRPr lang="de-DE"/>
          </a:p>
        </p:txBody>
      </p:sp>
      <p:sp>
        <p:nvSpPr>
          <p:cNvPr id="5" name="Fußzeilenplatzhalter 4"/>
          <p:cNvSpPr>
            <a:spLocks noGrp="1"/>
          </p:cNvSpPr>
          <p:nvPr>
            <p:ph type="ftr" sz="quarter" idx="11"/>
          </p:nvPr>
        </p:nvSpPr>
        <p:spPr bwMode="auto"/>
        <p:txBody>
          <a:bodyPr/>
          <a:lstStyle/>
          <a:p>
            <a:pPr>
              <a:defRPr/>
            </a:pPr>
            <a:endParaRPr lang="de-DE"/>
          </a:p>
        </p:txBody>
      </p:sp>
      <p:sp>
        <p:nvSpPr>
          <p:cNvPr id="6" name="Foliennummernplatzhalter 5"/>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secHead" userDrawn="1">
  <p:cSld name="Abschnitts-&#10;überschrift">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831850" y="1709738"/>
            <a:ext cx="10515600" cy="2852737"/>
          </a:xfrm>
        </p:spPr>
        <p:txBody>
          <a:bodyPr anchor="b"/>
          <a:lstStyle>
            <a:lvl1pPr>
              <a:defRPr sz="6000"/>
            </a:lvl1pPr>
          </a:lstStyle>
          <a:p>
            <a:pPr>
              <a:defRPr/>
            </a:pPr>
            <a:r>
              <a:rPr lang="de-DE"/>
              <a:t>Mastertitelformat bearbeiten</a:t>
            </a:r>
            <a:endParaRPr/>
          </a:p>
        </p:txBody>
      </p:sp>
      <p:sp>
        <p:nvSpPr>
          <p:cNvPr id="3" name="Textplatzhalter 2"/>
          <p:cNvSpPr>
            <a:spLocks noGrp="1"/>
          </p:cNvSpPr>
          <p:nvPr>
            <p:ph type="body" idx="1"/>
          </p:nvPr>
        </p:nvSpPr>
        <p:spPr bwMode="auto">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de-DE"/>
              <a:t>Mastertextformat bearbeiten</a:t>
            </a:r>
            <a:endParaRPr/>
          </a:p>
        </p:txBody>
      </p:sp>
      <p:sp>
        <p:nvSpPr>
          <p:cNvPr id="4" name="Datumsplatzhalter 3"/>
          <p:cNvSpPr>
            <a:spLocks noGrp="1"/>
          </p:cNvSpPr>
          <p:nvPr>
            <p:ph type="dt" sz="half" idx="10"/>
          </p:nvPr>
        </p:nvSpPr>
        <p:spPr bwMode="auto"/>
        <p:txBody>
          <a:bodyPr/>
          <a:lstStyle/>
          <a:p>
            <a:pPr>
              <a:defRPr/>
            </a:pPr>
            <a:fld id="{5AB38DBA-2B87-4145-A2D4-A62F68DA6EBA}" type="datetimeFigureOut">
              <a:rPr lang="de-DE"/>
              <a:t>14.11.2024</a:t>
            </a:fld>
            <a:endParaRPr lang="de-DE"/>
          </a:p>
        </p:txBody>
      </p:sp>
      <p:sp>
        <p:nvSpPr>
          <p:cNvPr id="5" name="Fußzeilenplatzhalter 4"/>
          <p:cNvSpPr>
            <a:spLocks noGrp="1"/>
          </p:cNvSpPr>
          <p:nvPr>
            <p:ph type="ftr" sz="quarter" idx="11"/>
          </p:nvPr>
        </p:nvSpPr>
        <p:spPr bwMode="auto"/>
        <p:txBody>
          <a:bodyPr/>
          <a:lstStyle/>
          <a:p>
            <a:pPr>
              <a:defRPr/>
            </a:pPr>
            <a:endParaRPr lang="de-DE"/>
          </a:p>
        </p:txBody>
      </p:sp>
      <p:sp>
        <p:nvSpPr>
          <p:cNvPr id="6" name="Foliennummernplatzhalter 5"/>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woObj" userDrawn="1">
  <p:cSld name="Zwei Inhalte">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3" name="Inhaltsplatzhalter 2"/>
          <p:cNvSpPr>
            <a:spLocks noGrp="1"/>
          </p:cNvSpPr>
          <p:nvPr>
            <p:ph sz="half" idx="1"/>
          </p:nvPr>
        </p:nvSpPr>
        <p:spPr bwMode="auto">
          <a:xfrm>
            <a:off x="838200" y="1825625"/>
            <a:ext cx="5181600" cy="4351338"/>
          </a:xfrm>
        </p:spPr>
        <p:txBody>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Inhaltsplatzhalter 3"/>
          <p:cNvSpPr>
            <a:spLocks noGrp="1"/>
          </p:cNvSpPr>
          <p:nvPr>
            <p:ph sz="half" idx="2"/>
          </p:nvPr>
        </p:nvSpPr>
        <p:spPr bwMode="auto">
          <a:xfrm>
            <a:off x="6172200" y="1825625"/>
            <a:ext cx="5181600" cy="4351338"/>
          </a:xfrm>
        </p:spPr>
        <p:txBody>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5" name="Datumsplatzhalter 4"/>
          <p:cNvSpPr>
            <a:spLocks noGrp="1"/>
          </p:cNvSpPr>
          <p:nvPr>
            <p:ph type="dt" sz="half" idx="10"/>
          </p:nvPr>
        </p:nvSpPr>
        <p:spPr bwMode="auto"/>
        <p:txBody>
          <a:bodyPr/>
          <a:lstStyle/>
          <a:p>
            <a:pPr>
              <a:defRPr/>
            </a:pPr>
            <a:fld id="{5AB38DBA-2B87-4145-A2D4-A62F68DA6EBA}" type="datetimeFigureOut">
              <a:rPr lang="de-DE"/>
              <a:t>14.11.2024</a:t>
            </a:fld>
            <a:endParaRPr lang="de-DE"/>
          </a:p>
        </p:txBody>
      </p:sp>
      <p:sp>
        <p:nvSpPr>
          <p:cNvPr id="6" name="Fußzeilenplatzhalter 5"/>
          <p:cNvSpPr>
            <a:spLocks noGrp="1"/>
          </p:cNvSpPr>
          <p:nvPr>
            <p:ph type="ftr" sz="quarter" idx="11"/>
          </p:nvPr>
        </p:nvSpPr>
        <p:spPr bwMode="auto"/>
        <p:txBody>
          <a:bodyPr/>
          <a:lstStyle/>
          <a:p>
            <a:pPr>
              <a:defRPr/>
            </a:pPr>
            <a:endParaRPr lang="de-DE"/>
          </a:p>
        </p:txBody>
      </p:sp>
      <p:sp>
        <p:nvSpPr>
          <p:cNvPr id="7" name="Foliennummernplatzhalter 6"/>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woTxTwoObj" userDrawn="1">
  <p:cSld name="Vergleich">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839788" y="365125"/>
            <a:ext cx="10515600" cy="1325563"/>
          </a:xfrm>
        </p:spPr>
        <p:txBody>
          <a:bodyPr/>
          <a:lstStyle/>
          <a:p>
            <a:pPr>
              <a:defRPr/>
            </a:pPr>
            <a:r>
              <a:rPr lang="de-DE"/>
              <a:t>Mastertitelformat bearbeiten</a:t>
            </a:r>
            <a:endParaRPr/>
          </a:p>
        </p:txBody>
      </p:sp>
      <p:sp>
        <p:nvSpPr>
          <p:cNvPr id="3" name="Textplatzhalter 2"/>
          <p:cNvSpPr>
            <a:spLocks noGrp="1"/>
          </p:cNvSpPr>
          <p:nvPr>
            <p:ph type="body" idx="1"/>
          </p:nvPr>
        </p:nvSpPr>
        <p:spPr bwMode="auto">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de-DE"/>
              <a:t>Mastertextformat bearbeiten</a:t>
            </a:r>
            <a:endParaRPr/>
          </a:p>
        </p:txBody>
      </p:sp>
      <p:sp>
        <p:nvSpPr>
          <p:cNvPr id="4" name="Inhaltsplatzhalter 3"/>
          <p:cNvSpPr>
            <a:spLocks noGrp="1"/>
          </p:cNvSpPr>
          <p:nvPr>
            <p:ph sz="half" idx="2"/>
          </p:nvPr>
        </p:nvSpPr>
        <p:spPr bwMode="auto">
          <a:xfrm>
            <a:off x="839788" y="2505074"/>
            <a:ext cx="5157787" cy="3684588"/>
          </a:xfrm>
        </p:spPr>
        <p:txBody>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5" name="Textplatzhalter 4"/>
          <p:cNvSpPr>
            <a:spLocks noGrp="1"/>
          </p:cNvSpPr>
          <p:nvPr>
            <p:ph type="body" sz="quarter" idx="3"/>
          </p:nvPr>
        </p:nvSpPr>
        <p:spPr bwMode="auto">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de-DE"/>
              <a:t>Mastertextformat bearbeiten</a:t>
            </a:r>
            <a:endParaRPr/>
          </a:p>
        </p:txBody>
      </p:sp>
      <p:sp>
        <p:nvSpPr>
          <p:cNvPr id="6" name="Inhaltsplatzhalter 5"/>
          <p:cNvSpPr>
            <a:spLocks noGrp="1"/>
          </p:cNvSpPr>
          <p:nvPr>
            <p:ph sz="quarter" idx="4"/>
          </p:nvPr>
        </p:nvSpPr>
        <p:spPr bwMode="auto">
          <a:xfrm>
            <a:off x="6172200" y="2505074"/>
            <a:ext cx="5183188" cy="3684588"/>
          </a:xfrm>
        </p:spPr>
        <p:txBody>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7" name="Datumsplatzhalter 6"/>
          <p:cNvSpPr>
            <a:spLocks noGrp="1"/>
          </p:cNvSpPr>
          <p:nvPr>
            <p:ph type="dt" sz="half" idx="10"/>
          </p:nvPr>
        </p:nvSpPr>
        <p:spPr bwMode="auto"/>
        <p:txBody>
          <a:bodyPr/>
          <a:lstStyle/>
          <a:p>
            <a:pPr>
              <a:defRPr/>
            </a:pPr>
            <a:fld id="{5AB38DBA-2B87-4145-A2D4-A62F68DA6EBA}" type="datetimeFigureOut">
              <a:rPr lang="de-DE"/>
              <a:t>14.11.2024</a:t>
            </a:fld>
            <a:endParaRPr lang="de-DE"/>
          </a:p>
        </p:txBody>
      </p:sp>
      <p:sp>
        <p:nvSpPr>
          <p:cNvPr id="8" name="Fußzeilenplatzhalter 7"/>
          <p:cNvSpPr>
            <a:spLocks noGrp="1"/>
          </p:cNvSpPr>
          <p:nvPr>
            <p:ph type="ftr" sz="quarter" idx="11"/>
          </p:nvPr>
        </p:nvSpPr>
        <p:spPr bwMode="auto"/>
        <p:txBody>
          <a:bodyPr/>
          <a:lstStyle/>
          <a:p>
            <a:pPr>
              <a:defRPr/>
            </a:pPr>
            <a:endParaRPr lang="de-DE"/>
          </a:p>
        </p:txBody>
      </p:sp>
      <p:sp>
        <p:nvSpPr>
          <p:cNvPr id="9" name="Foliennummernplatzhalter 8"/>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itleOnly" userDrawn="1">
  <p:cSld name="Nur Titel">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3" name="Datumsplatzhalter 2"/>
          <p:cNvSpPr>
            <a:spLocks noGrp="1"/>
          </p:cNvSpPr>
          <p:nvPr>
            <p:ph type="dt" sz="half" idx="10"/>
          </p:nvPr>
        </p:nvSpPr>
        <p:spPr bwMode="auto"/>
        <p:txBody>
          <a:bodyPr/>
          <a:lstStyle/>
          <a:p>
            <a:pPr>
              <a:defRPr/>
            </a:pPr>
            <a:fld id="{5AB38DBA-2B87-4145-A2D4-A62F68DA6EBA}" type="datetimeFigureOut">
              <a:rPr lang="de-DE"/>
              <a:t>14.11.2024</a:t>
            </a:fld>
            <a:endParaRPr lang="de-DE"/>
          </a:p>
        </p:txBody>
      </p:sp>
      <p:sp>
        <p:nvSpPr>
          <p:cNvPr id="4" name="Fußzeilenplatzhalter 3"/>
          <p:cNvSpPr>
            <a:spLocks noGrp="1"/>
          </p:cNvSpPr>
          <p:nvPr>
            <p:ph type="ftr" sz="quarter" idx="11"/>
          </p:nvPr>
        </p:nvSpPr>
        <p:spPr bwMode="auto"/>
        <p:txBody>
          <a:bodyPr/>
          <a:lstStyle/>
          <a:p>
            <a:pPr>
              <a:defRPr/>
            </a:pPr>
            <a:endParaRPr lang="de-DE"/>
          </a:p>
        </p:txBody>
      </p:sp>
      <p:sp>
        <p:nvSpPr>
          <p:cNvPr id="5" name="Foliennummernplatzhalter 4"/>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blank" userDrawn="1">
  <p:cSld name="Leer">
    <p:spTree>
      <p:nvGrpSpPr>
        <p:cNvPr id="1" name=""/>
        <p:cNvGrpSpPr/>
        <p:nvPr/>
      </p:nvGrpSpPr>
      <p:grpSpPr bwMode="auto">
        <a:xfrm>
          <a:off x="0" y="0"/>
          <a:ext cx="0" cy="0"/>
          <a:chOff x="0" y="0"/>
          <a:chExt cx="0" cy="0"/>
        </a:xfrm>
      </p:grpSpPr>
      <p:sp>
        <p:nvSpPr>
          <p:cNvPr id="2" name="Datumsplatzhalter 1"/>
          <p:cNvSpPr>
            <a:spLocks noGrp="1"/>
          </p:cNvSpPr>
          <p:nvPr>
            <p:ph type="dt" sz="half" idx="10"/>
          </p:nvPr>
        </p:nvSpPr>
        <p:spPr bwMode="auto"/>
        <p:txBody>
          <a:bodyPr/>
          <a:lstStyle/>
          <a:p>
            <a:pPr>
              <a:defRPr/>
            </a:pPr>
            <a:fld id="{5AB38DBA-2B87-4145-A2D4-A62F68DA6EBA}" type="datetimeFigureOut">
              <a:rPr lang="de-DE"/>
              <a:t>14.11.2024</a:t>
            </a:fld>
            <a:endParaRPr lang="de-DE"/>
          </a:p>
        </p:txBody>
      </p:sp>
      <p:sp>
        <p:nvSpPr>
          <p:cNvPr id="3" name="Fußzeilenplatzhalter 2"/>
          <p:cNvSpPr>
            <a:spLocks noGrp="1"/>
          </p:cNvSpPr>
          <p:nvPr>
            <p:ph type="ftr" sz="quarter" idx="11"/>
          </p:nvPr>
        </p:nvSpPr>
        <p:spPr bwMode="auto"/>
        <p:txBody>
          <a:bodyPr/>
          <a:lstStyle/>
          <a:p>
            <a:pPr>
              <a:defRPr/>
            </a:pPr>
            <a:endParaRPr lang="de-DE"/>
          </a:p>
        </p:txBody>
      </p:sp>
      <p:sp>
        <p:nvSpPr>
          <p:cNvPr id="4" name="Foliennummernplatzhalter 3"/>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objTx" userDrawn="1">
  <p:cSld name="Inhalt mit Überschrift">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839788" y="457200"/>
            <a:ext cx="3932237" cy="1600200"/>
          </a:xfrm>
        </p:spPr>
        <p:txBody>
          <a:bodyPr anchor="b"/>
          <a:lstStyle>
            <a:lvl1pPr>
              <a:defRPr sz="3200"/>
            </a:lvl1pPr>
          </a:lstStyle>
          <a:p>
            <a:pPr>
              <a:defRPr/>
            </a:pPr>
            <a:r>
              <a:rPr lang="de-DE"/>
              <a:t>Mastertitelformat bearbeiten</a:t>
            </a:r>
            <a:endParaRPr/>
          </a:p>
        </p:txBody>
      </p:sp>
      <p:sp>
        <p:nvSpPr>
          <p:cNvPr id="3" name="Inhaltsplatzhalter 2"/>
          <p:cNvSpPr>
            <a:spLocks noGrp="1"/>
          </p:cNvSpPr>
          <p:nvPr>
            <p:ph idx="1"/>
          </p:nvPr>
        </p:nvSpPr>
        <p:spPr bwMode="auto">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Textplatzhalter 3"/>
          <p:cNvSpPr>
            <a:spLocks noGrp="1"/>
          </p:cNvSpPr>
          <p:nvPr>
            <p:ph type="body" sz="half" idx="2"/>
          </p:nvPr>
        </p:nvSpPr>
        <p:spPr bwMode="auto">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defRPr/>
            </a:pPr>
            <a:r>
              <a:rPr lang="de-DE"/>
              <a:t>Mastertextformat bearbeiten</a:t>
            </a:r>
            <a:endParaRPr/>
          </a:p>
        </p:txBody>
      </p:sp>
      <p:sp>
        <p:nvSpPr>
          <p:cNvPr id="5" name="Datumsplatzhalter 4"/>
          <p:cNvSpPr>
            <a:spLocks noGrp="1"/>
          </p:cNvSpPr>
          <p:nvPr>
            <p:ph type="dt" sz="half" idx="10"/>
          </p:nvPr>
        </p:nvSpPr>
        <p:spPr bwMode="auto"/>
        <p:txBody>
          <a:bodyPr/>
          <a:lstStyle/>
          <a:p>
            <a:pPr>
              <a:defRPr/>
            </a:pPr>
            <a:fld id="{5AB38DBA-2B87-4145-A2D4-A62F68DA6EBA}" type="datetimeFigureOut">
              <a:rPr lang="de-DE"/>
              <a:t>14.11.2024</a:t>
            </a:fld>
            <a:endParaRPr lang="de-DE"/>
          </a:p>
        </p:txBody>
      </p:sp>
      <p:sp>
        <p:nvSpPr>
          <p:cNvPr id="6" name="Fußzeilenplatzhalter 5"/>
          <p:cNvSpPr>
            <a:spLocks noGrp="1"/>
          </p:cNvSpPr>
          <p:nvPr>
            <p:ph type="ftr" sz="quarter" idx="11"/>
          </p:nvPr>
        </p:nvSpPr>
        <p:spPr bwMode="auto"/>
        <p:txBody>
          <a:bodyPr/>
          <a:lstStyle/>
          <a:p>
            <a:pPr>
              <a:defRPr/>
            </a:pPr>
            <a:endParaRPr lang="de-DE"/>
          </a:p>
        </p:txBody>
      </p:sp>
      <p:sp>
        <p:nvSpPr>
          <p:cNvPr id="7" name="Foliennummernplatzhalter 6"/>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picTx" userDrawn="1">
  <p:cSld name="Bild mit Überschrift">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839788" y="457200"/>
            <a:ext cx="3932237" cy="1600200"/>
          </a:xfrm>
        </p:spPr>
        <p:txBody>
          <a:bodyPr anchor="b"/>
          <a:lstStyle>
            <a:lvl1pPr>
              <a:defRPr sz="3200"/>
            </a:lvl1pPr>
          </a:lstStyle>
          <a:p>
            <a:pPr>
              <a:defRPr/>
            </a:pPr>
            <a:r>
              <a:rPr lang="de-DE"/>
              <a:t>Mastertitelformat bearbeiten</a:t>
            </a:r>
            <a:endParaRPr/>
          </a:p>
        </p:txBody>
      </p:sp>
      <p:sp>
        <p:nvSpPr>
          <p:cNvPr id="3" name="Bildplatzhalter 2"/>
          <p:cNvSpPr>
            <a:spLocks noGrp="1"/>
          </p:cNvSpPr>
          <p:nvPr>
            <p:ph type="pic" idx="1"/>
          </p:nvPr>
        </p:nvSpPr>
        <p:spPr bwMode="auto">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a:defRPr/>
            </a:pPr>
            <a:endParaRPr lang="de-DE"/>
          </a:p>
        </p:txBody>
      </p:sp>
      <p:sp>
        <p:nvSpPr>
          <p:cNvPr id="4" name="Textplatzhalter 3"/>
          <p:cNvSpPr>
            <a:spLocks noGrp="1"/>
          </p:cNvSpPr>
          <p:nvPr>
            <p:ph type="body" sz="half" idx="2"/>
          </p:nvPr>
        </p:nvSpPr>
        <p:spPr bwMode="auto">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defRPr/>
            </a:pPr>
            <a:r>
              <a:rPr lang="de-DE"/>
              <a:t>Mastertextformat bearbeiten</a:t>
            </a:r>
            <a:endParaRPr/>
          </a:p>
        </p:txBody>
      </p:sp>
      <p:sp>
        <p:nvSpPr>
          <p:cNvPr id="5" name="Datumsplatzhalter 4"/>
          <p:cNvSpPr>
            <a:spLocks noGrp="1"/>
          </p:cNvSpPr>
          <p:nvPr>
            <p:ph type="dt" sz="half" idx="10"/>
          </p:nvPr>
        </p:nvSpPr>
        <p:spPr bwMode="auto"/>
        <p:txBody>
          <a:bodyPr/>
          <a:lstStyle/>
          <a:p>
            <a:pPr>
              <a:defRPr/>
            </a:pPr>
            <a:fld id="{5AB38DBA-2B87-4145-A2D4-A62F68DA6EBA}" type="datetimeFigureOut">
              <a:rPr lang="de-DE"/>
              <a:t>14.11.2024</a:t>
            </a:fld>
            <a:endParaRPr lang="de-DE"/>
          </a:p>
        </p:txBody>
      </p:sp>
      <p:sp>
        <p:nvSpPr>
          <p:cNvPr id="6" name="Fußzeilenplatzhalter 5"/>
          <p:cNvSpPr>
            <a:spLocks noGrp="1"/>
          </p:cNvSpPr>
          <p:nvPr>
            <p:ph type="ftr" sz="quarter" idx="11"/>
          </p:nvPr>
        </p:nvSpPr>
        <p:spPr bwMode="auto"/>
        <p:txBody>
          <a:bodyPr/>
          <a:lstStyle/>
          <a:p>
            <a:pPr>
              <a:defRPr/>
            </a:pPr>
            <a:endParaRPr lang="de-DE"/>
          </a:p>
        </p:txBody>
      </p:sp>
      <p:sp>
        <p:nvSpPr>
          <p:cNvPr id="7" name="Foliennummernplatzhalter 6"/>
          <p:cNvSpPr>
            <a:spLocks noGrp="1"/>
          </p:cNvSpPr>
          <p:nvPr>
            <p:ph type="sldNum" sz="quarter" idx="12"/>
          </p:nvPr>
        </p:nvSpPr>
        <p:spPr bwMode="auto"/>
        <p:txBody>
          <a:bodyPr/>
          <a:lstStyle/>
          <a:p>
            <a:pPr>
              <a:defRPr/>
            </a:pPr>
            <a:fld id="{953C67B0-201B-6D44-AA2A-262CD9C52572}" type="slidenum">
              <a:rPr lang="de-DE"/>
              <a:t>‹Nr.›</a:t>
            </a:fld>
            <a:endParaRPr lang="de-DE"/>
          </a:p>
        </p:txBody>
      </p:sp>
    </p:spTree>
  </p:cSld>
  <p:clrMapOvr>
    <a:masterClrMapping/>
  </p:clrMapOvr>
</p:sldLayout>
</file>

<file path=ppt/slideMasters/_rels/slideMaster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reserve="0">
  <p:cSld name="">
    <p:bg>
      <p:bgRef idx="1001">
        <a:schemeClr val="bg1"/>
      </p:bgRef>
    </p:bg>
    <p:spTree>
      <p:nvGrpSpPr>
        <p:cNvPr id="1" name=""/>
        <p:cNvGrpSpPr/>
        <p:nvPr/>
      </p:nvGrpSpPr>
      <p:grpSpPr bwMode="auto">
        <a:xfrm>
          <a:off x="0" y="0"/>
          <a:ext cx="0" cy="0"/>
          <a:chOff x="0" y="0"/>
          <a:chExt cx="0" cy="0"/>
        </a:xfrm>
      </p:grpSpPr>
      <p:sp>
        <p:nvSpPr>
          <p:cNvPr id="2" name="Titelplatzhalter 1"/>
          <p:cNvSpPr>
            <a:spLocks noGrp="1"/>
          </p:cNvSpPr>
          <p:nvPr>
            <p:ph type="title"/>
          </p:nvPr>
        </p:nvSpPr>
        <p:spPr bwMode="auto">
          <a:xfrm>
            <a:off x="838200" y="365125"/>
            <a:ext cx="10515600" cy="1325563"/>
          </a:xfrm>
          <a:prstGeom prst="rect">
            <a:avLst/>
          </a:prstGeom>
        </p:spPr>
        <p:txBody>
          <a:bodyPr vert="horz" lIns="91440" tIns="45720" rIns="91440" bIns="45720" rtlCol="0" anchor="ctr">
            <a:normAutofit/>
          </a:bodyPr>
          <a:lstStyle/>
          <a:p>
            <a:pPr>
              <a:defRPr/>
            </a:pPr>
            <a:r>
              <a:rPr lang="de-DE"/>
              <a:t>Mastertitelformat bearbeiten</a:t>
            </a:r>
            <a:endParaRPr/>
          </a:p>
        </p:txBody>
      </p:sp>
      <p:sp>
        <p:nvSpPr>
          <p:cNvPr id="3" name="Textplatzhalter 2"/>
          <p:cNvSpPr>
            <a:spLocks noGrp="1"/>
          </p:cNvSpPr>
          <p:nvPr>
            <p:ph type="body" idx="1"/>
          </p:nvPr>
        </p:nvSpPr>
        <p:spPr bwMode="auto">
          <a:xfrm>
            <a:off x="838200" y="1825625"/>
            <a:ext cx="10515600" cy="4351338"/>
          </a:xfrm>
          <a:prstGeom prst="rect">
            <a:avLst/>
          </a:prstGeom>
        </p:spPr>
        <p:txBody>
          <a:bodyPr vert="horz" lIns="91440" tIns="45720" rIns="91440" bIns="45720" rtlCol="0">
            <a:normAutofit/>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Datumsplatzhalter 3"/>
          <p:cNvSpPr>
            <a:spLocks noGrp="1"/>
          </p:cNvSpPr>
          <p:nvPr>
            <p:ph type="dt" sz="half" idx="2"/>
          </p:nvPr>
        </p:nvSpPr>
        <p:spPr bwMode="auto">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5AB38DBA-2B87-4145-A2D4-A62F68DA6EBA}" type="datetimeFigureOut">
              <a:rPr lang="de-DE"/>
              <a:t>14.11.2024</a:t>
            </a:fld>
            <a:endParaRPr lang="de-DE"/>
          </a:p>
        </p:txBody>
      </p:sp>
      <p:sp>
        <p:nvSpPr>
          <p:cNvPr id="5" name="Fußzeilenplatzhalter 4"/>
          <p:cNvSpPr>
            <a:spLocks noGrp="1"/>
          </p:cNvSpPr>
          <p:nvPr>
            <p:ph type="ftr" sz="quarter" idx="3"/>
          </p:nvPr>
        </p:nvSpPr>
        <p:spPr bwMode="auto">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de-DE"/>
          </a:p>
        </p:txBody>
      </p:sp>
      <p:sp>
        <p:nvSpPr>
          <p:cNvPr id="6" name="Foliennummernplatzhalter 5"/>
          <p:cNvSpPr>
            <a:spLocks noGrp="1"/>
          </p:cNvSpPr>
          <p:nvPr>
            <p:ph type="sldNum" sz="quarter" idx="4"/>
          </p:nvPr>
        </p:nvSpPr>
        <p:spPr bwMode="auto">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953C67B0-201B-6D44-AA2A-262CD9C52572}" type="slidenum">
              <a:rPr lang="de-DE"/>
              <a:t>‹Nr.›</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a:lnSpc>
          <a:spcPct val="90000"/>
        </a:lnSpc>
        <a:spcBef>
          <a:spcPts val="0"/>
        </a:spcBef>
        <a:buNone/>
        <a:defRPr sz="4400">
          <a:solidFill>
            <a:schemeClr val="tx1"/>
          </a:solidFill>
          <a:latin typeface="+mj-lt"/>
          <a:ea typeface="+mj-ea"/>
          <a:cs typeface="+mj-cs"/>
        </a:defRPr>
      </a:lvl1pPr>
    </p:titleStyle>
    <p:bodyStyle>
      <a:lvl1pPr marL="228600" indent="-228600" algn="l" defTabSz="914400">
        <a:lnSpc>
          <a:spcPct val="90000"/>
        </a:lnSpc>
        <a:spcBef>
          <a:spcPts val="1000"/>
        </a:spcBef>
        <a:buFont typeface="Arial"/>
        <a:buChar char="•"/>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3.png"/><Relationship Id="rId4" Type="http://schemas.openxmlformats.org/officeDocument/2006/relationships/image" Target="../media/image34.png"/><Relationship Id="rId5" Type="http://schemas.openxmlformats.org/officeDocument/2006/relationships/image" Target="../media/media22.svg"/><Relationship Id="rId6" Type="http://schemas.openxmlformats.org/officeDocument/2006/relationships/image" Target="../media/image35.png"/></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3.pn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3.png"/></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3.png"/><Relationship Id="rId4" Type="http://schemas.openxmlformats.org/officeDocument/2006/relationships/image" Target="../media/image36.png"/><Relationship Id="rId5" Type="http://schemas.openxmlformats.org/officeDocument/2006/relationships/image" Target="../media/image37.png"/><Relationship Id="rId6" Type="http://schemas.openxmlformats.org/officeDocument/2006/relationships/image" Target="../media/image38.png"/><Relationship Id="rId7" Type="http://schemas.openxmlformats.org/officeDocument/2006/relationships/image" Target="../media/image39.png"/><Relationship Id="rId8" Type="http://schemas.openxmlformats.org/officeDocument/2006/relationships/image" Target="../media/image40.png"/><Relationship Id="rId9" Type="http://schemas.openxmlformats.org/officeDocument/2006/relationships/image" Target="../media/image41.png"/><Relationship Id="rId10" Type="http://schemas.openxmlformats.org/officeDocument/2006/relationships/image" Target="../media/image42.png"/><Relationship Id="rId11" Type="http://schemas.openxmlformats.org/officeDocument/2006/relationships/image" Target="../media/image43.png"/><Relationship Id="rId12" Type="http://schemas.openxmlformats.org/officeDocument/2006/relationships/image" Target="../media/image44.png"/><Relationship Id="rId13" Type="http://schemas.openxmlformats.org/officeDocument/2006/relationships/image" Target="../media/image45.png"/><Relationship Id="rId14" Type="http://schemas.openxmlformats.org/officeDocument/2006/relationships/image" Target="../media/image46.png"/><Relationship Id="rId15" Type="http://schemas.openxmlformats.org/officeDocument/2006/relationships/image" Target="../media/image47.png"/></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3.png"/><Relationship Id="rId4" Type="http://schemas.microsoft.com/office/2007/relationships/diagramDrawing" Target="../diagrams/drawing5.xml" /><Relationship Id="rId5" Type="http://schemas.openxmlformats.org/officeDocument/2006/relationships/diagramData" Target="../diagrams/data5.xml" /><Relationship Id="rId6" Type="http://schemas.openxmlformats.org/officeDocument/2006/relationships/diagramColors" Target="../diagrams/colors5.xml" /><Relationship Id="rId7" Type="http://schemas.openxmlformats.org/officeDocument/2006/relationships/diagramLayout" Target="../diagrams/layout5.xml" /><Relationship Id="rId8" Type="http://schemas.openxmlformats.org/officeDocument/2006/relationships/diagramQuickStyle" Target="../diagrams/quickStyle5.xml" /></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3.png"/><Relationship Id="rId4" Type="http://schemas.microsoft.com/office/2007/relationships/diagramDrawing" Target="../diagrams/drawing6.xml" /><Relationship Id="rId5" Type="http://schemas.openxmlformats.org/officeDocument/2006/relationships/diagramData" Target="../diagrams/data6.xml" /><Relationship Id="rId6" Type="http://schemas.openxmlformats.org/officeDocument/2006/relationships/diagramColors" Target="../diagrams/colors6.xml" /><Relationship Id="rId7" Type="http://schemas.openxmlformats.org/officeDocument/2006/relationships/diagramLayout" Target="../diagrams/layout6.xml" /><Relationship Id="rId8" Type="http://schemas.openxmlformats.org/officeDocument/2006/relationships/diagramQuickStyle" Target="../diagrams/quickStyle6.xml" /><Relationship Id="rId9" Type="http://schemas.microsoft.com/office/2007/relationships/diagramDrawing" Target="../diagrams/drawing7.xml" /><Relationship Id="rId10" Type="http://schemas.openxmlformats.org/officeDocument/2006/relationships/diagramData" Target="../diagrams/data7.xml" /><Relationship Id="rId11" Type="http://schemas.openxmlformats.org/officeDocument/2006/relationships/diagramColors" Target="../diagrams/colors7.xml" /><Relationship Id="rId12" Type="http://schemas.openxmlformats.org/officeDocument/2006/relationships/diagramLayout" Target="../diagrams/layout7.xml" /><Relationship Id="rId13" Type="http://schemas.openxmlformats.org/officeDocument/2006/relationships/diagramQuickStyle" Target="../diagrams/quickStyle7.xml" /></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3.png"/><Relationship Id="rId4" Type="http://schemas.microsoft.com/office/2007/relationships/diagramDrawing" Target="../diagrams/drawing8.xml" /><Relationship Id="rId5" Type="http://schemas.openxmlformats.org/officeDocument/2006/relationships/diagramData" Target="../diagrams/data8.xml" /><Relationship Id="rId6" Type="http://schemas.openxmlformats.org/officeDocument/2006/relationships/diagramColors" Target="../diagrams/colors8.xml" /><Relationship Id="rId7" Type="http://schemas.openxmlformats.org/officeDocument/2006/relationships/diagramLayout" Target="../diagrams/layout8.xml" /><Relationship Id="rId8" Type="http://schemas.openxmlformats.org/officeDocument/2006/relationships/diagramQuickStyle" Target="../diagrams/quickStyle8.xml" /></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microsoft.com/office/2007/relationships/diagramDrawing" Target="../diagrams/drawing1.xml" /><Relationship Id="rId4" Type="http://schemas.openxmlformats.org/officeDocument/2006/relationships/diagramData" Target="../diagrams/data1.xml" /><Relationship Id="rId5" Type="http://schemas.openxmlformats.org/officeDocument/2006/relationships/diagramColors" Target="../diagrams/colors1.xml" /><Relationship Id="rId6" Type="http://schemas.openxmlformats.org/officeDocument/2006/relationships/diagramLayout" Target="../diagrams/layout1.xml" /><Relationship Id="rId7" Type="http://schemas.openxmlformats.org/officeDocument/2006/relationships/diagramQuickStyle" Target="../diagrams/quickStyle1.xml" /><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1" Type="http://schemas.openxmlformats.org/officeDocument/2006/relationships/image" Target="../media/image7.png"/><Relationship Id="rId12" Type="http://schemas.openxmlformats.org/officeDocument/2006/relationships/image" Target="../media/image3.png"/></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8.png"/><Relationship Id="rId5" Type="http://schemas.openxmlformats.org/officeDocument/2006/relationships/image" Target="../media/media1.svg"/><Relationship Id="rId6" Type="http://schemas.openxmlformats.org/officeDocument/2006/relationships/image" Target="../media/image9.png"/><Relationship Id="rId7" Type="http://schemas.openxmlformats.org/officeDocument/2006/relationships/image" Target="../media/media2.svg"/><Relationship Id="rId8" Type="http://schemas.openxmlformats.org/officeDocument/2006/relationships/image" Target="../media/image10.png"/><Relationship Id="rId9" Type="http://schemas.openxmlformats.org/officeDocument/2006/relationships/image" Target="../media/media3.svg"/><Relationship Id="rId10" Type="http://schemas.openxmlformats.org/officeDocument/2006/relationships/image" Target="../media/image11.png"/><Relationship Id="rId11" Type="http://schemas.openxmlformats.org/officeDocument/2006/relationships/image" Target="../media/media4.svg"/><Relationship Id="rId12" Type="http://schemas.openxmlformats.org/officeDocument/2006/relationships/image" Target="../media/image12.png"/><Relationship Id="rId13" Type="http://schemas.openxmlformats.org/officeDocument/2006/relationships/image" Target="../media/media5.svg"/><Relationship Id="rId14" Type="http://schemas.openxmlformats.org/officeDocument/2006/relationships/image" Target="../media/image13.png"/><Relationship Id="rId15" Type="http://schemas.openxmlformats.org/officeDocument/2006/relationships/image" Target="../media/media6.svg"/><Relationship Id="rId16" Type="http://schemas.openxmlformats.org/officeDocument/2006/relationships/image" Target="../media/image14.png"/><Relationship Id="rId17" Type="http://schemas.openxmlformats.org/officeDocument/2006/relationships/image" Target="../media/media7.svg"/><Relationship Id="rId18" Type="http://schemas.openxmlformats.org/officeDocument/2006/relationships/image" Target="../media/image15.png"/><Relationship Id="rId19" Type="http://schemas.openxmlformats.org/officeDocument/2006/relationships/image" Target="../media/media8.svg"/><Relationship Id="rId20" Type="http://schemas.openxmlformats.org/officeDocument/2006/relationships/image" Target="../media/image16.png"/><Relationship Id="rId21" Type="http://schemas.openxmlformats.org/officeDocument/2006/relationships/image" Target="../media/media9.svg"/><Relationship Id="rId22" Type="http://schemas.openxmlformats.org/officeDocument/2006/relationships/image" Target="../media/image17.png"/><Relationship Id="rId23" Type="http://schemas.openxmlformats.org/officeDocument/2006/relationships/image" Target="../media/media10.svg"/><Relationship Id="rId24" Type="http://schemas.openxmlformats.org/officeDocument/2006/relationships/image" Target="../media/image18.png"/><Relationship Id="rId25" Type="http://schemas.openxmlformats.org/officeDocument/2006/relationships/image" Target="../media/media11.svg"/><Relationship Id="rId26" Type="http://schemas.openxmlformats.org/officeDocument/2006/relationships/image" Target="../media/image19.png"/><Relationship Id="rId27" Type="http://schemas.openxmlformats.org/officeDocument/2006/relationships/image" Target="../media/media12.svg"/></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microsoft.com/office/2007/relationships/diagramDrawing" Target="../diagrams/drawing2.xml" /><Relationship Id="rId4" Type="http://schemas.openxmlformats.org/officeDocument/2006/relationships/diagramData" Target="../diagrams/data2.xml" /><Relationship Id="rId5" Type="http://schemas.openxmlformats.org/officeDocument/2006/relationships/diagramColors" Target="../diagrams/colors2.xml" /><Relationship Id="rId6" Type="http://schemas.openxmlformats.org/officeDocument/2006/relationships/diagramLayout" Target="../diagrams/layout2.xml" /><Relationship Id="rId7" Type="http://schemas.openxmlformats.org/officeDocument/2006/relationships/diagramQuickStyle" Target="../diagrams/quickStyle2.xml" /><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1" Type="http://schemas.openxmlformats.org/officeDocument/2006/relationships/image" Target="../media/image7.png"/><Relationship Id="rId12" Type="http://schemas.openxmlformats.org/officeDocument/2006/relationships/image" Target="../media/image20.png"/><Relationship Id="rId13" Type="http://schemas.openxmlformats.org/officeDocument/2006/relationships/image" Target="../media/media13.svg"/><Relationship Id="rId14" Type="http://schemas.openxmlformats.org/officeDocument/2006/relationships/image" Target="../media/image21.png"/><Relationship Id="rId15" Type="http://schemas.openxmlformats.org/officeDocument/2006/relationships/image" Target="../media/media14.svg"/><Relationship Id="rId16" Type="http://schemas.openxmlformats.org/officeDocument/2006/relationships/image" Target="../media/image22.png"/><Relationship Id="rId17" Type="http://schemas.openxmlformats.org/officeDocument/2006/relationships/image" Target="../media/media15.svg"/><Relationship Id="rId18" Type="http://schemas.openxmlformats.org/officeDocument/2006/relationships/image" Target="../media/image23.png"/><Relationship Id="rId19" Type="http://schemas.openxmlformats.org/officeDocument/2006/relationships/image" Target="../media/media16.svg"/><Relationship Id="rId20" Type="http://schemas.openxmlformats.org/officeDocument/2006/relationships/image" Target="../media/image24.png"/><Relationship Id="rId21" Type="http://schemas.openxmlformats.org/officeDocument/2006/relationships/image" Target="../media/media17.svg"/><Relationship Id="rId22" Type="http://schemas.openxmlformats.org/officeDocument/2006/relationships/image" Target="../media/image25.png"/><Relationship Id="rId23" Type="http://schemas.openxmlformats.org/officeDocument/2006/relationships/image" Target="../media/media18.svg"/><Relationship Id="rId24" Type="http://schemas.openxmlformats.org/officeDocument/2006/relationships/image" Target="../media/image3.pn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26.pn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27.png"/><Relationship Id="rId5" Type="http://schemas.openxmlformats.org/officeDocument/2006/relationships/image" Target="../media/media19.svg"/><Relationship Id="rId6" Type="http://schemas.openxmlformats.org/officeDocument/2006/relationships/image" Target="../media/image28.png"/><Relationship Id="rId7" Type="http://schemas.openxmlformats.org/officeDocument/2006/relationships/image" Target="../media/media20.svg"/><Relationship Id="rId8" Type="http://schemas.openxmlformats.org/officeDocument/2006/relationships/image" Target="../media/image29.png"/><Relationship Id="rId9" Type="http://schemas.openxmlformats.org/officeDocument/2006/relationships/image" Target="../media/media21.svg"/><Relationship Id="rId10" Type="http://schemas.microsoft.com/office/2007/relationships/diagramDrawing" Target="../diagrams/drawing3.xml" /><Relationship Id="rId11" Type="http://schemas.openxmlformats.org/officeDocument/2006/relationships/diagramData" Target="../diagrams/data3.xml" /><Relationship Id="rId12" Type="http://schemas.openxmlformats.org/officeDocument/2006/relationships/diagramColors" Target="../diagrams/colors3.xml" /><Relationship Id="rId13" Type="http://schemas.openxmlformats.org/officeDocument/2006/relationships/diagramLayout" Target="../diagrams/layout3.xml" /><Relationship Id="rId14" Type="http://schemas.openxmlformats.org/officeDocument/2006/relationships/diagramQuickStyle" Target="../diagrams/quickStyle3.xml" /></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image" Target="../media/image30.png"/><Relationship Id="rId5" Type="http://schemas.openxmlformats.org/officeDocument/2006/relationships/image" Target="../media/image31.png"/><Relationship Id="rId6" Type="http://schemas.openxmlformats.org/officeDocument/2006/relationships/image" Target="../media/image32.png"/><Relationship Id="rId7" Type="http://schemas.microsoft.com/office/2007/relationships/diagramDrawing" Target="../diagrams/drawing4.xml" /><Relationship Id="rId8" Type="http://schemas.openxmlformats.org/officeDocument/2006/relationships/diagramData" Target="../diagrams/data4.xml" /><Relationship Id="rId9" Type="http://schemas.openxmlformats.org/officeDocument/2006/relationships/diagramColors" Target="../diagrams/colors4.xml" /><Relationship Id="rId10" Type="http://schemas.openxmlformats.org/officeDocument/2006/relationships/diagramLayout" Target="../diagrams/layout4.xml" /><Relationship Id="rId11" Type="http://schemas.openxmlformats.org/officeDocument/2006/relationships/diagramQuickStyle" Target="../diagrams/quickStyle4.xml" /></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3.png"/><Relationship Id="rId4" Type="http://schemas.openxmlformats.org/officeDocument/2006/relationships/image" Target="../media/image33.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gradFill>
          <a:gsLst>
            <a:gs pos="0">
              <a:srgbClr val="0096FF"/>
            </a:gs>
            <a:gs pos="23000">
              <a:srgbClr val="00A3A8"/>
            </a:gs>
            <a:gs pos="100000">
              <a:srgbClr val="00B050"/>
            </a:gs>
          </a:gsLst>
          <a:lin ang="0" scaled="1"/>
        </a:gradFill>
      </p:bgPr>
    </p:bg>
    <p:spTree>
      <p:nvGrpSpPr>
        <p:cNvPr id="1" name=""/>
        <p:cNvGrpSpPr/>
        <p:nvPr/>
      </p:nvGrpSpPr>
      <p:grpSpPr bwMode="auto">
        <a:xfrm>
          <a:off x="0" y="0"/>
          <a:ext cx="0" cy="0"/>
          <a:chOff x="0" y="0"/>
          <a:chExt cx="0" cy="0"/>
        </a:xfrm>
      </p:grpSpPr>
      <p:sp>
        <p:nvSpPr>
          <p:cNvPr id="4" name="Titel 1"/>
          <p:cNvSpPr>
            <a:spLocks noGrp="1"/>
          </p:cNvSpPr>
          <p:nvPr>
            <p:ph type="ctrTitle"/>
          </p:nvPr>
        </p:nvSpPr>
        <p:spPr bwMode="auto">
          <a:xfrm>
            <a:off x="697307" y="873148"/>
            <a:ext cx="6261054" cy="2900518"/>
          </a:xfrm>
        </p:spPr>
        <p:txBody>
          <a:bodyPr>
            <a:normAutofit/>
          </a:bodyPr>
          <a:lstStyle/>
          <a:p>
            <a:pPr>
              <a:defRPr/>
            </a:pPr>
            <a:r>
              <a:rPr lang="de-DE" sz="5400">
                <a:solidFill>
                  <a:srgbClr val="FFFFFF"/>
                </a:solidFill>
                <a:latin typeface="Calibri"/>
                <a:cs typeface="Calibri"/>
              </a:rPr>
              <a:t>Schulinterne Unterstützungs-strukturen etablieren</a:t>
            </a:r>
            <a:endParaRPr sz="5400"/>
          </a:p>
        </p:txBody>
      </p:sp>
      <p:grpSp>
        <p:nvGrpSpPr>
          <p:cNvPr id="8" name="Gruppieren 7"/>
          <p:cNvGrpSpPr/>
          <p:nvPr/>
        </p:nvGrpSpPr>
        <p:grpSpPr bwMode="auto">
          <a:xfrm>
            <a:off x="7257230" y="696165"/>
            <a:ext cx="4237463" cy="4596818"/>
            <a:chOff x="7485830" y="204675"/>
            <a:chExt cx="4237463" cy="4596818"/>
          </a:xfrm>
        </p:grpSpPr>
        <p:pic>
          <p:nvPicPr>
            <p:cNvPr id="5" name="Grafik 4"/>
            <p:cNvPicPr>
              <a:picLocks noChangeAspect="1"/>
            </p:cNvPicPr>
            <p:nvPr/>
          </p:nvPicPr>
          <p:blipFill>
            <a:blip r:embed="rId3"/>
            <a:stretch/>
          </p:blipFill>
          <p:spPr bwMode="auto">
            <a:xfrm>
              <a:off x="7485830" y="204675"/>
              <a:ext cx="4237463" cy="4237463"/>
            </a:xfrm>
            <a:prstGeom prst="rect">
              <a:avLst/>
            </a:prstGeom>
          </p:spPr>
        </p:pic>
        <p:sp>
          <p:nvSpPr>
            <p:cNvPr id="2" name="Rechteck 1"/>
            <p:cNvSpPr/>
            <p:nvPr/>
          </p:nvSpPr>
          <p:spPr bwMode="auto">
            <a:xfrm>
              <a:off x="7485830" y="4524494"/>
              <a:ext cx="3980577" cy="276999"/>
            </a:xfrm>
            <a:prstGeom prst="rect">
              <a:avLst/>
            </a:prstGeom>
            <a:grpFill/>
          </p:spPr>
          <p:txBody>
            <a:bodyPr wrap="none">
              <a:spAutoFit/>
            </a:bodyPr>
            <a:lstStyle/>
            <a:p>
              <a:pPr>
                <a:defRPr/>
              </a:pPr>
              <a:r>
                <a:rPr lang="de-DE" sz="1200">
                  <a:solidFill>
                    <a:schemeClr val="bg1"/>
                  </a:solidFill>
                </a:rPr>
                <a:t>iStock.com/Irina_Strelnikova, Oksana Latysheva, SpicyTruffel</a:t>
              </a:r>
              <a:endParaRPr/>
            </a:p>
          </p:txBody>
        </p:sp>
      </p:gr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5" name="Inhaltsplatzhalter 2"/>
          <p:cNvSpPr>
            <a:spLocks noGrp="1"/>
          </p:cNvSpPr>
          <p:nvPr>
            <p:ph idx="1"/>
          </p:nvPr>
        </p:nvSpPr>
        <p:spPr bwMode="auto">
          <a:xfrm>
            <a:off x="824152" y="717683"/>
            <a:ext cx="10518762" cy="5813745"/>
          </a:xfrm>
        </p:spPr>
        <p:txBody>
          <a:bodyPr vertOverflow="overflow" horzOverflow="overflow" vert="horz" wrap="square" lIns="91440" tIns="45720" rIns="91440" bIns="45720" numCol="1" spcCol="0" rtlCol="0" fromWordArt="0" anchor="t" anchorCtr="0" forceAA="0" compatLnSpc="0">
            <a:normAutofit/>
          </a:bodyPr>
          <a:lstStyle/>
          <a:p>
            <a:pPr marL="0" indent="0">
              <a:lnSpc>
                <a:spcPct val="100000"/>
              </a:lnSpc>
              <a:buNone/>
              <a:defRPr/>
            </a:pPr>
            <a:r>
              <a:rPr lang="de-DE" sz="2800" b="1" i="0" u="none" strike="noStrike" cap="none" spc="0">
                <a:solidFill>
                  <a:srgbClr val="0070C0"/>
                </a:solidFill>
                <a:latin typeface="Calibri"/>
                <a:ea typeface="Arial"/>
                <a:cs typeface="Calibri"/>
              </a:rPr>
              <a:t>3. </a:t>
            </a:r>
            <a:r>
              <a:rPr lang="de-DE" b="1">
                <a:solidFill>
                  <a:srgbClr val="0070C0"/>
                </a:solidFill>
                <a:cs typeface="Calibri"/>
              </a:rPr>
              <a:t>Methode:</a:t>
            </a:r>
            <a:r>
              <a:rPr lang="de-DE">
                <a:cs typeface="Calibri"/>
              </a:rPr>
              <a:t> gemeinsamer Austausch mit </a:t>
            </a:r>
            <a:br>
              <a:rPr lang="de-DE">
                <a:cs typeface="Calibri"/>
              </a:rPr>
            </a:br>
            <a:r>
              <a:rPr lang="de-DE">
                <a:cs typeface="Calibri"/>
              </a:rPr>
              <a:t>     anschließender Erarbeitung von Lösungsansätzen</a:t>
            </a:r>
            <a:br>
              <a:rPr lang="de-DE">
                <a:cs typeface="Calibri"/>
              </a:rPr>
            </a:br>
            <a:r>
              <a:rPr lang="de-DE">
                <a:cs typeface="Calibri"/>
              </a:rPr>
              <a:t>     </a:t>
            </a:r>
            <a:endParaRPr/>
          </a:p>
          <a:p>
            <a:pPr marL="0" indent="0">
              <a:buNone/>
              <a:defRPr/>
            </a:pPr>
            <a:r>
              <a:rPr lang="de-DE" sz="2200" b="1">
                <a:solidFill>
                  <a:srgbClr val="0070C0"/>
                </a:solidFill>
                <a:cs typeface="Calibri"/>
              </a:rPr>
              <a:t>Vorbereitung:	</a:t>
            </a:r>
            <a:endParaRPr/>
          </a:p>
          <a:p>
            <a:pPr>
              <a:buClr>
                <a:srgbClr val="0070C0"/>
              </a:buClr>
              <a:buFont typeface="Wingdings"/>
              <a:buChar char="§"/>
              <a:defRPr/>
            </a:pPr>
            <a:r>
              <a:rPr lang="de-DE" sz="2200">
                <a:cs typeface="Calibri"/>
              </a:rPr>
              <a:t>Kärtchen, Stifte und Pins bereitlegen</a:t>
            </a:r>
            <a:endParaRPr/>
          </a:p>
          <a:p>
            <a:pPr>
              <a:buClr>
                <a:srgbClr val="0070C0"/>
              </a:buClr>
              <a:buFont typeface="Wingdings"/>
              <a:buChar char="§"/>
              <a:defRPr/>
            </a:pPr>
            <a:r>
              <a:rPr lang="de-DE" sz="2200">
                <a:cs typeface="Calibri"/>
              </a:rPr>
              <a:t>Poster ausdrucken und an den Stellwänden befestigen bzw. auf Tischen verteilen</a:t>
            </a:r>
            <a:endParaRPr/>
          </a:p>
          <a:p>
            <a:pPr>
              <a:buClr>
                <a:srgbClr val="0070C0"/>
              </a:buClr>
              <a:buFont typeface="Wingdings"/>
              <a:buChar char="§"/>
              <a:defRPr/>
            </a:pPr>
            <a:r>
              <a:rPr lang="de-DE" sz="2200">
                <a:cs typeface="Calibri"/>
              </a:rPr>
              <a:t>Stellwände verteilen, so dass die Gruppen Platz davor finden</a:t>
            </a:r>
            <a:endParaRPr/>
          </a:p>
          <a:p>
            <a:pPr marL="0" indent="0">
              <a:buClr>
                <a:srgbClr val="0070C0"/>
              </a:buClr>
              <a:buNone/>
              <a:defRPr/>
            </a:pPr>
            <a:r>
              <a:rPr lang="de-DE" sz="2200">
                <a:cs typeface="Calibri"/>
              </a:rPr>
              <a:t>    (</a:t>
            </a:r>
            <a:r>
              <a:rPr lang="de-DE" sz="1800">
                <a:cs typeface="Calibri"/>
              </a:rPr>
              <a:t>Für sehr vielen Teilnehmenden werden gegebenenfalls mehrere Stellwände/Tische benötigt, um die</a:t>
            </a:r>
            <a:br>
              <a:rPr lang="de-DE" sz="1800">
                <a:cs typeface="Calibri"/>
              </a:rPr>
            </a:br>
            <a:r>
              <a:rPr lang="de-DE" sz="1800">
                <a:cs typeface="Calibri"/>
              </a:rPr>
              <a:t>      Gruppengrößen überschaubar zu halten und einen gewinnbringenden Austausch zu ermöglichen.)</a:t>
            </a:r>
            <a:endParaRPr lang="de-DE" sz="2200">
              <a:cs typeface="Calibri"/>
            </a:endParaRPr>
          </a:p>
          <a:p>
            <a:pPr>
              <a:buClr>
                <a:srgbClr val="0070C0"/>
              </a:buClr>
              <a:buFont typeface="Wingdings"/>
              <a:buChar char="§"/>
              <a:defRPr/>
            </a:pPr>
            <a:r>
              <a:rPr lang="de-DE" sz="2200">
                <a:cs typeface="Calibri"/>
              </a:rPr>
              <a:t>Teilnehmende in Gruppen einteilen</a:t>
            </a:r>
            <a:endParaRPr/>
          </a:p>
          <a:p>
            <a:pPr marL="0" indent="0">
              <a:buFont typeface="Arial"/>
              <a:buNone/>
              <a:defRPr/>
            </a:pPr>
            <a:endParaRPr lang="de-DE" sz="2200">
              <a:latin typeface="Calibri"/>
              <a:ea typeface="Arial"/>
              <a:cs typeface="Calibri"/>
            </a:endParaRPr>
          </a:p>
          <a:p>
            <a:pPr marL="0" indent="0">
              <a:buFont typeface="Arial"/>
              <a:buNone/>
              <a:defRPr/>
            </a:pPr>
            <a:endParaRPr lang="de-DE" sz="2200">
              <a:latin typeface="Calibri"/>
              <a:ea typeface="Arial"/>
              <a:cs typeface="Calibri"/>
            </a:endParaRPr>
          </a:p>
          <a:p>
            <a:pPr marL="0" indent="0">
              <a:buFont typeface="Arial"/>
              <a:buNone/>
              <a:defRPr/>
            </a:pPr>
            <a:endParaRPr lang="de-DE" sz="2200">
              <a:latin typeface="Calibri"/>
              <a:ea typeface="Arial"/>
              <a:cs typeface="Calibri"/>
            </a:endParaRPr>
          </a:p>
          <a:p>
            <a:pPr marL="457200" lvl="1" indent="0">
              <a:lnSpc>
                <a:spcPct val="160000"/>
              </a:lnSpc>
              <a:buClr>
                <a:srgbClr val="0070C0"/>
              </a:buClr>
              <a:buNone/>
              <a:defRPr/>
            </a:pPr>
            <a:endParaRPr lang="de-DE">
              <a:latin typeface="Calibri"/>
              <a:ea typeface="Arial"/>
              <a:cs typeface="Calibri"/>
            </a:endParaRPr>
          </a:p>
          <a:p>
            <a:pPr>
              <a:defRPr/>
            </a:pPr>
            <a:endParaRPr/>
          </a:p>
          <a:p>
            <a:pPr marL="0" indent="0">
              <a:buFont typeface="Arial"/>
              <a:buNone/>
              <a:defRPr/>
            </a:pPr>
            <a:endParaRPr lang="de-DE">
              <a:latin typeface="Calibri"/>
              <a:cs typeface="Calibri"/>
            </a:endParaRPr>
          </a:p>
        </p:txBody>
      </p:sp>
      <p:pic>
        <p:nvPicPr>
          <p:cNvPr id="6" name="Grafik 5"/>
          <p:cNvPicPr>
            <a:picLocks noChangeAspect="1"/>
          </p:cNvPicPr>
          <p:nvPr/>
        </p:nvPicPr>
        <p:blipFill>
          <a:blip r:embed="rId3"/>
          <a:stretch/>
        </p:blipFill>
        <p:spPr bwMode="auto">
          <a:xfrm>
            <a:off x="9354091" y="0"/>
            <a:ext cx="2837909" cy="1325563"/>
          </a:xfrm>
          <a:prstGeom prst="rect">
            <a:avLst/>
          </a:prstGeom>
        </p:spPr>
      </p:pic>
      <p:grpSp>
        <p:nvGrpSpPr>
          <p:cNvPr id="2" name="Gruppieren 1"/>
          <p:cNvGrpSpPr/>
          <p:nvPr/>
        </p:nvGrpSpPr>
        <p:grpSpPr bwMode="auto">
          <a:xfrm>
            <a:off x="9248020" y="1435424"/>
            <a:ext cx="2314747" cy="1298272"/>
            <a:chOff x="9248020" y="1435424"/>
            <a:chExt cx="2314747" cy="1298272"/>
          </a:xfrm>
        </p:grpSpPr>
        <p:pic>
          <p:nvPicPr>
            <p:cNvPr id="7" name="Grafik 6" descr="Präsentation mit Checkliste von rechts nach links"/>
            <p:cNvPicPr>
              <a:picLocks noChangeAspect="1"/>
            </p:cNvPicPr>
            <p:nvPr/>
          </p:nvPicPr>
          <p:blipFill>
            <a:blip r:embed="rId4">
              <a:extLst>
                <a:ext uri="{96DAC541-7B7A-43D3-8B79-37D633B846F1}">
                  <asvg:svgBlip xmlns:asvg="http://schemas.microsoft.com/office/drawing/2016/SVG/main" r:embed="rId5"/>
                </a:ext>
              </a:extLst>
            </a:blip>
            <a:stretch/>
          </p:blipFill>
          <p:spPr bwMode="auto">
            <a:xfrm rot="947040">
              <a:off x="9248020" y="1761789"/>
              <a:ext cx="538183" cy="562914"/>
            </a:xfrm>
            <a:prstGeom prst="rect">
              <a:avLst/>
            </a:prstGeom>
          </p:spPr>
        </p:pic>
        <p:pic>
          <p:nvPicPr>
            <p:cNvPr id="8" name="Grafik 7" descr="Präsentation mit Checkliste von rechts nach links"/>
            <p:cNvPicPr>
              <a:picLocks noChangeAspect="1"/>
            </p:cNvPicPr>
            <p:nvPr/>
          </p:nvPicPr>
          <p:blipFill>
            <a:blip r:embed="rId6"/>
            <a:stretch/>
          </p:blipFill>
          <p:spPr bwMode="auto">
            <a:xfrm rot="947040">
              <a:off x="10306051" y="1435424"/>
              <a:ext cx="538183" cy="562914"/>
            </a:xfrm>
            <a:prstGeom prst="rect">
              <a:avLst/>
            </a:prstGeom>
          </p:spPr>
        </p:pic>
        <p:pic>
          <p:nvPicPr>
            <p:cNvPr id="9" name="Grafik 8" descr="Präsentation mit Checkliste von rechts nach links"/>
            <p:cNvPicPr>
              <a:picLocks noChangeAspect="1"/>
            </p:cNvPicPr>
            <p:nvPr/>
          </p:nvPicPr>
          <p:blipFill>
            <a:blip r:embed="rId6"/>
            <a:stretch/>
          </p:blipFill>
          <p:spPr bwMode="auto">
            <a:xfrm rot="947040">
              <a:off x="11024585" y="2170782"/>
              <a:ext cx="538183" cy="562914"/>
            </a:xfrm>
            <a:prstGeom prst="rect">
              <a:avLst/>
            </a:prstGeom>
          </p:spPr>
        </p:pic>
      </p:grpSp>
      <p:sp>
        <p:nvSpPr>
          <p:cNvPr id="11" name="Pfeil: gebogen 10"/>
          <p:cNvSpPr/>
          <p:nvPr/>
        </p:nvSpPr>
        <p:spPr bwMode="auto">
          <a:xfrm rot="520956">
            <a:off x="9558729" y="1907759"/>
            <a:ext cx="1497532" cy="1347510"/>
          </a:xfrm>
          <a:prstGeom prst="circularArrow">
            <a:avLst>
              <a:gd name="adj1" fmla="val 11391"/>
              <a:gd name="adj2" fmla="val 1142319"/>
              <a:gd name="adj3" fmla="val 175065"/>
              <a:gd name="adj4" fmla="val 10326737"/>
              <a:gd name="adj5" fmla="val 12500"/>
            </a:avLst>
          </a:prstGeom>
          <a:solidFill>
            <a:schemeClr val="accent1">
              <a:lumMod val="20000"/>
              <a:lumOff val="8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solidFill>
                <a:schemeClr val="tx1"/>
              </a:solidFill>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5" name="Inhaltsplatzhalter 2"/>
          <p:cNvSpPr>
            <a:spLocks noGrp="1"/>
          </p:cNvSpPr>
          <p:nvPr>
            <p:ph idx="1"/>
          </p:nvPr>
        </p:nvSpPr>
        <p:spPr bwMode="auto">
          <a:xfrm>
            <a:off x="824152" y="717683"/>
            <a:ext cx="10616734" cy="5781087"/>
          </a:xfrm>
        </p:spPr>
        <p:txBody>
          <a:bodyPr vertOverflow="overflow" horzOverflow="overflow" vert="horz" wrap="square" lIns="91440" tIns="45720" rIns="91440" bIns="45720" numCol="1" spcCol="0" rtlCol="0" fromWordArt="0" anchor="t" anchorCtr="0" forceAA="0" compatLnSpc="0">
            <a:normAutofit/>
          </a:bodyPr>
          <a:lstStyle/>
          <a:p>
            <a:pPr marL="0" indent="0">
              <a:lnSpc>
                <a:spcPct val="100000"/>
              </a:lnSpc>
              <a:buNone/>
              <a:defRPr/>
            </a:pPr>
            <a:r>
              <a:rPr lang="de-DE" sz="3000" b="1" i="0" u="none" strike="noStrike" cap="none" spc="0">
                <a:solidFill>
                  <a:srgbClr val="0070C0"/>
                </a:solidFill>
                <a:latin typeface="Calibri"/>
                <a:ea typeface="Arial"/>
                <a:cs typeface="Calibri"/>
              </a:rPr>
              <a:t>3. </a:t>
            </a:r>
            <a:r>
              <a:rPr lang="de-DE" sz="3000" b="1">
                <a:solidFill>
                  <a:srgbClr val="0070C0"/>
                </a:solidFill>
                <a:cs typeface="Calibri"/>
              </a:rPr>
              <a:t>Methode:</a:t>
            </a:r>
            <a:r>
              <a:rPr lang="de-DE" sz="3000">
                <a:cs typeface="Calibri"/>
              </a:rPr>
              <a:t> </a:t>
            </a:r>
            <a:r>
              <a:rPr lang="de-DE">
                <a:cs typeface="Calibri"/>
              </a:rPr>
              <a:t>gemeinsamer Austausch mit </a:t>
            </a:r>
            <a:br>
              <a:rPr lang="de-DE">
                <a:cs typeface="Calibri"/>
              </a:rPr>
            </a:br>
            <a:r>
              <a:rPr lang="de-DE">
                <a:cs typeface="Calibri"/>
              </a:rPr>
              <a:t>     anschließender Erarbeitung von Lösungsansätzen</a:t>
            </a:r>
            <a:endParaRPr>
              <a:cs typeface="Calibri"/>
            </a:endParaRPr>
          </a:p>
          <a:p>
            <a:pPr marL="0" indent="0">
              <a:buFont typeface="Arial"/>
              <a:buNone/>
              <a:defRPr/>
            </a:pPr>
            <a:endParaRPr lang="de-DE" sz="2200" b="1">
              <a:solidFill>
                <a:srgbClr val="0070C0"/>
              </a:solidFill>
              <a:latin typeface="Calibri"/>
              <a:ea typeface="Arial"/>
              <a:cs typeface="Calibri"/>
            </a:endParaRPr>
          </a:p>
          <a:p>
            <a:pPr marL="0" indent="0">
              <a:buFont typeface="Arial"/>
              <a:buNone/>
              <a:defRPr/>
            </a:pPr>
            <a:r>
              <a:rPr lang="de-DE" sz="2200" b="1">
                <a:solidFill>
                  <a:srgbClr val="0070C0"/>
                </a:solidFill>
                <a:latin typeface="Calibri"/>
                <a:ea typeface="Arial"/>
                <a:cs typeface="Calibri"/>
              </a:rPr>
              <a:t>Vorgehen:  </a:t>
            </a:r>
            <a:r>
              <a:rPr lang="de-DE" sz="2200">
                <a:latin typeface="Calibri"/>
                <a:ea typeface="Arial"/>
                <a:cs typeface="Calibri"/>
              </a:rPr>
              <a:t>	</a:t>
            </a:r>
            <a:endParaRPr/>
          </a:p>
          <a:p>
            <a:pPr marL="0" indent="0">
              <a:buNone/>
              <a:defRPr/>
            </a:pPr>
            <a:r>
              <a:rPr lang="de-DE" sz="2200" b="1">
                <a:solidFill>
                  <a:srgbClr val="0070C0"/>
                </a:solidFill>
                <a:latin typeface="Calibri"/>
                <a:ea typeface="Arial"/>
                <a:cs typeface="Calibri"/>
              </a:rPr>
              <a:t>1. Phase: Analyse</a:t>
            </a:r>
            <a:endParaRPr/>
          </a:p>
          <a:p>
            <a:pPr marL="0" indent="0">
              <a:buNone/>
              <a:defRPr/>
            </a:pPr>
            <a:r>
              <a:rPr lang="de-DE" sz="2200">
                <a:latin typeface="Calibri"/>
                <a:ea typeface="Arial"/>
                <a:cs typeface="Calibri"/>
              </a:rPr>
              <a:t>Die Teilnehmenden werden in die entsprechend vorher festgelegten Gruppen eingeteilt. Jede Gruppe begibt sich zu einer der drei Stellwände: Unterstützung für Schülerinnen und Schüler, für Lehrkräfte und für Erziehungsberechtigte. </a:t>
            </a:r>
            <a:endParaRPr/>
          </a:p>
          <a:p>
            <a:pPr marL="0" indent="0">
              <a:buNone/>
              <a:defRPr/>
            </a:pPr>
            <a:r>
              <a:rPr lang="de-DE" sz="2200">
                <a:latin typeface="Calibri"/>
                <a:ea typeface="Arial"/>
                <a:cs typeface="Calibri"/>
              </a:rPr>
              <a:t>Überlegen Sie gemeinsam, welche Unterstützung die einzelnen Zielgruppen in den verschiedenen Bereichen benötigen. </a:t>
            </a:r>
            <a:endParaRPr/>
          </a:p>
          <a:p>
            <a:pPr marL="0" indent="0">
              <a:buNone/>
              <a:defRPr/>
            </a:pPr>
            <a:r>
              <a:rPr lang="de-DE" sz="2200" b="1">
                <a:solidFill>
                  <a:srgbClr val="0070C0"/>
                </a:solidFill>
                <a:cs typeface="Calibri"/>
              </a:rPr>
              <a:t>2. Phase: Austausch über Lösungsansätze</a:t>
            </a:r>
            <a:endParaRPr/>
          </a:p>
          <a:p>
            <a:pPr marL="0" indent="0">
              <a:buNone/>
              <a:defRPr/>
            </a:pPr>
            <a:r>
              <a:rPr lang="de-DE" sz="2200">
                <a:cs typeface="Calibri"/>
              </a:rPr>
              <a:t>Diskutieren Sie, welche Unterstützungsmaßnahmen mit welchen Ressourcen möglich sind. Notieren Sie Ihre Ideen auf die Moderationskarten und pinnen Sie diese an die richtige Stelle.  </a:t>
            </a:r>
            <a:endParaRPr/>
          </a:p>
          <a:p>
            <a:pPr marL="0" indent="0">
              <a:buFont typeface="Arial"/>
              <a:buNone/>
              <a:defRPr/>
            </a:pPr>
            <a:endParaRPr lang="de-DE" sz="2200">
              <a:latin typeface="Calibri"/>
              <a:ea typeface="Arial"/>
              <a:cs typeface="Calibri"/>
            </a:endParaRPr>
          </a:p>
          <a:p>
            <a:pPr marL="457200" lvl="1" indent="0">
              <a:lnSpc>
                <a:spcPct val="160000"/>
              </a:lnSpc>
              <a:buClr>
                <a:srgbClr val="0070C0"/>
              </a:buClr>
              <a:buNone/>
              <a:defRPr/>
            </a:pPr>
            <a:endParaRPr lang="de-DE">
              <a:latin typeface="Calibri"/>
              <a:ea typeface="Arial"/>
              <a:cs typeface="Calibri"/>
            </a:endParaRPr>
          </a:p>
          <a:p>
            <a:pPr>
              <a:defRPr/>
            </a:pPr>
            <a:endParaRPr/>
          </a:p>
          <a:p>
            <a:pPr marL="0" indent="0">
              <a:buFont typeface="Arial"/>
              <a:buNone/>
              <a:defRPr/>
            </a:pPr>
            <a:endParaRPr lang="de-DE">
              <a:latin typeface="Calibri"/>
              <a:cs typeface="Calibri"/>
            </a:endParaRPr>
          </a:p>
        </p:txBody>
      </p:sp>
      <p:pic>
        <p:nvPicPr>
          <p:cNvPr id="6" name="Grafik 5"/>
          <p:cNvPicPr>
            <a:picLocks noChangeAspect="1"/>
          </p:cNvPicPr>
          <p:nvPr/>
        </p:nvPicPr>
        <p:blipFill>
          <a:blip r:embed="rId3"/>
          <a:stretch/>
        </p:blipFill>
        <p:spPr bwMode="auto">
          <a:xfrm>
            <a:off x="9354091" y="0"/>
            <a:ext cx="2837909" cy="1325563"/>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5" name="Inhaltsplatzhalter 2"/>
          <p:cNvSpPr>
            <a:spLocks noGrp="1"/>
          </p:cNvSpPr>
          <p:nvPr>
            <p:ph idx="1"/>
          </p:nvPr>
        </p:nvSpPr>
        <p:spPr bwMode="auto">
          <a:xfrm>
            <a:off x="824152" y="717683"/>
            <a:ext cx="10616734" cy="5781087"/>
          </a:xfrm>
        </p:spPr>
        <p:txBody>
          <a:bodyPr vertOverflow="overflow" horzOverflow="overflow" vert="horz" wrap="square" lIns="91440" tIns="45720" rIns="91440" bIns="45720" numCol="1" spcCol="0" rtlCol="0" fromWordArt="0" anchor="t" anchorCtr="0" forceAA="0" compatLnSpc="0">
            <a:normAutofit/>
          </a:bodyPr>
          <a:lstStyle/>
          <a:p>
            <a:pPr marL="0" indent="0">
              <a:lnSpc>
                <a:spcPct val="120000"/>
              </a:lnSpc>
              <a:buNone/>
              <a:defRPr/>
            </a:pPr>
            <a:r>
              <a:rPr lang="de-DE" sz="3000" b="1" i="0" u="none" strike="noStrike" cap="none" spc="0">
                <a:solidFill>
                  <a:srgbClr val="0070C0"/>
                </a:solidFill>
                <a:latin typeface="Calibri"/>
                <a:ea typeface="Arial"/>
                <a:cs typeface="Calibri"/>
              </a:rPr>
              <a:t>3. </a:t>
            </a:r>
            <a:r>
              <a:rPr lang="de-DE" sz="3000" b="1">
                <a:solidFill>
                  <a:srgbClr val="0070C0"/>
                </a:solidFill>
                <a:cs typeface="Calibri"/>
              </a:rPr>
              <a:t>Methode:</a:t>
            </a:r>
            <a:r>
              <a:rPr lang="de-DE" sz="3000">
                <a:cs typeface="Calibri"/>
              </a:rPr>
              <a:t> </a:t>
            </a:r>
            <a:r>
              <a:rPr lang="de-DE">
                <a:cs typeface="Calibri"/>
              </a:rPr>
              <a:t>gemeinsamer Austausch mit </a:t>
            </a:r>
            <a:br>
              <a:rPr lang="de-DE">
                <a:cs typeface="Calibri"/>
              </a:rPr>
            </a:br>
            <a:r>
              <a:rPr lang="de-DE">
                <a:cs typeface="Calibri"/>
              </a:rPr>
              <a:t>     anschließender Erarbeitung von Lösungsansätzen</a:t>
            </a:r>
            <a:endParaRPr>
              <a:cs typeface="Calibri"/>
            </a:endParaRPr>
          </a:p>
          <a:p>
            <a:pPr marL="0" indent="0">
              <a:buFont typeface="Arial"/>
              <a:buNone/>
              <a:defRPr/>
            </a:pPr>
            <a:r>
              <a:rPr lang="de-DE" sz="2200" b="1">
                <a:solidFill>
                  <a:srgbClr val="0070C0"/>
                </a:solidFill>
                <a:latin typeface="Calibri"/>
                <a:ea typeface="Arial"/>
                <a:cs typeface="Calibri"/>
              </a:rPr>
              <a:t>Vorgehen:  </a:t>
            </a:r>
            <a:r>
              <a:rPr lang="de-DE" sz="2200">
                <a:latin typeface="Calibri"/>
                <a:ea typeface="Arial"/>
                <a:cs typeface="Calibri"/>
              </a:rPr>
              <a:t>	</a:t>
            </a:r>
            <a:endParaRPr/>
          </a:p>
          <a:p>
            <a:pPr marL="0" indent="0">
              <a:buNone/>
              <a:defRPr/>
            </a:pPr>
            <a:r>
              <a:rPr lang="de-DE" sz="2200" b="1">
                <a:solidFill>
                  <a:srgbClr val="0070C0"/>
                </a:solidFill>
                <a:latin typeface="Calibri"/>
                <a:ea typeface="Arial"/>
                <a:cs typeface="Calibri"/>
              </a:rPr>
              <a:t>Weiteres Vorgehen</a:t>
            </a:r>
            <a:endParaRPr/>
          </a:p>
          <a:p>
            <a:pPr marL="0" indent="0">
              <a:buNone/>
              <a:defRPr/>
            </a:pPr>
            <a:r>
              <a:rPr lang="de-DE" sz="2200">
                <a:latin typeface="Calibri"/>
                <a:ea typeface="Arial"/>
                <a:cs typeface="Calibri"/>
              </a:rPr>
              <a:t>Nach einer gewissen Zeit (abhängig vom eingeplanten Zeitrahmen) wird ein Signal gegeben und die Gruppen gehen jeweils zur nächsten Stellwand und diskutieren auch hier entsprechend Unterstützungsbedarf und heften weitere mögliche Lösungsansätze an. </a:t>
            </a:r>
            <a:endParaRPr/>
          </a:p>
          <a:p>
            <a:pPr marL="0" indent="0">
              <a:buNone/>
              <a:defRPr/>
            </a:pPr>
            <a:endParaRPr lang="de-DE" sz="2200">
              <a:latin typeface="Calibri"/>
              <a:ea typeface="Arial"/>
              <a:cs typeface="Calibri"/>
            </a:endParaRPr>
          </a:p>
          <a:p>
            <a:pPr marL="0" indent="0">
              <a:buFont typeface="Arial"/>
              <a:buNone/>
              <a:defRPr/>
            </a:pPr>
            <a:endParaRPr lang="de-DE" sz="2200">
              <a:latin typeface="Calibri"/>
              <a:ea typeface="Arial"/>
              <a:cs typeface="Calibri"/>
            </a:endParaRPr>
          </a:p>
          <a:p>
            <a:pPr marL="457200" lvl="1" indent="0">
              <a:lnSpc>
                <a:spcPct val="160000"/>
              </a:lnSpc>
              <a:buClr>
                <a:srgbClr val="0070C0"/>
              </a:buClr>
              <a:buNone/>
              <a:defRPr/>
            </a:pPr>
            <a:endParaRPr lang="de-DE">
              <a:latin typeface="Calibri"/>
              <a:ea typeface="Arial"/>
              <a:cs typeface="Calibri"/>
            </a:endParaRPr>
          </a:p>
          <a:p>
            <a:pPr>
              <a:defRPr/>
            </a:pPr>
            <a:endParaRPr/>
          </a:p>
          <a:p>
            <a:pPr marL="0" indent="0">
              <a:buFont typeface="Arial"/>
              <a:buNone/>
              <a:defRPr/>
            </a:pPr>
            <a:endParaRPr lang="de-DE">
              <a:latin typeface="Calibri"/>
              <a:cs typeface="Calibri"/>
            </a:endParaRPr>
          </a:p>
        </p:txBody>
      </p:sp>
      <p:pic>
        <p:nvPicPr>
          <p:cNvPr id="6" name="Grafik 5"/>
          <p:cNvPicPr>
            <a:picLocks noChangeAspect="1"/>
          </p:cNvPicPr>
          <p:nvPr/>
        </p:nvPicPr>
        <p:blipFill>
          <a:blip r:embed="rId3"/>
          <a:stretch/>
        </p:blipFill>
        <p:spPr bwMode="auto">
          <a:xfrm>
            <a:off x="9354091" y="0"/>
            <a:ext cx="2837909" cy="1325563"/>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5" name="Inhaltsplatzhalter 2"/>
          <p:cNvSpPr>
            <a:spLocks noGrp="1"/>
          </p:cNvSpPr>
          <p:nvPr>
            <p:ph idx="1"/>
          </p:nvPr>
        </p:nvSpPr>
        <p:spPr bwMode="auto">
          <a:xfrm>
            <a:off x="824152" y="717683"/>
            <a:ext cx="10616734" cy="5781087"/>
          </a:xfrm>
        </p:spPr>
        <p:txBody>
          <a:bodyPr vertOverflow="overflow" horzOverflow="overflow" vert="horz" wrap="square" lIns="91440" tIns="45720" rIns="91440" bIns="45720" numCol="1" spcCol="0" rtlCol="0" fromWordArt="0" anchor="t" anchorCtr="0" forceAA="0" compatLnSpc="0">
            <a:normAutofit/>
          </a:bodyPr>
          <a:lstStyle/>
          <a:p>
            <a:pPr marL="0" indent="0">
              <a:lnSpc>
                <a:spcPct val="120000"/>
              </a:lnSpc>
              <a:buNone/>
              <a:defRPr/>
            </a:pPr>
            <a:r>
              <a:rPr lang="de-DE" sz="3000" b="1">
                <a:solidFill>
                  <a:srgbClr val="0070C0"/>
                </a:solidFill>
                <a:latin typeface="Calibri"/>
                <a:ea typeface="Arial"/>
                <a:cs typeface="Calibri"/>
              </a:rPr>
              <a:t>4</a:t>
            </a:r>
            <a:r>
              <a:rPr lang="de-DE" sz="3000" b="1" i="0" u="none" strike="noStrike" cap="none" spc="0">
                <a:solidFill>
                  <a:srgbClr val="0070C0"/>
                </a:solidFill>
                <a:latin typeface="Calibri"/>
                <a:ea typeface="Arial"/>
                <a:cs typeface="Calibri"/>
              </a:rPr>
              <a:t>. </a:t>
            </a:r>
            <a:r>
              <a:rPr lang="de-DE" sz="3000" b="1">
                <a:solidFill>
                  <a:srgbClr val="0070C0"/>
                </a:solidFill>
                <a:cs typeface="Calibri"/>
              </a:rPr>
              <a:t>Editierbare Grundlagen</a:t>
            </a:r>
            <a:r>
              <a:rPr lang="de-DE" sz="3000">
                <a:cs typeface="Calibri"/>
              </a:rPr>
              <a:t> </a:t>
            </a:r>
            <a:r>
              <a:rPr lang="de-DE">
                <a:cs typeface="Calibri"/>
              </a:rPr>
              <a:t>für die Arbeitsphasen</a:t>
            </a:r>
            <a:endParaRPr lang="de-DE" sz="2200">
              <a:latin typeface="Calibri"/>
              <a:ea typeface="Arial"/>
              <a:cs typeface="Calibri"/>
            </a:endParaRPr>
          </a:p>
          <a:p>
            <a:pPr marL="457200" lvl="1" indent="0">
              <a:lnSpc>
                <a:spcPct val="160000"/>
              </a:lnSpc>
              <a:buClr>
                <a:srgbClr val="0070C0"/>
              </a:buClr>
              <a:buNone/>
              <a:defRPr/>
            </a:pPr>
            <a:endParaRPr lang="de-DE">
              <a:latin typeface="Calibri"/>
              <a:ea typeface="Arial"/>
              <a:cs typeface="Calibri"/>
            </a:endParaRPr>
          </a:p>
          <a:p>
            <a:pPr>
              <a:defRPr/>
            </a:pPr>
            <a:endParaRPr/>
          </a:p>
          <a:p>
            <a:pPr marL="0" indent="0">
              <a:buFont typeface="Arial"/>
              <a:buNone/>
              <a:defRPr/>
            </a:pPr>
            <a:endParaRPr lang="de-DE">
              <a:latin typeface="Calibri"/>
              <a:cs typeface="Calibri"/>
            </a:endParaRPr>
          </a:p>
        </p:txBody>
      </p:sp>
      <p:pic>
        <p:nvPicPr>
          <p:cNvPr id="6" name="Grafik 5"/>
          <p:cNvPicPr>
            <a:picLocks noChangeAspect="1"/>
          </p:cNvPicPr>
          <p:nvPr/>
        </p:nvPicPr>
        <p:blipFill>
          <a:blip r:embed="rId3"/>
          <a:stretch/>
        </p:blipFill>
        <p:spPr bwMode="auto">
          <a:xfrm>
            <a:off x="9354091" y="0"/>
            <a:ext cx="2837909" cy="1325563"/>
          </a:xfrm>
          <a:prstGeom prst="rect">
            <a:avLst/>
          </a:prstGeom>
        </p:spPr>
      </p:pic>
      <p:grpSp>
        <p:nvGrpSpPr>
          <p:cNvPr id="4" name="Gruppieren 3"/>
          <p:cNvGrpSpPr/>
          <p:nvPr/>
        </p:nvGrpSpPr>
        <p:grpSpPr bwMode="auto">
          <a:xfrm>
            <a:off x="836585" y="1801094"/>
            <a:ext cx="10696306" cy="3929219"/>
            <a:chOff x="836585" y="1801094"/>
            <a:chExt cx="10696306" cy="3929219"/>
          </a:xfrm>
        </p:grpSpPr>
        <p:sp>
          <p:nvSpPr>
            <p:cNvPr id="7" name="Textfeld 6"/>
            <p:cNvSpPr txBox="1"/>
            <p:nvPr/>
          </p:nvSpPr>
          <p:spPr bwMode="auto">
            <a:xfrm>
              <a:off x="1766714" y="2007769"/>
              <a:ext cx="2364233" cy="523220"/>
            </a:xfrm>
            <a:prstGeom prst="rect">
              <a:avLst/>
            </a:prstGeom>
            <a:noFill/>
          </p:spPr>
          <p:txBody>
            <a:bodyPr wrap="square" rtlCol="0">
              <a:spAutoFit/>
            </a:bodyPr>
            <a:lstStyle/>
            <a:p>
              <a:pPr>
                <a:defRPr/>
              </a:pPr>
              <a:r>
                <a:rPr lang="de-DE" sz="1400">
                  <a:solidFill>
                    <a:srgbClr val="0070C0"/>
                  </a:solidFill>
                  <a:latin typeface="Atkinson Hyperlegible"/>
                </a:rPr>
                <a:t>Zuständige/Verantwortliche als Ansprechpartner</a:t>
              </a:r>
              <a:endParaRPr/>
            </a:p>
          </p:txBody>
        </p:sp>
        <p:pic>
          <p:nvPicPr>
            <p:cNvPr id="8" name="Grafik 7" descr="Klassenzimmer"/>
            <p:cNvPicPr>
              <a:picLocks noChangeAspect="1"/>
            </p:cNvPicPr>
            <p:nvPr/>
          </p:nvPicPr>
          <p:blipFill>
            <a:blip r:embed="rId4"/>
            <a:stretch/>
          </p:blipFill>
          <p:spPr bwMode="auto">
            <a:xfrm>
              <a:off x="838239" y="2850566"/>
              <a:ext cx="683481" cy="683481"/>
            </a:xfrm>
            <a:prstGeom prst="rect">
              <a:avLst/>
            </a:prstGeom>
          </p:spPr>
        </p:pic>
        <p:sp>
          <p:nvSpPr>
            <p:cNvPr id="9" name="Textfeld 8"/>
            <p:cNvSpPr txBox="1"/>
            <p:nvPr/>
          </p:nvSpPr>
          <p:spPr bwMode="auto">
            <a:xfrm>
              <a:off x="9475039" y="4037167"/>
              <a:ext cx="1350169" cy="338554"/>
            </a:xfrm>
            <a:prstGeom prst="rect">
              <a:avLst/>
            </a:prstGeom>
            <a:noFill/>
          </p:spPr>
          <p:txBody>
            <a:bodyPr wrap="square" rtlCol="0">
              <a:spAutoFit/>
            </a:bodyPr>
            <a:lstStyle/>
            <a:p>
              <a:pPr>
                <a:defRPr/>
              </a:pPr>
              <a:r>
                <a:rPr lang="de-DE" sz="1600">
                  <a:solidFill>
                    <a:srgbClr val="0070C0"/>
                  </a:solidFill>
                  <a:latin typeface="Atkinson Hyperlegible"/>
                </a:rPr>
                <a:t>FAQ</a:t>
              </a:r>
              <a:endParaRPr/>
            </a:p>
          </p:txBody>
        </p:sp>
        <p:sp>
          <p:nvSpPr>
            <p:cNvPr id="10" name="Textfeld 9"/>
            <p:cNvSpPr txBox="1"/>
            <p:nvPr/>
          </p:nvSpPr>
          <p:spPr bwMode="auto">
            <a:xfrm>
              <a:off x="5899396" y="2978552"/>
              <a:ext cx="1552964" cy="523220"/>
            </a:xfrm>
            <a:prstGeom prst="rect">
              <a:avLst/>
            </a:prstGeom>
            <a:noFill/>
          </p:spPr>
          <p:txBody>
            <a:bodyPr wrap="square" rtlCol="0">
              <a:spAutoFit/>
            </a:bodyPr>
            <a:lstStyle/>
            <a:p>
              <a:pPr>
                <a:defRPr/>
              </a:pPr>
              <a:r>
                <a:rPr lang="de-DE" sz="1400">
                  <a:solidFill>
                    <a:srgbClr val="0070C0"/>
                  </a:solidFill>
                  <a:latin typeface="Atkinson Hyperlegible"/>
                </a:rPr>
                <a:t>Externe Partner / Referenten</a:t>
              </a:r>
              <a:endParaRPr/>
            </a:p>
          </p:txBody>
        </p:sp>
        <p:pic>
          <p:nvPicPr>
            <p:cNvPr id="11" name="Grafik 10" descr="Kundenbewertung"/>
            <p:cNvPicPr>
              <a:picLocks noChangeAspect="1"/>
            </p:cNvPicPr>
            <p:nvPr/>
          </p:nvPicPr>
          <p:blipFill>
            <a:blip r:embed="rId5"/>
            <a:stretch/>
          </p:blipFill>
          <p:spPr bwMode="auto">
            <a:xfrm>
              <a:off x="843555" y="3848354"/>
              <a:ext cx="742235" cy="742235"/>
            </a:xfrm>
            <a:prstGeom prst="rect">
              <a:avLst/>
            </a:prstGeom>
          </p:spPr>
        </p:pic>
        <p:pic>
          <p:nvPicPr>
            <p:cNvPr id="12" name="Grafik 11" descr="Hilfe"/>
            <p:cNvPicPr>
              <a:picLocks noChangeAspect="1"/>
            </p:cNvPicPr>
            <p:nvPr/>
          </p:nvPicPr>
          <p:blipFill>
            <a:blip r:embed="rId6"/>
            <a:stretch/>
          </p:blipFill>
          <p:spPr bwMode="auto">
            <a:xfrm>
              <a:off x="8646238" y="3943691"/>
              <a:ext cx="594606" cy="594606"/>
            </a:xfrm>
            <a:prstGeom prst="rect">
              <a:avLst/>
            </a:prstGeom>
          </p:spPr>
        </p:pic>
        <p:sp>
          <p:nvSpPr>
            <p:cNvPr id="13" name="Textfeld 12"/>
            <p:cNvSpPr txBox="1"/>
            <p:nvPr/>
          </p:nvSpPr>
          <p:spPr bwMode="auto">
            <a:xfrm>
              <a:off x="1829093" y="3978339"/>
              <a:ext cx="1897202" cy="523220"/>
            </a:xfrm>
            <a:prstGeom prst="rect">
              <a:avLst/>
            </a:prstGeom>
            <a:noFill/>
          </p:spPr>
          <p:txBody>
            <a:bodyPr wrap="square" rtlCol="0">
              <a:spAutoFit/>
            </a:bodyPr>
            <a:lstStyle/>
            <a:p>
              <a:pPr>
                <a:defRPr/>
              </a:pPr>
              <a:r>
                <a:rPr lang="de-DE" sz="1400">
                  <a:solidFill>
                    <a:srgbClr val="0070C0"/>
                  </a:solidFill>
                  <a:latin typeface="Atkinson Hyperlegible"/>
                </a:rPr>
                <a:t>Peer-to-Peer / Mentorensystem</a:t>
              </a:r>
              <a:endParaRPr/>
            </a:p>
          </p:txBody>
        </p:sp>
        <p:sp>
          <p:nvSpPr>
            <p:cNvPr id="14" name="Textfeld 13"/>
            <p:cNvSpPr txBox="1"/>
            <p:nvPr/>
          </p:nvSpPr>
          <p:spPr bwMode="auto">
            <a:xfrm>
              <a:off x="1829093" y="2978552"/>
              <a:ext cx="1404675" cy="523220"/>
            </a:xfrm>
            <a:prstGeom prst="rect">
              <a:avLst/>
            </a:prstGeom>
            <a:noFill/>
          </p:spPr>
          <p:txBody>
            <a:bodyPr wrap="square" rtlCol="0">
              <a:spAutoFit/>
            </a:bodyPr>
            <a:lstStyle/>
            <a:p>
              <a:pPr>
                <a:defRPr/>
              </a:pPr>
              <a:r>
                <a:rPr lang="de-DE" sz="1400">
                  <a:solidFill>
                    <a:srgbClr val="0070C0"/>
                  </a:solidFill>
                  <a:latin typeface="Atkinson Hyperlegible"/>
                </a:rPr>
                <a:t>Schulungen / Fortbildungen</a:t>
              </a:r>
              <a:endParaRPr/>
            </a:p>
          </p:txBody>
        </p:sp>
        <p:pic>
          <p:nvPicPr>
            <p:cNvPr id="15" name="Grafik 14" descr="Benutzer"/>
            <p:cNvPicPr>
              <a:picLocks noChangeAspect="1"/>
            </p:cNvPicPr>
            <p:nvPr/>
          </p:nvPicPr>
          <p:blipFill>
            <a:blip r:embed="rId7"/>
            <a:stretch/>
          </p:blipFill>
          <p:spPr bwMode="auto">
            <a:xfrm>
              <a:off x="836585" y="1811595"/>
              <a:ext cx="857549" cy="857549"/>
            </a:xfrm>
            <a:prstGeom prst="rect">
              <a:avLst/>
            </a:prstGeom>
          </p:spPr>
        </p:pic>
        <p:pic>
          <p:nvPicPr>
            <p:cNvPr id="16" name="Grafik 15" descr="Venn-Diagramm"/>
            <p:cNvPicPr>
              <a:picLocks noChangeAspect="1"/>
            </p:cNvPicPr>
            <p:nvPr/>
          </p:nvPicPr>
          <p:blipFill>
            <a:blip r:embed="rId8"/>
            <a:stretch/>
          </p:blipFill>
          <p:spPr bwMode="auto">
            <a:xfrm>
              <a:off x="4718382" y="2922125"/>
              <a:ext cx="787880" cy="787880"/>
            </a:xfrm>
            <a:prstGeom prst="rect">
              <a:avLst/>
            </a:prstGeom>
          </p:spPr>
        </p:pic>
        <p:pic>
          <p:nvPicPr>
            <p:cNvPr id="17" name="Grafik 16" descr="Vlog mit einfarbiger Füllung"/>
            <p:cNvPicPr>
              <a:picLocks noChangeAspect="1"/>
            </p:cNvPicPr>
            <p:nvPr/>
          </p:nvPicPr>
          <p:blipFill>
            <a:blip r:embed="rId9"/>
            <a:stretch/>
          </p:blipFill>
          <p:spPr bwMode="auto">
            <a:xfrm>
              <a:off x="4754856" y="3859499"/>
              <a:ext cx="737150" cy="737150"/>
            </a:xfrm>
            <a:prstGeom prst="rect">
              <a:avLst/>
            </a:prstGeom>
          </p:spPr>
        </p:pic>
        <p:sp>
          <p:nvSpPr>
            <p:cNvPr id="18" name="Textfeld 17"/>
            <p:cNvSpPr txBox="1"/>
            <p:nvPr/>
          </p:nvSpPr>
          <p:spPr bwMode="auto">
            <a:xfrm>
              <a:off x="5899396" y="3921913"/>
              <a:ext cx="1306448" cy="636072"/>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none" lIns="101600" tIns="101600" rIns="101600" bIns="101600" numCol="1" spcCol="38100" rtlCol="0" anchor="ctr">
              <a:spAutoFit/>
            </a:bodyPr>
            <a:lstStyle/>
            <a:p>
              <a:pPr defTabSz="1651000">
                <a:defRPr/>
              </a:pPr>
              <a:r>
                <a:rPr lang="de-DE" sz="1400">
                  <a:solidFill>
                    <a:srgbClr val="0070C0"/>
                  </a:solidFill>
                  <a:latin typeface="PT Sans"/>
                  <a:ea typeface="Helvetica Neue"/>
                  <a:cs typeface="Helvetica Neue"/>
                </a:rPr>
                <a:t>Erklärvideos / </a:t>
              </a:r>
              <a:br>
                <a:rPr lang="de-DE" sz="1400">
                  <a:solidFill>
                    <a:srgbClr val="0070C0"/>
                  </a:solidFill>
                  <a:latin typeface="PT Sans"/>
                  <a:ea typeface="Helvetica Neue"/>
                  <a:cs typeface="Helvetica Neue"/>
                </a:rPr>
              </a:br>
              <a:r>
                <a:rPr lang="de-DE" sz="1400">
                  <a:solidFill>
                    <a:srgbClr val="0070C0"/>
                  </a:solidFill>
                  <a:latin typeface="PT Sans"/>
                  <a:ea typeface="Helvetica Neue"/>
                  <a:cs typeface="Helvetica Neue"/>
                </a:rPr>
                <a:t>Tutorials</a:t>
              </a:r>
              <a:endParaRPr/>
            </a:p>
          </p:txBody>
        </p:sp>
        <p:pic>
          <p:nvPicPr>
            <p:cNvPr id="19" name="Grafik 18" descr="Onlinebesprechung mit einfarbiger Füllung"/>
            <p:cNvPicPr>
              <a:picLocks noChangeAspect="1"/>
            </p:cNvPicPr>
            <p:nvPr/>
          </p:nvPicPr>
          <p:blipFill>
            <a:blip r:embed="rId10"/>
            <a:stretch/>
          </p:blipFill>
          <p:spPr bwMode="auto">
            <a:xfrm>
              <a:off x="4762020" y="1881263"/>
              <a:ext cx="787881" cy="787881"/>
            </a:xfrm>
            <a:prstGeom prst="rect">
              <a:avLst/>
            </a:prstGeom>
          </p:spPr>
        </p:pic>
        <p:sp>
          <p:nvSpPr>
            <p:cNvPr id="20" name="Textfeld 19"/>
            <p:cNvSpPr txBox="1"/>
            <p:nvPr/>
          </p:nvSpPr>
          <p:spPr bwMode="auto">
            <a:xfrm>
              <a:off x="5805075" y="1881263"/>
              <a:ext cx="2327560" cy="851515"/>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none" lIns="101600" tIns="101600" rIns="101600" bIns="101600" numCol="1" spcCol="38100" rtlCol="0" anchor="ctr">
              <a:spAutoFit/>
            </a:bodyPr>
            <a:lstStyle/>
            <a:p>
              <a:pPr defTabSz="1651000">
                <a:defRPr/>
              </a:pPr>
              <a:r>
                <a:rPr lang="de-DE" sz="1400">
                  <a:solidFill>
                    <a:srgbClr val="0070C0"/>
                  </a:solidFill>
                  <a:latin typeface="PT Sans"/>
                  <a:ea typeface="Helvetica Neue"/>
                  <a:cs typeface="Helvetica Neue"/>
                </a:rPr>
                <a:t>(Online) Elternabende oder </a:t>
              </a:r>
              <a:endParaRPr/>
            </a:p>
            <a:p>
              <a:pPr defTabSz="1651000">
                <a:defRPr/>
              </a:pPr>
              <a:r>
                <a:rPr lang="de-DE" sz="1400">
                  <a:solidFill>
                    <a:srgbClr val="0070C0"/>
                  </a:solidFill>
                  <a:latin typeface="PT Sans"/>
                  <a:ea typeface="Helvetica Neue"/>
                  <a:cs typeface="Helvetica Neue"/>
                </a:rPr>
                <a:t>Informations-</a:t>
              </a:r>
              <a:br>
                <a:rPr lang="de-DE" sz="1400">
                  <a:solidFill>
                    <a:srgbClr val="0070C0"/>
                  </a:solidFill>
                  <a:latin typeface="PT Sans"/>
                  <a:ea typeface="Helvetica Neue"/>
                  <a:cs typeface="Helvetica Neue"/>
                </a:rPr>
              </a:br>
              <a:r>
                <a:rPr lang="de-DE" sz="1400">
                  <a:solidFill>
                    <a:srgbClr val="0070C0"/>
                  </a:solidFill>
                  <a:latin typeface="PT Sans"/>
                  <a:ea typeface="Helvetica Neue"/>
                  <a:cs typeface="Helvetica Neue"/>
                </a:rPr>
                <a:t>veranstaltungen</a:t>
              </a:r>
              <a:endParaRPr/>
            </a:p>
          </p:txBody>
        </p:sp>
        <p:pic>
          <p:nvPicPr>
            <p:cNvPr id="21" name="Grafik 20" descr="Bücher mit einfarbiger Füllung"/>
            <p:cNvPicPr>
              <a:picLocks noChangeAspect="1"/>
            </p:cNvPicPr>
            <p:nvPr/>
          </p:nvPicPr>
          <p:blipFill>
            <a:blip r:embed="rId11"/>
            <a:stretch/>
          </p:blipFill>
          <p:spPr bwMode="auto">
            <a:xfrm>
              <a:off x="8545197" y="5034666"/>
              <a:ext cx="695647" cy="695647"/>
            </a:xfrm>
            <a:prstGeom prst="rect">
              <a:avLst/>
            </a:prstGeom>
          </p:spPr>
        </p:pic>
        <p:sp>
          <p:nvSpPr>
            <p:cNvPr id="22" name="Textfeld 21"/>
            <p:cNvSpPr txBox="1"/>
            <p:nvPr/>
          </p:nvSpPr>
          <p:spPr bwMode="auto">
            <a:xfrm>
              <a:off x="9471429" y="5146279"/>
              <a:ext cx="2061462" cy="420628"/>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none" lIns="101600" tIns="101600" rIns="101600" bIns="101600" numCol="1" spcCol="38100" rtlCol="0" anchor="ctr">
              <a:spAutoFit/>
            </a:bodyPr>
            <a:lstStyle/>
            <a:p>
              <a:pPr defTabSz="1651000">
                <a:defRPr/>
              </a:pPr>
              <a:r>
                <a:rPr lang="de-DE" sz="1400">
                  <a:solidFill>
                    <a:srgbClr val="0070C0"/>
                  </a:solidFill>
                  <a:latin typeface="PT Sans"/>
                  <a:ea typeface="Helvetica Neue"/>
                  <a:cs typeface="Helvetica Neue"/>
                </a:rPr>
                <a:t>Informationsmaterialien</a:t>
              </a:r>
              <a:endParaRPr/>
            </a:p>
          </p:txBody>
        </p:sp>
        <p:sp>
          <p:nvSpPr>
            <p:cNvPr id="23" name="Textfeld 22"/>
            <p:cNvSpPr txBox="1"/>
            <p:nvPr/>
          </p:nvSpPr>
          <p:spPr bwMode="auto">
            <a:xfrm>
              <a:off x="5892300" y="4978126"/>
              <a:ext cx="1765179" cy="636072"/>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square" lIns="101600" tIns="101600" rIns="101600" bIns="101600" numCol="1" spcCol="38100" rtlCol="0" anchor="ctr">
              <a:spAutoFit/>
            </a:bodyPr>
            <a:lstStyle/>
            <a:p>
              <a:pPr defTabSz="1651000">
                <a:defRPr/>
              </a:pPr>
              <a:r>
                <a:rPr lang="de-DE" sz="1400">
                  <a:solidFill>
                    <a:srgbClr val="0070C0"/>
                  </a:solidFill>
                  <a:latin typeface="PT Sans"/>
                  <a:ea typeface="Helvetica Neue"/>
                  <a:cs typeface="Helvetica Neue"/>
                </a:rPr>
                <a:t>Informationen auf der Homepage</a:t>
              </a:r>
              <a:endParaRPr/>
            </a:p>
          </p:txBody>
        </p:sp>
        <p:pic>
          <p:nvPicPr>
            <p:cNvPr id="24" name="Grafik 23" descr="Internet mit einfarbiger Füllung"/>
            <p:cNvPicPr>
              <a:picLocks noChangeAspect="1"/>
            </p:cNvPicPr>
            <p:nvPr/>
          </p:nvPicPr>
          <p:blipFill>
            <a:blip r:embed="rId12"/>
            <a:stretch/>
          </p:blipFill>
          <p:spPr bwMode="auto">
            <a:xfrm>
              <a:off x="4747142" y="4858841"/>
              <a:ext cx="802759" cy="802759"/>
            </a:xfrm>
            <a:prstGeom prst="rect">
              <a:avLst/>
            </a:prstGeom>
          </p:spPr>
        </p:pic>
        <p:pic>
          <p:nvPicPr>
            <p:cNvPr id="25" name="Grafik 24" descr="Dokument mit einfarbiger Füllung"/>
            <p:cNvPicPr>
              <a:picLocks noChangeAspect="1"/>
            </p:cNvPicPr>
            <p:nvPr/>
          </p:nvPicPr>
          <p:blipFill>
            <a:blip r:embed="rId13"/>
            <a:stretch/>
          </p:blipFill>
          <p:spPr bwMode="auto">
            <a:xfrm>
              <a:off x="8566954" y="2783585"/>
              <a:ext cx="655381" cy="655381"/>
            </a:xfrm>
            <a:prstGeom prst="rect">
              <a:avLst/>
            </a:prstGeom>
          </p:spPr>
        </p:pic>
        <p:sp>
          <p:nvSpPr>
            <p:cNvPr id="26" name="Textfeld 25"/>
            <p:cNvSpPr txBox="1"/>
            <p:nvPr/>
          </p:nvSpPr>
          <p:spPr bwMode="auto">
            <a:xfrm>
              <a:off x="9447384" y="2831516"/>
              <a:ext cx="2085507" cy="636072"/>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none" lIns="101600" tIns="101600" rIns="101600" bIns="101600" numCol="1" spcCol="38100" rtlCol="0" anchor="ctr">
              <a:spAutoFit/>
            </a:bodyPr>
            <a:lstStyle/>
            <a:p>
              <a:pPr defTabSz="1651000">
                <a:defRPr/>
              </a:pPr>
              <a:r>
                <a:rPr lang="de-DE" sz="1400">
                  <a:solidFill>
                    <a:srgbClr val="0070C0"/>
                  </a:solidFill>
                  <a:latin typeface="PT Sans"/>
                  <a:ea typeface="Helvetica Neue"/>
                  <a:cs typeface="Helvetica Neue"/>
                </a:rPr>
                <a:t>Informationsschreiben / </a:t>
              </a:r>
              <a:br>
                <a:rPr lang="de-DE" sz="1400">
                  <a:solidFill>
                    <a:srgbClr val="0070C0"/>
                  </a:solidFill>
                  <a:latin typeface="PT Sans"/>
                  <a:ea typeface="Helvetica Neue"/>
                  <a:cs typeface="Helvetica Neue"/>
                </a:rPr>
              </a:br>
              <a:r>
                <a:rPr lang="de-DE" sz="1400">
                  <a:solidFill>
                    <a:srgbClr val="0070C0"/>
                  </a:solidFill>
                  <a:latin typeface="PT Sans"/>
                  <a:ea typeface="Helvetica Neue"/>
                  <a:cs typeface="Helvetica Neue"/>
                </a:rPr>
                <a:t>Elternbriefe</a:t>
              </a:r>
              <a:endParaRPr/>
            </a:p>
          </p:txBody>
        </p:sp>
        <p:pic>
          <p:nvPicPr>
            <p:cNvPr id="27" name="Grafik 26" descr="Besprechung mit einfarbiger Füllung"/>
            <p:cNvPicPr>
              <a:picLocks noChangeAspect="1"/>
            </p:cNvPicPr>
            <p:nvPr/>
          </p:nvPicPr>
          <p:blipFill>
            <a:blip r:embed="rId14"/>
            <a:stretch/>
          </p:blipFill>
          <p:spPr bwMode="auto">
            <a:xfrm>
              <a:off x="902681" y="4841438"/>
              <a:ext cx="777999" cy="777999"/>
            </a:xfrm>
            <a:prstGeom prst="rect">
              <a:avLst/>
            </a:prstGeom>
          </p:spPr>
        </p:pic>
        <p:sp>
          <p:nvSpPr>
            <p:cNvPr id="28" name="Textfeld 27"/>
            <p:cNvSpPr txBox="1"/>
            <p:nvPr/>
          </p:nvSpPr>
          <p:spPr bwMode="auto">
            <a:xfrm>
              <a:off x="1841594" y="5034666"/>
              <a:ext cx="984244" cy="420628"/>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none" lIns="101600" tIns="101600" rIns="101600" bIns="101600" numCol="1" spcCol="38100" rtlCol="0" anchor="ctr">
              <a:spAutoFit/>
            </a:bodyPr>
            <a:lstStyle/>
            <a:p>
              <a:pPr defTabSz="1651000">
                <a:defRPr/>
              </a:pPr>
              <a:r>
                <a:rPr lang="de-DE" sz="1400">
                  <a:solidFill>
                    <a:srgbClr val="0070C0"/>
                  </a:solidFill>
                  <a:latin typeface="PT Sans"/>
                  <a:ea typeface="Helvetica Neue"/>
                  <a:cs typeface="Helvetica Neue"/>
                </a:rPr>
                <a:t>Austausch</a:t>
              </a:r>
              <a:endParaRPr/>
            </a:p>
          </p:txBody>
        </p:sp>
        <p:pic>
          <p:nvPicPr>
            <p:cNvPr id="29" name="Grafik 28" descr="Checkliste"/>
            <p:cNvPicPr>
              <a:picLocks noChangeAspect="1"/>
            </p:cNvPicPr>
            <p:nvPr/>
          </p:nvPicPr>
          <p:blipFill>
            <a:blip r:embed="rId15"/>
            <a:stretch/>
          </p:blipFill>
          <p:spPr bwMode="auto">
            <a:xfrm>
              <a:off x="8497617" y="1801094"/>
              <a:ext cx="747578" cy="747578"/>
            </a:xfrm>
            <a:prstGeom prst="rect">
              <a:avLst/>
            </a:prstGeom>
          </p:spPr>
        </p:pic>
        <p:sp>
          <p:nvSpPr>
            <p:cNvPr id="30" name="Textfeld 29"/>
            <p:cNvSpPr txBox="1"/>
            <p:nvPr/>
          </p:nvSpPr>
          <p:spPr bwMode="auto">
            <a:xfrm>
              <a:off x="9471429" y="1997219"/>
              <a:ext cx="1091646" cy="420628"/>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none" lIns="101600" tIns="101600" rIns="101600" bIns="101600" numCol="1" spcCol="38100" rtlCol="0" anchor="ctr">
              <a:spAutoFit/>
            </a:bodyPr>
            <a:lstStyle/>
            <a:p>
              <a:pPr algn="l" defTabSz="1651000">
                <a:defRPr/>
              </a:pPr>
              <a:r>
                <a:rPr lang="de-DE" sz="1400">
                  <a:solidFill>
                    <a:srgbClr val="0070C0"/>
                  </a:solidFill>
                  <a:latin typeface="PT Sans"/>
                  <a:ea typeface="Helvetica Neue"/>
                  <a:cs typeface="Helvetica Neue"/>
                </a:rPr>
                <a:t>Checklisten</a:t>
              </a:r>
              <a:endParaRPr/>
            </a:p>
          </p:txBody>
        </p:sp>
      </p:gr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pic>
        <p:nvPicPr>
          <p:cNvPr id="6" name="Grafik 5"/>
          <p:cNvPicPr>
            <a:picLocks noChangeAspect="1"/>
          </p:cNvPicPr>
          <p:nvPr/>
        </p:nvPicPr>
        <p:blipFill>
          <a:blip r:embed="rId3"/>
          <a:stretch/>
        </p:blipFill>
        <p:spPr bwMode="auto">
          <a:xfrm>
            <a:off x="9354091" y="0"/>
            <a:ext cx="2837909" cy="1325563"/>
          </a:xfrm>
          <a:prstGeom prst="rect">
            <a:avLst/>
          </a:prstGeom>
        </p:spPr>
      </p:pic>
      <p:grpSp>
        <p:nvGrpSpPr>
          <p:cNvPr id="14" name="Gruppieren 13"/>
          <p:cNvGrpSpPr/>
          <p:nvPr/>
        </p:nvGrpSpPr>
        <p:grpSpPr bwMode="auto">
          <a:xfrm>
            <a:off x="828946" y="472123"/>
            <a:ext cx="9944099" cy="2077965"/>
            <a:chOff x="431801" y="3375489"/>
            <a:chExt cx="9944099" cy="2077965"/>
          </a:xfrm>
        </p:grpSpPr>
        <p:sp>
          <p:nvSpPr>
            <p:cNvPr id="4" name="Rechteck: abgerundete Ecken 3"/>
            <p:cNvSpPr/>
            <p:nvPr/>
          </p:nvSpPr>
          <p:spPr bwMode="auto">
            <a:xfrm>
              <a:off x="431801" y="3598381"/>
              <a:ext cx="2520020" cy="1799119"/>
            </a:xfrm>
            <a:prstGeom prst="roundRect">
              <a:avLst>
                <a:gd name="adj" fmla="val 16667"/>
              </a:avLst>
            </a:prstGeom>
            <a:noFill/>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defRPr/>
              </a:pPr>
              <a:endParaRPr lang="de-DE"/>
            </a:p>
          </p:txBody>
        </p:sp>
        <p:sp>
          <p:nvSpPr>
            <p:cNvPr id="7" name="Textfeld 6"/>
            <p:cNvSpPr txBox="1"/>
            <p:nvPr/>
          </p:nvSpPr>
          <p:spPr bwMode="auto">
            <a:xfrm>
              <a:off x="525733" y="3897775"/>
              <a:ext cx="2520021" cy="1200329"/>
            </a:xfrm>
            <a:prstGeom prst="rect">
              <a:avLst/>
            </a:prstGeom>
            <a:noFill/>
          </p:spPr>
          <p:txBody>
            <a:bodyPr wrap="square" rtlCol="0">
              <a:spAutoFit/>
            </a:bodyPr>
            <a:lstStyle/>
            <a:p>
              <a:pPr>
                <a:defRPr/>
              </a:pPr>
              <a:r>
                <a:rPr lang="de-DE" sz="2400" b="1">
                  <a:solidFill>
                    <a:schemeClr val="accent1"/>
                  </a:solidFill>
                </a:rPr>
                <a:t>Einarbeitung der Lernenden am Schuljahresbeginn</a:t>
              </a:r>
              <a:endParaRPr/>
            </a:p>
          </p:txBody>
        </p:sp>
        <p:sp>
          <p:nvSpPr>
            <p:cNvPr id="10" name="Pfeil: nach rechts 9"/>
            <p:cNvSpPr/>
            <p:nvPr/>
          </p:nvSpPr>
          <p:spPr bwMode="auto">
            <a:xfrm>
              <a:off x="4000500" y="4447443"/>
              <a:ext cx="6375400" cy="1006011"/>
            </a:xfrm>
            <a:prstGeom prst="rightArrow">
              <a:avLst>
                <a:gd name="adj1" fmla="val 50000"/>
                <a:gd name="adj2" fmla="val 50000"/>
              </a:avLst>
            </a:prstGeom>
            <a:solidFill>
              <a:srgbClr val="70AD47"/>
            </a:solidFill>
            <a:ln w="12700" cap="flat" cmpd="sng" algn="ctr">
              <a:solidFill>
                <a:srgbClr val="70AD47"/>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9" name="Pfeil: nach rechts 8"/>
            <p:cNvSpPr/>
            <p:nvPr/>
          </p:nvSpPr>
          <p:spPr bwMode="auto">
            <a:xfrm>
              <a:off x="3810000" y="3923089"/>
              <a:ext cx="5003800" cy="1006011"/>
            </a:xfrm>
            <a:prstGeom prst="rightArrow">
              <a:avLst>
                <a:gd name="adj1" fmla="val 50000"/>
                <a:gd name="adj2" fmla="val 50000"/>
              </a:avLst>
            </a:prstGeom>
            <a:solidFill>
              <a:srgbClr val="4DC58D"/>
            </a:solidFill>
            <a:ln>
              <a:solidFill>
                <a:srgbClr val="4DC5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8" name="Pfeil: nach rechts 7"/>
            <p:cNvSpPr/>
            <p:nvPr/>
          </p:nvSpPr>
          <p:spPr bwMode="auto">
            <a:xfrm>
              <a:off x="3045752" y="3375489"/>
              <a:ext cx="4572000" cy="1006011"/>
            </a:xfrm>
            <a:prstGeom prst="rightArrow">
              <a:avLst>
                <a:gd name="adj1" fmla="val 50000"/>
                <a:gd name="adj2" fmla="val 50000"/>
              </a:avLst>
            </a:prstGeom>
            <a:solidFill>
              <a:srgbClr val="0494EC"/>
            </a:solidFill>
            <a:ln>
              <a:solidFill>
                <a:srgbClr val="038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11" name="Textfeld 10"/>
            <p:cNvSpPr txBox="1"/>
            <p:nvPr/>
          </p:nvSpPr>
          <p:spPr bwMode="auto">
            <a:xfrm>
              <a:off x="4071742" y="3596408"/>
              <a:ext cx="2520021" cy="523220"/>
            </a:xfrm>
            <a:prstGeom prst="rect">
              <a:avLst/>
            </a:prstGeom>
            <a:noFill/>
          </p:spPr>
          <p:txBody>
            <a:bodyPr wrap="square" rtlCol="0">
              <a:spAutoFit/>
            </a:bodyPr>
            <a:lstStyle/>
            <a:p>
              <a:pPr>
                <a:defRPr/>
              </a:pPr>
              <a:r>
                <a:rPr lang="de-DE" sz="2800" b="1">
                  <a:solidFill>
                    <a:schemeClr val="bg1"/>
                  </a:solidFill>
                </a:rPr>
                <a:t>Technik</a:t>
              </a:r>
              <a:endParaRPr/>
            </a:p>
          </p:txBody>
        </p:sp>
        <p:sp>
          <p:nvSpPr>
            <p:cNvPr id="12" name="Textfeld 11"/>
            <p:cNvSpPr txBox="1"/>
            <p:nvPr/>
          </p:nvSpPr>
          <p:spPr bwMode="auto">
            <a:xfrm>
              <a:off x="4400393" y="4129770"/>
              <a:ext cx="2520021" cy="523220"/>
            </a:xfrm>
            <a:prstGeom prst="rect">
              <a:avLst/>
            </a:prstGeom>
            <a:noFill/>
          </p:spPr>
          <p:txBody>
            <a:bodyPr wrap="square" rtlCol="0">
              <a:spAutoFit/>
            </a:bodyPr>
            <a:lstStyle/>
            <a:p>
              <a:pPr>
                <a:defRPr/>
              </a:pPr>
              <a:r>
                <a:rPr lang="de-DE" sz="2800" b="1">
                  <a:solidFill>
                    <a:schemeClr val="bg1"/>
                  </a:solidFill>
                </a:rPr>
                <a:t>Unterricht</a:t>
              </a:r>
              <a:endParaRPr/>
            </a:p>
          </p:txBody>
        </p:sp>
        <p:sp>
          <p:nvSpPr>
            <p:cNvPr id="13" name="Textfeld 12"/>
            <p:cNvSpPr txBox="1"/>
            <p:nvPr/>
          </p:nvSpPr>
          <p:spPr bwMode="auto">
            <a:xfrm>
              <a:off x="4935342" y="4688838"/>
              <a:ext cx="3967358" cy="523220"/>
            </a:xfrm>
            <a:prstGeom prst="rect">
              <a:avLst/>
            </a:prstGeom>
            <a:noFill/>
          </p:spPr>
          <p:txBody>
            <a:bodyPr wrap="square" rtlCol="0">
              <a:spAutoFit/>
            </a:bodyPr>
            <a:lstStyle/>
            <a:p>
              <a:pPr>
                <a:defRPr/>
              </a:pPr>
              <a:r>
                <a:rPr lang="de-DE" sz="2800" b="1">
                  <a:solidFill>
                    <a:schemeClr val="bg1"/>
                  </a:solidFill>
                </a:rPr>
                <a:t>Medienerziehung</a:t>
              </a:r>
              <a:endParaRPr/>
            </a:p>
          </p:txBody>
        </p:sp>
      </p:grpSp>
      <p:graphicFrame>
        <p:nvGraphicFramePr>
          <p:cNvPr id="17" name="Diagramm 16"/>
          <p:cNvGraphicFramePr>
            <a:graphicFrameLocks xmlns:a="http://schemas.openxmlformats.org/drawingml/2006/main"/>
          </p:cNvGraphicFramePr>
          <p:nvPr/>
        </p:nvGraphicFramePr>
        <p:xfrm>
          <a:off x="828946" y="2820815"/>
          <a:ext cx="6097238" cy="3896938"/>
          <a:chOff x="0" y="0"/>
          <a:chExt cx="6097238" cy="3896938"/>
        </p:xfrm>
        <a:graphic>
          <a:graphicData uri="http://schemas.openxmlformats.org/drawingml/2006/diagram">
            <dgm:relIds xmlns:dgm="http://schemas.openxmlformats.org/drawingml/2006/diagram" xmlns:r="http://schemas.openxmlformats.org/officeDocument/2006/relationships" r:dm="rId5" r:lo="rId7" r:qs="rId8" r:cs="rId6"/>
          </a:graphicData>
        </a:graphic>
      </p:graphicFrame>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pic>
        <p:nvPicPr>
          <p:cNvPr id="6" name="Grafik 5"/>
          <p:cNvPicPr>
            <a:picLocks noChangeAspect="1"/>
          </p:cNvPicPr>
          <p:nvPr/>
        </p:nvPicPr>
        <p:blipFill>
          <a:blip r:embed="rId3"/>
          <a:stretch/>
        </p:blipFill>
        <p:spPr bwMode="auto">
          <a:xfrm>
            <a:off x="9354091" y="0"/>
            <a:ext cx="2837909" cy="1325563"/>
          </a:xfrm>
          <a:prstGeom prst="rect">
            <a:avLst/>
          </a:prstGeom>
        </p:spPr>
      </p:pic>
      <p:grpSp>
        <p:nvGrpSpPr>
          <p:cNvPr id="11" name="Gruppieren 10"/>
          <p:cNvGrpSpPr/>
          <p:nvPr/>
        </p:nvGrpSpPr>
        <p:grpSpPr bwMode="auto">
          <a:xfrm>
            <a:off x="3446677" y="0"/>
            <a:ext cx="7631533" cy="3585002"/>
            <a:chOff x="418997" y="228696"/>
            <a:chExt cx="7631533" cy="3585002"/>
          </a:xfrm>
        </p:grpSpPr>
        <p:grpSp>
          <p:nvGrpSpPr>
            <p:cNvPr id="10" name="Gruppieren 9"/>
            <p:cNvGrpSpPr/>
            <p:nvPr/>
          </p:nvGrpSpPr>
          <p:grpSpPr bwMode="auto">
            <a:xfrm>
              <a:off x="418997" y="228696"/>
              <a:ext cx="7631533" cy="3585002"/>
              <a:chOff x="662837" y="2949832"/>
              <a:chExt cx="7631533" cy="3585002"/>
            </a:xfrm>
          </p:grpSpPr>
          <p:graphicFrame>
            <p:nvGraphicFramePr>
              <p:cNvPr id="2" name="Diagramm 1"/>
              <p:cNvGraphicFramePr>
                <a:graphicFrameLocks xmlns:a="http://schemas.openxmlformats.org/drawingml/2006/main"/>
              </p:cNvGraphicFramePr>
              <p:nvPr/>
            </p:nvGraphicFramePr>
            <p:xfrm>
              <a:off x="1676400" y="2949832"/>
              <a:ext cx="6617970" cy="3585002"/>
              <a:chOff x="0" y="0"/>
              <a:chExt cx="6617970" cy="3585002"/>
            </p:xfrm>
            <a:graphic>
              <a:graphicData uri="http://schemas.openxmlformats.org/drawingml/2006/diagram">
                <dgm:relIds xmlns:dgm="http://schemas.openxmlformats.org/drawingml/2006/diagram" xmlns:r="http://schemas.openxmlformats.org/officeDocument/2006/relationships" r:dm="rId5" r:lo="rId7" r:qs="rId8" r:cs="rId6"/>
              </a:graphicData>
            </a:graphic>
          </p:graphicFrame>
          <p:sp>
            <p:nvSpPr>
              <p:cNvPr id="7" name="Rechteck: abgerundete Ecken 6"/>
              <p:cNvSpPr/>
              <p:nvPr/>
            </p:nvSpPr>
            <p:spPr bwMode="auto">
              <a:xfrm>
                <a:off x="662837" y="3752363"/>
                <a:ext cx="2457450" cy="1463998"/>
              </a:xfrm>
              <a:prstGeom prst="roundRect">
                <a:avLst>
                  <a:gd name="adj" fmla="val 16667"/>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defRPr/>
                </a:pPr>
                <a:endParaRPr lang="de-DE"/>
              </a:p>
            </p:txBody>
          </p:sp>
        </p:grpSp>
        <p:sp>
          <p:nvSpPr>
            <p:cNvPr id="8" name="Textfeld 7"/>
            <p:cNvSpPr txBox="1"/>
            <p:nvPr/>
          </p:nvSpPr>
          <p:spPr bwMode="auto">
            <a:xfrm>
              <a:off x="678143" y="1308839"/>
              <a:ext cx="2093283" cy="830997"/>
            </a:xfrm>
            <a:prstGeom prst="rect">
              <a:avLst/>
            </a:prstGeom>
            <a:noFill/>
          </p:spPr>
          <p:txBody>
            <a:bodyPr wrap="square" rtlCol="0">
              <a:spAutoFit/>
            </a:bodyPr>
            <a:lstStyle/>
            <a:p>
              <a:pPr>
                <a:defRPr/>
              </a:pPr>
              <a:r>
                <a:rPr lang="de-DE" sz="2400" b="1">
                  <a:solidFill>
                    <a:schemeClr val="accent1"/>
                  </a:solidFill>
                </a:rPr>
                <a:t>Einarbeitung </a:t>
              </a:r>
              <a:br>
                <a:rPr lang="de-DE" sz="2400" b="1">
                  <a:solidFill>
                    <a:schemeClr val="accent1"/>
                  </a:solidFill>
                </a:rPr>
              </a:br>
              <a:r>
                <a:rPr lang="de-DE" sz="2400" b="1">
                  <a:solidFill>
                    <a:schemeClr val="accent1"/>
                  </a:solidFill>
                </a:rPr>
                <a:t>der Lehrenden</a:t>
              </a:r>
              <a:endParaRPr/>
            </a:p>
          </p:txBody>
        </p:sp>
      </p:grpSp>
      <p:graphicFrame>
        <p:nvGraphicFramePr>
          <p:cNvPr id="13" name="Diagramm 12"/>
          <p:cNvGraphicFramePr>
            <a:graphicFrameLocks xmlns:a="http://schemas.openxmlformats.org/drawingml/2006/main"/>
          </p:cNvGraphicFramePr>
          <p:nvPr/>
        </p:nvGraphicFramePr>
        <p:xfrm>
          <a:off x="481982" y="3069060"/>
          <a:ext cx="5422145" cy="3409798"/>
          <a:chOff x="0" y="0"/>
          <a:chExt cx="5422145" cy="3409798"/>
        </p:xfrm>
        <a:graphic>
          <a:graphicData uri="http://schemas.openxmlformats.org/drawingml/2006/diagram">
            <dgm:relIds xmlns:dgm="http://schemas.openxmlformats.org/drawingml/2006/diagram" xmlns:r="http://schemas.openxmlformats.org/officeDocument/2006/relationships" r:dm="rId10" r:lo="rId12" r:qs="rId13" r:cs="rId11"/>
          </a:graphicData>
        </a:graphic>
      </p:graphicFrame>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pic>
        <p:nvPicPr>
          <p:cNvPr id="6" name="Grafik 5"/>
          <p:cNvPicPr>
            <a:picLocks noChangeAspect="1"/>
          </p:cNvPicPr>
          <p:nvPr/>
        </p:nvPicPr>
        <p:blipFill>
          <a:blip r:embed="rId3"/>
          <a:stretch/>
        </p:blipFill>
        <p:spPr bwMode="auto">
          <a:xfrm>
            <a:off x="9354091" y="0"/>
            <a:ext cx="2837909" cy="1325563"/>
          </a:xfrm>
          <a:prstGeom prst="rect">
            <a:avLst/>
          </a:prstGeom>
        </p:spPr>
      </p:pic>
      <p:grpSp>
        <p:nvGrpSpPr>
          <p:cNvPr id="16" name="Gruppieren 15"/>
          <p:cNvGrpSpPr/>
          <p:nvPr/>
        </p:nvGrpSpPr>
        <p:grpSpPr bwMode="auto">
          <a:xfrm>
            <a:off x="2390510" y="523239"/>
            <a:ext cx="6375399" cy="2543814"/>
            <a:chOff x="0" y="0"/>
            <a:chExt cx="6375399" cy="2543814"/>
          </a:xfrm>
        </p:grpSpPr>
        <p:sp>
          <p:nvSpPr>
            <p:cNvPr id="7" name="Rechteck: abgerundete Ecken 6"/>
            <p:cNvSpPr/>
            <p:nvPr/>
          </p:nvSpPr>
          <p:spPr bwMode="auto">
            <a:xfrm>
              <a:off x="376040" y="0"/>
              <a:ext cx="2520020" cy="1799119"/>
            </a:xfrm>
            <a:prstGeom prst="roundRect">
              <a:avLst>
                <a:gd name="adj" fmla="val 16667"/>
              </a:avLst>
            </a:prstGeom>
            <a:noFill/>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defRPr/>
              </a:pPr>
              <a:endParaRPr lang="de-DE"/>
            </a:p>
          </p:txBody>
        </p:sp>
        <p:sp>
          <p:nvSpPr>
            <p:cNvPr id="8" name="Textfeld 7"/>
            <p:cNvSpPr txBox="1"/>
            <p:nvPr/>
          </p:nvSpPr>
          <p:spPr bwMode="auto">
            <a:xfrm>
              <a:off x="509434" y="184254"/>
              <a:ext cx="2314217" cy="945239"/>
            </a:xfrm>
            <a:prstGeom prst="rect">
              <a:avLst/>
            </a:prstGeom>
            <a:noFill/>
          </p:spPr>
          <p:txBody>
            <a:bodyPr wrap="square" rtlCol="0">
              <a:spAutoFit/>
            </a:bodyPr>
            <a:lstStyle/>
            <a:p>
              <a:pPr>
                <a:defRPr/>
              </a:pPr>
              <a:r>
                <a:rPr lang="de-DE" sz="2800" b="1">
                  <a:solidFill>
                    <a:schemeClr val="accent1"/>
                  </a:solidFill>
                </a:rPr>
                <a:t>Erziehungs-berechtigte</a:t>
              </a:r>
              <a:endParaRPr/>
            </a:p>
          </p:txBody>
        </p:sp>
        <p:sp>
          <p:nvSpPr>
            <p:cNvPr id="9" name="Pfeil: nach rechts 8"/>
            <p:cNvSpPr/>
            <p:nvPr/>
          </p:nvSpPr>
          <p:spPr bwMode="auto">
            <a:xfrm>
              <a:off x="0" y="1660210"/>
              <a:ext cx="6375400" cy="883604"/>
            </a:xfrm>
            <a:prstGeom prst="rightArrow">
              <a:avLst>
                <a:gd name="adj1" fmla="val 50000"/>
                <a:gd name="adj2" fmla="val 50000"/>
              </a:avLst>
            </a:prstGeom>
            <a:solidFill>
              <a:srgbClr val="70AD47"/>
            </a:solidFill>
            <a:ln>
              <a:solidFill>
                <a:srgbClr val="70AD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10" name="Pfeil: nach rechts 9"/>
            <p:cNvSpPr/>
            <p:nvPr/>
          </p:nvSpPr>
          <p:spPr bwMode="auto">
            <a:xfrm>
              <a:off x="3109714" y="750988"/>
              <a:ext cx="1637950" cy="711750"/>
            </a:xfrm>
            <a:prstGeom prst="rightArrow">
              <a:avLst>
                <a:gd name="adj1" fmla="val 50000"/>
                <a:gd name="adj2" fmla="val 50000"/>
              </a:avLst>
            </a:prstGeom>
            <a:solidFill>
              <a:srgbClr val="4DC58D"/>
            </a:solidFill>
            <a:ln>
              <a:solidFill>
                <a:srgbClr val="4DC5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11" name="Pfeil: nach rechts 10"/>
            <p:cNvSpPr/>
            <p:nvPr/>
          </p:nvSpPr>
          <p:spPr bwMode="auto">
            <a:xfrm>
              <a:off x="3091804" y="330487"/>
              <a:ext cx="1163164" cy="522404"/>
            </a:xfrm>
            <a:prstGeom prst="rightArrow">
              <a:avLst>
                <a:gd name="adj1" fmla="val 50000"/>
                <a:gd name="adj2" fmla="val 50000"/>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12" name="Textfeld 11"/>
            <p:cNvSpPr txBox="1"/>
            <p:nvPr/>
          </p:nvSpPr>
          <p:spPr bwMode="auto">
            <a:xfrm>
              <a:off x="3049152" y="365437"/>
              <a:ext cx="1354640" cy="435386"/>
            </a:xfrm>
            <a:prstGeom prst="rect">
              <a:avLst/>
            </a:prstGeom>
            <a:noFill/>
          </p:spPr>
          <p:txBody>
            <a:bodyPr wrap="square" rtlCol="0">
              <a:spAutoFit/>
            </a:bodyPr>
            <a:lstStyle/>
            <a:p>
              <a:pPr>
                <a:defRPr/>
              </a:pPr>
              <a:r>
                <a:rPr lang="de-DE" sz="2200" b="1">
                  <a:solidFill>
                    <a:schemeClr val="bg1"/>
                  </a:solidFill>
                </a:rPr>
                <a:t>Technik</a:t>
              </a:r>
              <a:endParaRPr/>
            </a:p>
          </p:txBody>
        </p:sp>
        <p:sp>
          <p:nvSpPr>
            <p:cNvPr id="13" name="Textfeld 12"/>
            <p:cNvSpPr txBox="1"/>
            <p:nvPr/>
          </p:nvSpPr>
          <p:spPr bwMode="auto">
            <a:xfrm>
              <a:off x="3086055" y="899558"/>
              <a:ext cx="2520021" cy="430887"/>
            </a:xfrm>
            <a:prstGeom prst="rect">
              <a:avLst/>
            </a:prstGeom>
            <a:noFill/>
          </p:spPr>
          <p:txBody>
            <a:bodyPr wrap="square" rtlCol="0">
              <a:spAutoFit/>
            </a:bodyPr>
            <a:lstStyle/>
            <a:p>
              <a:pPr>
                <a:defRPr/>
              </a:pPr>
              <a:r>
                <a:rPr lang="de-DE" sz="2200" b="1">
                  <a:solidFill>
                    <a:schemeClr val="bg1"/>
                  </a:solidFill>
                </a:rPr>
                <a:t>Unterricht</a:t>
              </a:r>
              <a:endParaRPr/>
            </a:p>
          </p:txBody>
        </p:sp>
        <p:sp>
          <p:nvSpPr>
            <p:cNvPr id="14" name="Textfeld 13"/>
            <p:cNvSpPr txBox="1"/>
            <p:nvPr/>
          </p:nvSpPr>
          <p:spPr bwMode="auto">
            <a:xfrm>
              <a:off x="923782" y="1873077"/>
              <a:ext cx="3967358" cy="523220"/>
            </a:xfrm>
            <a:prstGeom prst="rect">
              <a:avLst/>
            </a:prstGeom>
            <a:noFill/>
          </p:spPr>
          <p:txBody>
            <a:bodyPr wrap="square" rtlCol="0">
              <a:spAutoFit/>
            </a:bodyPr>
            <a:lstStyle/>
            <a:p>
              <a:pPr>
                <a:defRPr/>
              </a:pPr>
              <a:r>
                <a:rPr lang="de-DE" sz="2800" b="1">
                  <a:solidFill>
                    <a:schemeClr val="bg1"/>
                  </a:solidFill>
                </a:rPr>
                <a:t>Medienerziehung</a:t>
              </a:r>
              <a:endParaRPr/>
            </a:p>
          </p:txBody>
        </p:sp>
      </p:grpSp>
      <p:graphicFrame>
        <p:nvGraphicFramePr>
          <p:cNvPr id="18" name="Diagramm 17"/>
          <p:cNvGraphicFramePr>
            <a:graphicFrameLocks xmlns:a="http://schemas.openxmlformats.org/drawingml/2006/main"/>
          </p:cNvGraphicFramePr>
          <p:nvPr/>
        </p:nvGraphicFramePr>
        <p:xfrm>
          <a:off x="481982" y="3181746"/>
          <a:ext cx="5207618" cy="3297112"/>
          <a:chOff x="0" y="0"/>
          <a:chExt cx="5207618" cy="3297112"/>
        </p:xfrm>
        <a:graphic>
          <a:graphicData uri="http://schemas.openxmlformats.org/drawingml/2006/diagram">
            <dgm:relIds xmlns:dgm="http://schemas.openxmlformats.org/drawingml/2006/diagram" xmlns:r="http://schemas.openxmlformats.org/officeDocument/2006/relationships" r:dm="rId5" r:lo="rId7" r:qs="rId8" r:cs="rId6"/>
          </a:graphicData>
        </a:graphic>
      </p:graphicFrame>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normAutofit/>
          </a:bodyPr>
          <a:lstStyle/>
          <a:p>
            <a:pPr>
              <a:defRPr/>
            </a:pPr>
            <a:r>
              <a:rPr lang="de-DE" b="1">
                <a:solidFill>
                  <a:srgbClr val="0070C0"/>
                </a:solidFill>
                <a:latin typeface="Calibri"/>
                <a:ea typeface="Calibri"/>
                <a:cs typeface="Calibri"/>
              </a:rPr>
              <a:t>Das Wichtigste in Kürze</a:t>
            </a:r>
            <a:r>
              <a:rPr lang="de-DE" b="1">
                <a:solidFill>
                  <a:srgbClr val="0070C0"/>
                </a:solidFill>
                <a:latin typeface="Calibri"/>
                <a:cs typeface="Calibri"/>
              </a:rPr>
              <a:t> </a:t>
            </a:r>
            <a:endParaRPr b="1">
              <a:solidFill>
                <a:srgbClr val="0070C0"/>
              </a:solidFill>
              <a:latin typeface="Calibri"/>
              <a:cs typeface="Calibri"/>
            </a:endParaRPr>
          </a:p>
        </p:txBody>
      </p:sp>
      <p:sp>
        <p:nvSpPr>
          <p:cNvPr id="5" name="Inhaltsplatzhalter 2"/>
          <p:cNvSpPr>
            <a:spLocks noGrp="1"/>
          </p:cNvSpPr>
          <p:nvPr>
            <p:ph idx="1"/>
          </p:nvPr>
        </p:nvSpPr>
        <p:spPr bwMode="auto">
          <a:xfrm>
            <a:off x="838198" y="1435967"/>
            <a:ext cx="6684036" cy="5056908"/>
          </a:xfrm>
        </p:spPr>
        <p:txBody>
          <a:bodyPr vertOverflow="overflow" horzOverflow="overflow" vert="horz" wrap="square" lIns="91440" tIns="45720" rIns="91440" bIns="45720" numCol="1" spcCol="0" rtlCol="0" fromWordArt="0" anchor="t" anchorCtr="0" forceAA="0" compatLnSpc="0">
            <a:normAutofit/>
          </a:bodyPr>
          <a:lstStyle/>
          <a:p>
            <a:pPr marL="514350" indent="-514350">
              <a:lnSpc>
                <a:spcPct val="120000"/>
              </a:lnSpc>
              <a:buFont typeface="+mj-lt"/>
              <a:buAutoNum type="arabicPeriod"/>
              <a:defRPr/>
            </a:pPr>
            <a:endParaRPr lang="de-DE" sz="2600" b="1" i="0" u="none" strike="noStrike" cap="none" spc="0">
              <a:solidFill>
                <a:srgbClr val="0070C0"/>
              </a:solidFill>
              <a:latin typeface="Calibri"/>
              <a:ea typeface="Arial"/>
              <a:cs typeface="Calibri"/>
            </a:endParaRPr>
          </a:p>
          <a:p>
            <a:pPr marL="514350" indent="-514350">
              <a:lnSpc>
                <a:spcPct val="120000"/>
              </a:lnSpc>
              <a:buFont typeface="+mj-lt"/>
              <a:buAutoNum type="arabicPeriod"/>
              <a:defRPr/>
            </a:pPr>
            <a:r>
              <a:rPr lang="de-DE" sz="2600" b="1">
                <a:solidFill>
                  <a:srgbClr val="0070C0"/>
                </a:solidFill>
                <a:cs typeface="Calibri"/>
              </a:rPr>
              <a:t>Wer benötigt in welchen Bereichen </a:t>
            </a:r>
            <a:r>
              <a:rPr lang="de-DE" sz="2600">
                <a:cs typeface="Calibri"/>
              </a:rPr>
              <a:t>Unterstützung? </a:t>
            </a:r>
            <a:endParaRPr lang="de-DE" sz="2600" b="1">
              <a:solidFill>
                <a:srgbClr val="0070C0"/>
              </a:solidFill>
              <a:cs typeface="Calibri"/>
            </a:endParaRPr>
          </a:p>
          <a:p>
            <a:pPr marL="514350" indent="-514350">
              <a:lnSpc>
                <a:spcPct val="120000"/>
              </a:lnSpc>
              <a:buFont typeface="+mj-lt"/>
              <a:buAutoNum type="arabicPeriod"/>
              <a:defRPr/>
            </a:pPr>
            <a:r>
              <a:rPr lang="de-DE" sz="2600" b="1" i="0" u="none" strike="noStrike" cap="none" spc="0">
                <a:solidFill>
                  <a:srgbClr val="0070C0"/>
                </a:solidFill>
                <a:latin typeface="Calibri"/>
                <a:ea typeface="Arial"/>
                <a:cs typeface="Calibri"/>
              </a:rPr>
              <a:t>Wie</a:t>
            </a:r>
            <a:r>
              <a:rPr lang="de-DE" sz="2600" b="0" i="0" u="none" strike="noStrike" cap="none" spc="0">
                <a:solidFill>
                  <a:schemeClr val="tx1"/>
                </a:solidFill>
                <a:latin typeface="Calibri"/>
                <a:ea typeface="Arial"/>
                <a:cs typeface="Calibri"/>
              </a:rPr>
              <a:t> </a:t>
            </a:r>
            <a:r>
              <a:rPr lang="de-DE" sz="2600">
                <a:latin typeface="Calibri"/>
                <a:ea typeface="Arial"/>
                <a:cs typeface="Calibri"/>
              </a:rPr>
              <a:t>können schulinterne Unterstützungs-</a:t>
            </a:r>
            <a:r>
              <a:rPr lang="de-DE" sz="2600">
                <a:latin typeface="Calibri"/>
                <a:ea typeface="Arial"/>
                <a:cs typeface="Calibri"/>
              </a:rPr>
              <a:t>maßnahmen</a:t>
            </a:r>
            <a:r>
              <a:rPr lang="de-DE" sz="2600">
                <a:latin typeface="Calibri"/>
                <a:ea typeface="Arial"/>
                <a:cs typeface="Calibri"/>
              </a:rPr>
              <a:t> entstehen und langfristig bestehen? </a:t>
            </a:r>
            <a:r>
              <a:rPr lang="de-DE" sz="2600" b="0" i="0" u="none" strike="noStrike" cap="none" spc="0">
                <a:solidFill>
                  <a:schemeClr val="tx1"/>
                </a:solidFill>
                <a:latin typeface="Calibri"/>
                <a:ea typeface="Arial"/>
                <a:cs typeface="Calibri"/>
              </a:rPr>
              <a:t> </a:t>
            </a:r>
            <a:endParaRPr/>
          </a:p>
          <a:p>
            <a:pPr marL="514350" indent="-514350">
              <a:lnSpc>
                <a:spcPct val="120000"/>
              </a:lnSpc>
              <a:buFont typeface="+mj-lt"/>
              <a:buAutoNum type="arabicPeriod"/>
              <a:defRPr/>
            </a:pPr>
            <a:r>
              <a:rPr lang="de-DE" sz="2600" b="1">
                <a:solidFill>
                  <a:srgbClr val="0070C0"/>
                </a:solidFill>
              </a:rPr>
              <a:t>Methode: </a:t>
            </a:r>
            <a:r>
              <a:rPr lang="de-DE" sz="2600"/>
              <a:t>gemeinsamer Austausch mit anschließender Erarbeitung von Lösungsansätzen</a:t>
            </a:r>
            <a:endParaRPr sz="2600">
              <a:solidFill>
                <a:srgbClr val="0070C0"/>
              </a:solidFill>
            </a:endParaRPr>
          </a:p>
        </p:txBody>
      </p:sp>
      <p:pic>
        <p:nvPicPr>
          <p:cNvPr id="3" name="Grafik 2"/>
          <p:cNvPicPr>
            <a:picLocks noChangeAspect="1"/>
          </p:cNvPicPr>
          <p:nvPr/>
        </p:nvPicPr>
        <p:blipFill>
          <a:blip r:embed="rId3"/>
          <a:stretch/>
        </p:blipFill>
        <p:spPr bwMode="auto">
          <a:xfrm>
            <a:off x="9271620" y="-55756"/>
            <a:ext cx="2837909" cy="1325563"/>
          </a:xfrm>
          <a:prstGeom prst="rect">
            <a:avLst/>
          </a:prstGeom>
        </p:spPr>
      </p:pic>
      <p:grpSp>
        <p:nvGrpSpPr>
          <p:cNvPr id="6" name="Gruppieren 5"/>
          <p:cNvGrpSpPr/>
          <p:nvPr/>
        </p:nvGrpSpPr>
        <p:grpSpPr bwMode="auto">
          <a:xfrm>
            <a:off x="7691571" y="1435967"/>
            <a:ext cx="3898450" cy="4127123"/>
            <a:chOff x="7485830" y="204675"/>
            <a:chExt cx="4237463" cy="4596818"/>
          </a:xfrm>
        </p:grpSpPr>
        <p:pic>
          <p:nvPicPr>
            <p:cNvPr id="8" name="Grafik 7"/>
            <p:cNvPicPr>
              <a:picLocks noChangeAspect="1"/>
            </p:cNvPicPr>
            <p:nvPr/>
          </p:nvPicPr>
          <p:blipFill>
            <a:blip r:embed="rId4"/>
            <a:stretch/>
          </p:blipFill>
          <p:spPr bwMode="auto">
            <a:xfrm>
              <a:off x="7485830" y="204675"/>
              <a:ext cx="4237463" cy="4237463"/>
            </a:xfrm>
            <a:prstGeom prst="rect">
              <a:avLst/>
            </a:prstGeom>
          </p:spPr>
        </p:pic>
        <p:sp>
          <p:nvSpPr>
            <p:cNvPr id="9" name="Rechteck 8"/>
            <p:cNvSpPr/>
            <p:nvPr/>
          </p:nvSpPr>
          <p:spPr bwMode="auto">
            <a:xfrm>
              <a:off x="7485830" y="4524494"/>
              <a:ext cx="3980577" cy="276999"/>
            </a:xfrm>
            <a:prstGeom prst="rect">
              <a:avLst/>
            </a:prstGeom>
            <a:grpFill/>
          </p:spPr>
          <p:txBody>
            <a:bodyPr wrap="none">
              <a:spAutoFit/>
            </a:bodyPr>
            <a:lstStyle/>
            <a:p>
              <a:pPr>
                <a:defRPr/>
              </a:pPr>
              <a:r>
                <a:rPr lang="de-DE" sz="1200"/>
                <a:t>iStock.com/Irina_Strelnikova, Oksana Latysheva, SpicyTruffel</a:t>
              </a:r>
              <a:endParaRPr/>
            </a:p>
          </p:txBody>
        </p:sp>
      </p:gr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0">
  <p:cSld name="">
    <p:spTree>
      <p:nvGrpSpPr>
        <p:cNvPr id="1" name=""/>
        <p:cNvGrpSpPr/>
        <p:nvPr/>
      </p:nvGrpSpPr>
      <p:grpSpPr bwMode="auto">
        <a:xfrm>
          <a:off x="0" y="0"/>
          <a:ext cx="0" cy="0"/>
          <a:chOff x="0" y="0"/>
          <a:chExt cx="0" cy="0"/>
        </a:xfrm>
      </p:grpSpPr>
      <p:sp>
        <p:nvSpPr>
          <p:cNvPr id="13" name="AutoShape 2"/>
          <p:cNvSpPr>
            <a:spLocks noChangeArrowheads="1" noChangeAspect="1"/>
          </p:cNvSpPr>
          <p:nvPr/>
        </p:nvSpPr>
        <p:spPr bwMode="auto">
          <a:xfrm>
            <a:off x="7657307" y="819840"/>
            <a:ext cx="1212055" cy="1212059"/>
          </a:xfrm>
          <a:prstGeom prst="rect">
            <a:avLst/>
          </a:prstGeom>
          <a:noFill/>
        </p:spPr>
        <p:txBody>
          <a:bodyPr vert="horz" wrap="square" lIns="91440" tIns="45720" rIns="91440" bIns="45720" numCol="1" anchor="t" anchorCtr="0" compatLnSpc="1">
            <a:prstTxWarp prst="textNoShape"/>
          </a:bodyPr>
          <a:lstStyle/>
          <a:p>
            <a:pPr>
              <a:defRPr/>
            </a:pPr>
            <a:endParaRPr lang="de-DE">
              <a:latin typeface="Atkinson Hyperlegible"/>
            </a:endParaRPr>
          </a:p>
        </p:txBody>
      </p:sp>
      <p:sp>
        <p:nvSpPr>
          <p:cNvPr id="14" name="AutoShape 3"/>
          <p:cNvSpPr>
            <a:spLocks noChangeArrowheads="1" noChangeAspect="1"/>
          </p:cNvSpPr>
          <p:nvPr/>
        </p:nvSpPr>
        <p:spPr bwMode="auto">
          <a:xfrm>
            <a:off x="8117682" y="819840"/>
            <a:ext cx="1212055" cy="1212059"/>
          </a:xfrm>
          <a:prstGeom prst="rect">
            <a:avLst/>
          </a:prstGeom>
          <a:noFill/>
        </p:spPr>
        <p:txBody>
          <a:bodyPr vert="horz" wrap="square" lIns="91440" tIns="45720" rIns="91440" bIns="45720" numCol="1" anchor="t" anchorCtr="0" compatLnSpc="1">
            <a:prstTxWarp prst="textNoShape"/>
          </a:bodyPr>
          <a:lstStyle/>
          <a:p>
            <a:pPr>
              <a:defRPr/>
            </a:pPr>
            <a:endParaRPr lang="de-DE"/>
          </a:p>
        </p:txBody>
      </p:sp>
      <p:sp>
        <p:nvSpPr>
          <p:cNvPr id="6" name="Textfeld 5"/>
          <p:cNvSpPr txBox="1"/>
          <p:nvPr/>
        </p:nvSpPr>
        <p:spPr bwMode="auto">
          <a:xfrm>
            <a:off x="915044" y="-1298977"/>
            <a:ext cx="2963466" cy="523220"/>
          </a:xfrm>
          <a:prstGeom prst="rect">
            <a:avLst/>
          </a:prstGeom>
          <a:noFill/>
        </p:spPr>
        <p:txBody>
          <a:bodyPr wrap="square" rtlCol="0">
            <a:spAutoFit/>
          </a:bodyPr>
          <a:lstStyle/>
          <a:p>
            <a:pPr>
              <a:defRPr/>
            </a:pPr>
            <a:r>
              <a:rPr lang="de-DE" sz="2800" b="1">
                <a:solidFill>
                  <a:schemeClr val="bg1">
                    <a:lumMod val="50000"/>
                  </a:schemeClr>
                </a:solidFill>
                <a:latin typeface="Calibri"/>
                <a:cs typeface="Calibri"/>
              </a:rPr>
              <a:t>BETEILIGTE</a:t>
            </a:r>
            <a:endParaRPr/>
          </a:p>
        </p:txBody>
      </p:sp>
      <p:sp>
        <p:nvSpPr>
          <p:cNvPr id="7" name="Textfeld 6"/>
          <p:cNvSpPr txBox="1"/>
          <p:nvPr/>
        </p:nvSpPr>
        <p:spPr bwMode="auto">
          <a:xfrm>
            <a:off x="3592253" y="-1139409"/>
            <a:ext cx="3944050" cy="954107"/>
          </a:xfrm>
          <a:prstGeom prst="rect">
            <a:avLst/>
          </a:prstGeom>
          <a:noFill/>
        </p:spPr>
        <p:txBody>
          <a:bodyPr wrap="square" rtlCol="0">
            <a:spAutoFit/>
          </a:bodyPr>
          <a:lstStyle/>
          <a:p>
            <a:pPr>
              <a:defRPr/>
            </a:pPr>
            <a:r>
              <a:rPr lang="de-DE" sz="2800" b="1">
                <a:solidFill>
                  <a:schemeClr val="bg1">
                    <a:lumMod val="50000"/>
                  </a:schemeClr>
                </a:solidFill>
                <a:latin typeface="Calibri"/>
                <a:cs typeface="Calibri"/>
              </a:rPr>
              <a:t>UNTERSTÜTZUNGS-</a:t>
            </a:r>
            <a:endParaRPr/>
          </a:p>
          <a:p>
            <a:pPr>
              <a:defRPr/>
            </a:pPr>
            <a:r>
              <a:rPr lang="de-DE" sz="2800" b="1">
                <a:solidFill>
                  <a:schemeClr val="bg1">
                    <a:lumMod val="50000"/>
                  </a:schemeClr>
                </a:solidFill>
                <a:latin typeface="Calibri"/>
                <a:cs typeface="Calibri"/>
              </a:rPr>
              <a:t>BEREICHE</a:t>
            </a:r>
            <a:endParaRPr/>
          </a:p>
        </p:txBody>
      </p:sp>
      <p:sp>
        <p:nvSpPr>
          <p:cNvPr id="49" name="Textfeld 48"/>
          <p:cNvSpPr txBox="1"/>
          <p:nvPr/>
        </p:nvSpPr>
        <p:spPr bwMode="auto">
          <a:xfrm>
            <a:off x="2192765" y="2919993"/>
            <a:ext cx="2700338" cy="307777"/>
          </a:xfrm>
          <a:prstGeom prst="rect">
            <a:avLst/>
          </a:prstGeom>
          <a:noFill/>
        </p:spPr>
        <p:txBody>
          <a:bodyPr wrap="square" rtlCol="0">
            <a:spAutoFit/>
          </a:bodyPr>
          <a:lstStyle/>
          <a:p>
            <a:pPr>
              <a:defRPr/>
            </a:pPr>
            <a:r>
              <a:rPr lang="de-DE" sz="1400">
                <a:solidFill>
                  <a:srgbClr val="00B0F0"/>
                </a:solidFill>
                <a:latin typeface="Calibri"/>
                <a:cs typeface="Calibri"/>
              </a:rPr>
              <a:t>Lernende</a:t>
            </a:r>
            <a:endParaRPr/>
          </a:p>
        </p:txBody>
      </p:sp>
      <p:sp>
        <p:nvSpPr>
          <p:cNvPr id="50" name="Textfeld 49"/>
          <p:cNvSpPr txBox="1"/>
          <p:nvPr/>
        </p:nvSpPr>
        <p:spPr bwMode="auto">
          <a:xfrm>
            <a:off x="2176724" y="4086338"/>
            <a:ext cx="2700338" cy="307777"/>
          </a:xfrm>
          <a:prstGeom prst="rect">
            <a:avLst/>
          </a:prstGeom>
          <a:noFill/>
        </p:spPr>
        <p:txBody>
          <a:bodyPr wrap="square" rtlCol="0">
            <a:spAutoFit/>
          </a:bodyPr>
          <a:lstStyle/>
          <a:p>
            <a:pPr>
              <a:defRPr/>
            </a:pPr>
            <a:r>
              <a:rPr lang="de-DE" sz="1400">
                <a:solidFill>
                  <a:srgbClr val="00B0F0"/>
                </a:solidFill>
                <a:latin typeface="Calibri"/>
                <a:cs typeface="Calibri"/>
              </a:rPr>
              <a:t>Lehrende</a:t>
            </a:r>
            <a:endParaRPr/>
          </a:p>
        </p:txBody>
      </p:sp>
      <p:sp>
        <p:nvSpPr>
          <p:cNvPr id="51" name="Textfeld 50"/>
          <p:cNvSpPr txBox="1"/>
          <p:nvPr/>
        </p:nvSpPr>
        <p:spPr bwMode="auto">
          <a:xfrm>
            <a:off x="2177238" y="5140763"/>
            <a:ext cx="2700338" cy="523220"/>
          </a:xfrm>
          <a:prstGeom prst="rect">
            <a:avLst/>
          </a:prstGeom>
          <a:noFill/>
        </p:spPr>
        <p:txBody>
          <a:bodyPr wrap="square" rtlCol="0">
            <a:spAutoFit/>
          </a:bodyPr>
          <a:lstStyle/>
          <a:p>
            <a:pPr>
              <a:defRPr/>
            </a:pPr>
            <a:r>
              <a:rPr lang="de-DE" sz="1400">
                <a:solidFill>
                  <a:srgbClr val="00B0F0"/>
                </a:solidFill>
                <a:latin typeface="Calibri"/>
                <a:cs typeface="Calibri"/>
              </a:rPr>
              <a:t>Erziehungs-</a:t>
            </a:r>
            <a:endParaRPr/>
          </a:p>
          <a:p>
            <a:pPr>
              <a:defRPr/>
            </a:pPr>
            <a:r>
              <a:rPr lang="de-DE" sz="1400">
                <a:solidFill>
                  <a:srgbClr val="00B0F0"/>
                </a:solidFill>
                <a:latin typeface="Calibri"/>
                <a:cs typeface="Calibri"/>
              </a:rPr>
              <a:t>berechtigte</a:t>
            </a:r>
            <a:endParaRPr/>
          </a:p>
        </p:txBody>
      </p:sp>
      <p:graphicFrame>
        <p:nvGraphicFramePr>
          <p:cNvPr id="2" name="Diagramm 1"/>
          <p:cNvGraphicFramePr>
            <a:graphicFrameLocks xmlns:a="http://schemas.openxmlformats.org/drawingml/2006/main"/>
          </p:cNvGraphicFramePr>
          <p:nvPr/>
        </p:nvGraphicFramePr>
        <p:xfrm>
          <a:off x="3312996" y="1036048"/>
          <a:ext cx="4089192" cy="5462802"/>
          <a:chOff x="0" y="0"/>
          <a:chExt cx="4089192" cy="5462802"/>
        </p:xfrm>
        <a:graphic>
          <a:graphicData uri="http://schemas.openxmlformats.org/drawingml/2006/diagram">
            <dgm:relIds xmlns:dgm="http://schemas.openxmlformats.org/drawingml/2006/diagram" xmlns:r="http://schemas.openxmlformats.org/officeDocument/2006/relationships" r:dm="rId4" r:lo="rId6" r:qs="rId7" r:cs="rId5"/>
          </a:graphicData>
        </a:graphic>
      </p:graphicFrame>
      <p:pic>
        <p:nvPicPr>
          <p:cNvPr id="5" name="Grafik 4" descr="Schuljunge"/>
          <p:cNvPicPr>
            <a:picLocks noChangeAspect="1"/>
          </p:cNvPicPr>
          <p:nvPr/>
        </p:nvPicPr>
        <p:blipFill>
          <a:blip r:embed="rId8"/>
          <a:stretch/>
        </p:blipFill>
        <p:spPr bwMode="auto">
          <a:xfrm>
            <a:off x="2406665" y="2256116"/>
            <a:ext cx="813648" cy="813648"/>
          </a:xfrm>
          <a:prstGeom prst="rect">
            <a:avLst/>
          </a:prstGeom>
        </p:spPr>
      </p:pic>
      <p:pic>
        <p:nvPicPr>
          <p:cNvPr id="11" name="Grafik 10" descr="Schulmädchen"/>
          <p:cNvPicPr>
            <a:picLocks noChangeAspect="1"/>
          </p:cNvPicPr>
          <p:nvPr/>
        </p:nvPicPr>
        <p:blipFill>
          <a:blip r:embed="rId9"/>
          <a:stretch/>
        </p:blipFill>
        <p:spPr bwMode="auto">
          <a:xfrm>
            <a:off x="2054359" y="2252112"/>
            <a:ext cx="813649" cy="813649"/>
          </a:xfrm>
          <a:prstGeom prst="rect">
            <a:avLst/>
          </a:prstGeom>
        </p:spPr>
      </p:pic>
      <p:pic>
        <p:nvPicPr>
          <p:cNvPr id="16" name="Grafik 15" descr="Abschlusshut"/>
          <p:cNvPicPr>
            <a:picLocks noChangeAspect="1"/>
          </p:cNvPicPr>
          <p:nvPr/>
        </p:nvPicPr>
        <p:blipFill>
          <a:blip r:embed="rId10"/>
          <a:stretch/>
        </p:blipFill>
        <p:spPr bwMode="auto">
          <a:xfrm>
            <a:off x="2211985" y="3438934"/>
            <a:ext cx="801293" cy="801293"/>
          </a:xfrm>
          <a:prstGeom prst="rect">
            <a:avLst/>
          </a:prstGeom>
        </p:spPr>
      </p:pic>
      <p:pic>
        <p:nvPicPr>
          <p:cNvPr id="18" name="Grafik 17" descr="Familie mit Junge"/>
          <p:cNvPicPr>
            <a:picLocks noChangeAspect="1"/>
          </p:cNvPicPr>
          <p:nvPr/>
        </p:nvPicPr>
        <p:blipFill>
          <a:blip r:embed="rId11"/>
          <a:stretch/>
        </p:blipFill>
        <p:spPr bwMode="auto">
          <a:xfrm>
            <a:off x="2247212" y="4548451"/>
            <a:ext cx="690904" cy="690904"/>
          </a:xfrm>
          <a:prstGeom prst="rect">
            <a:avLst/>
          </a:prstGeom>
        </p:spPr>
      </p:pic>
      <p:sp>
        <p:nvSpPr>
          <p:cNvPr id="17" name="Textfeld 16"/>
          <p:cNvSpPr txBox="1"/>
          <p:nvPr/>
        </p:nvSpPr>
        <p:spPr bwMode="auto">
          <a:xfrm>
            <a:off x="3990279" y="1174450"/>
            <a:ext cx="2896151" cy="369332"/>
          </a:xfrm>
          <a:prstGeom prst="rect">
            <a:avLst/>
          </a:prstGeom>
          <a:noFill/>
        </p:spPr>
        <p:txBody>
          <a:bodyPr wrap="square">
            <a:spAutoFit/>
          </a:bodyPr>
          <a:lstStyle/>
          <a:p>
            <a:pPr>
              <a:defRPr/>
            </a:pPr>
            <a:r>
              <a:rPr lang="de-DE">
                <a:latin typeface="Calibri"/>
                <a:ea typeface="Arial"/>
                <a:cs typeface="Calibri"/>
              </a:rPr>
              <a:t>UNTERSTÜTZUNGSBEREICH</a:t>
            </a:r>
            <a:endParaRPr lang="de-DE"/>
          </a:p>
        </p:txBody>
      </p:sp>
      <p:sp>
        <p:nvSpPr>
          <p:cNvPr id="19" name="Textfeld 18"/>
          <p:cNvSpPr txBox="1"/>
          <p:nvPr/>
        </p:nvSpPr>
        <p:spPr bwMode="auto">
          <a:xfrm>
            <a:off x="1932814" y="1174450"/>
            <a:ext cx="1457029" cy="369332"/>
          </a:xfrm>
          <a:prstGeom prst="rect">
            <a:avLst/>
          </a:prstGeom>
          <a:noFill/>
        </p:spPr>
        <p:txBody>
          <a:bodyPr wrap="square">
            <a:spAutoFit/>
          </a:bodyPr>
          <a:lstStyle/>
          <a:p>
            <a:pPr>
              <a:defRPr/>
            </a:pPr>
            <a:r>
              <a:rPr lang="de-DE">
                <a:latin typeface="Calibri"/>
                <a:ea typeface="Arial"/>
                <a:cs typeface="Calibri"/>
              </a:rPr>
              <a:t>BETEILIGTE</a:t>
            </a:r>
            <a:endParaRPr lang="de-DE"/>
          </a:p>
        </p:txBody>
      </p:sp>
      <p:sp>
        <p:nvSpPr>
          <p:cNvPr id="21" name="Inhaltsplatzhalter 2"/>
          <p:cNvSpPr txBox="1"/>
          <p:nvPr/>
        </p:nvSpPr>
        <p:spPr bwMode="auto">
          <a:xfrm>
            <a:off x="893956" y="662782"/>
            <a:ext cx="9764732" cy="853784"/>
          </a:xfrm>
          <a:prstGeom prst="rect">
            <a:avLst/>
          </a:prstGeom>
        </p:spPr>
        <p:txBody>
          <a:bodyPr vertOverflow="overflow" horzOverflow="overflow" vert="horz" wrap="square" lIns="91440" tIns="45720" rIns="91440" bIns="45720" numCol="1" spcCol="0" rtlCol="0" fromWordArt="0" anchor="t" anchorCtr="0" forceAA="0" compatLnSpc="0">
            <a:normAutofit/>
          </a:bodyPr>
          <a:lstStyle>
            <a:lvl1pPr marL="228600" indent="-228600" algn="l" defTabSz="914400">
              <a:lnSpc>
                <a:spcPct val="90000"/>
              </a:lnSpc>
              <a:spcBef>
                <a:spcPts val="1000"/>
              </a:spcBef>
              <a:buFont typeface="Arial"/>
              <a:buChar char="•"/>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514350" indent="-514350">
              <a:buFont typeface="Arial"/>
              <a:buAutoNum type="arabicPeriod"/>
              <a:defRPr/>
            </a:pPr>
            <a:r>
              <a:rPr lang="de-DE" b="1">
                <a:solidFill>
                  <a:srgbClr val="0070C0"/>
                </a:solidFill>
                <a:latin typeface="Calibri"/>
                <a:ea typeface="Arial"/>
                <a:cs typeface="Calibri"/>
              </a:rPr>
              <a:t>Wer benötigt in welchen Bereichen </a:t>
            </a:r>
            <a:r>
              <a:rPr lang="de-DE">
                <a:latin typeface="Calibri"/>
                <a:ea typeface="Arial"/>
                <a:cs typeface="Calibri"/>
              </a:rPr>
              <a:t>Unterstützung?</a:t>
            </a:r>
            <a:endParaRPr lang="de-DE" sz="1200">
              <a:latin typeface="Calibri"/>
              <a:ea typeface="Arial"/>
              <a:cs typeface="Calibri"/>
            </a:endParaRPr>
          </a:p>
        </p:txBody>
      </p:sp>
      <p:pic>
        <p:nvPicPr>
          <p:cNvPr id="30" name="Grafik 29"/>
          <p:cNvPicPr>
            <a:picLocks noChangeAspect="1"/>
          </p:cNvPicPr>
          <p:nvPr/>
        </p:nvPicPr>
        <p:blipFill>
          <a:blip r:embed="rId12"/>
          <a:stretch/>
        </p:blipFill>
        <p:spPr bwMode="auto">
          <a:xfrm>
            <a:off x="9271620" y="-55756"/>
            <a:ext cx="2837909" cy="1325563"/>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pic>
        <p:nvPicPr>
          <p:cNvPr id="6" name="Grafik 5"/>
          <p:cNvPicPr>
            <a:picLocks noChangeAspect="1"/>
          </p:cNvPicPr>
          <p:nvPr/>
        </p:nvPicPr>
        <p:blipFill>
          <a:blip r:embed="rId3"/>
          <a:stretch/>
        </p:blipFill>
        <p:spPr bwMode="auto">
          <a:xfrm>
            <a:off x="9354091" y="-98902"/>
            <a:ext cx="2837909" cy="1325563"/>
          </a:xfrm>
          <a:prstGeom prst="rect">
            <a:avLst/>
          </a:prstGeom>
        </p:spPr>
      </p:pic>
      <p:sp>
        <p:nvSpPr>
          <p:cNvPr id="5" name="Inhaltsplatzhalter 2"/>
          <p:cNvSpPr>
            <a:spLocks noGrp="1"/>
          </p:cNvSpPr>
          <p:nvPr>
            <p:ph idx="1"/>
          </p:nvPr>
        </p:nvSpPr>
        <p:spPr bwMode="auto">
          <a:xfrm>
            <a:off x="827048" y="766467"/>
            <a:ext cx="8527043" cy="821161"/>
          </a:xfrm>
          <a:prstGeom prst="rect">
            <a:avLst/>
          </a:prstGeom>
          <a:solidFill>
            <a:schemeClr val="bg1"/>
          </a:solidFill>
        </p:spPr>
        <p:txBody>
          <a:bodyPr vertOverflow="overflow" horzOverflow="overflow" vert="horz" wrap="square" lIns="91440" tIns="45720" rIns="91440" bIns="45720" numCol="1" spcCol="0" rtlCol="0" fromWordArt="0" anchor="t" anchorCtr="0" forceAA="0" compatLnSpc="0">
            <a:normAutofit lnSpcReduction="10000"/>
          </a:bodyPr>
          <a:lstStyle/>
          <a:p>
            <a:pPr marL="0" indent="0">
              <a:buNone/>
              <a:defRPr/>
            </a:pPr>
            <a:r>
              <a:rPr lang="de-DE" b="1">
                <a:solidFill>
                  <a:srgbClr val="0070C0"/>
                </a:solidFill>
                <a:latin typeface="Calibri"/>
                <a:ea typeface="Arial"/>
                <a:cs typeface="Calibri"/>
              </a:rPr>
              <a:t>1. Wer benötigt in welchen Bereichen </a:t>
            </a:r>
            <a:r>
              <a:rPr lang="de-DE">
                <a:latin typeface="Calibri"/>
                <a:ea typeface="Arial"/>
                <a:cs typeface="Calibri"/>
              </a:rPr>
              <a:t>Unterstützung?</a:t>
            </a:r>
            <a:br>
              <a:rPr lang="de-DE">
                <a:latin typeface="Calibri"/>
                <a:ea typeface="Arial"/>
                <a:cs typeface="Calibri"/>
              </a:rPr>
            </a:br>
            <a:r>
              <a:rPr lang="de-DE">
                <a:latin typeface="Calibri"/>
                <a:ea typeface="Arial"/>
                <a:cs typeface="Calibri"/>
              </a:rPr>
              <a:t>    Welche Möglichkeiten der Unterstützung gibt es?  </a:t>
            </a:r>
            <a:endParaRPr lang="de-DE" sz="2400">
              <a:latin typeface="Calibri"/>
              <a:ea typeface="Arial"/>
              <a:cs typeface="Calibri"/>
            </a:endParaRPr>
          </a:p>
        </p:txBody>
      </p:sp>
      <p:grpSp>
        <p:nvGrpSpPr>
          <p:cNvPr id="2" name="Gruppieren 1"/>
          <p:cNvGrpSpPr/>
          <p:nvPr/>
        </p:nvGrpSpPr>
        <p:grpSpPr bwMode="auto">
          <a:xfrm>
            <a:off x="836585" y="1801094"/>
            <a:ext cx="10696306" cy="3929219"/>
            <a:chOff x="836585" y="1801094"/>
            <a:chExt cx="10696306" cy="3929219"/>
          </a:xfrm>
        </p:grpSpPr>
        <p:sp>
          <p:nvSpPr>
            <p:cNvPr id="7" name="Textfeld 6"/>
            <p:cNvSpPr txBox="1"/>
            <p:nvPr/>
          </p:nvSpPr>
          <p:spPr bwMode="auto">
            <a:xfrm>
              <a:off x="1766714" y="2007769"/>
              <a:ext cx="2364233" cy="523220"/>
            </a:xfrm>
            <a:prstGeom prst="rect">
              <a:avLst/>
            </a:prstGeom>
            <a:noFill/>
          </p:spPr>
          <p:txBody>
            <a:bodyPr wrap="square" rtlCol="0">
              <a:spAutoFit/>
            </a:bodyPr>
            <a:lstStyle/>
            <a:p>
              <a:pPr>
                <a:defRPr/>
              </a:pPr>
              <a:r>
                <a:rPr lang="de-DE" sz="1400">
                  <a:solidFill>
                    <a:srgbClr val="0070C0"/>
                  </a:solidFill>
                  <a:latin typeface="Atkinson Hyperlegible"/>
                </a:rPr>
                <a:t>Zuständige/Verantwortliche als Ansprechpartner</a:t>
              </a:r>
              <a:endParaRPr/>
            </a:p>
          </p:txBody>
        </p:sp>
        <p:pic>
          <p:nvPicPr>
            <p:cNvPr id="9" name="Grafik 8" descr="Klassenzimmer"/>
            <p:cNvPicPr>
              <a:picLocks noChangeAspect="1"/>
            </p:cNvPicPr>
            <p:nvPr/>
          </p:nvPicPr>
          <p:blipFill>
            <a:blip r:embed="rId4">
              <a:extLst>
                <a:ext uri="{96DAC541-7B7A-43D3-8B79-37D633B846F1}">
                  <asvg:svgBlip xmlns:asvg="http://schemas.microsoft.com/office/drawing/2016/SVG/main" r:embed="rId5"/>
                </a:ext>
              </a:extLst>
            </a:blip>
            <a:stretch/>
          </p:blipFill>
          <p:spPr bwMode="auto">
            <a:xfrm>
              <a:off x="838239" y="2850566"/>
              <a:ext cx="683481" cy="683481"/>
            </a:xfrm>
            <a:prstGeom prst="rect">
              <a:avLst/>
            </a:prstGeom>
          </p:spPr>
        </p:pic>
        <p:sp>
          <p:nvSpPr>
            <p:cNvPr id="10" name="Textfeld 9"/>
            <p:cNvSpPr txBox="1"/>
            <p:nvPr/>
          </p:nvSpPr>
          <p:spPr bwMode="auto">
            <a:xfrm>
              <a:off x="9475039" y="4037167"/>
              <a:ext cx="1350169" cy="338554"/>
            </a:xfrm>
            <a:prstGeom prst="rect">
              <a:avLst/>
            </a:prstGeom>
            <a:noFill/>
          </p:spPr>
          <p:txBody>
            <a:bodyPr wrap="square" rtlCol="0">
              <a:spAutoFit/>
            </a:bodyPr>
            <a:lstStyle/>
            <a:p>
              <a:pPr>
                <a:defRPr/>
              </a:pPr>
              <a:r>
                <a:rPr lang="de-DE" sz="1600">
                  <a:solidFill>
                    <a:srgbClr val="0070C0"/>
                  </a:solidFill>
                  <a:latin typeface="Atkinson Hyperlegible"/>
                </a:rPr>
                <a:t>FAQ</a:t>
              </a:r>
              <a:endParaRPr/>
            </a:p>
          </p:txBody>
        </p:sp>
        <p:sp>
          <p:nvSpPr>
            <p:cNvPr id="11" name="Textfeld 10"/>
            <p:cNvSpPr txBox="1"/>
            <p:nvPr/>
          </p:nvSpPr>
          <p:spPr bwMode="auto">
            <a:xfrm>
              <a:off x="5899396" y="2978552"/>
              <a:ext cx="1552964" cy="523220"/>
            </a:xfrm>
            <a:prstGeom prst="rect">
              <a:avLst/>
            </a:prstGeom>
            <a:noFill/>
          </p:spPr>
          <p:txBody>
            <a:bodyPr wrap="square" rtlCol="0">
              <a:spAutoFit/>
            </a:bodyPr>
            <a:lstStyle/>
            <a:p>
              <a:pPr>
                <a:defRPr/>
              </a:pPr>
              <a:r>
                <a:rPr lang="de-DE" sz="1400">
                  <a:solidFill>
                    <a:srgbClr val="0070C0"/>
                  </a:solidFill>
                  <a:latin typeface="Atkinson Hyperlegible"/>
                </a:rPr>
                <a:t>Externe Partner / Referenten</a:t>
              </a:r>
              <a:endParaRPr/>
            </a:p>
          </p:txBody>
        </p:sp>
        <p:pic>
          <p:nvPicPr>
            <p:cNvPr id="12" name="Grafik 11" descr="Kundenbewertung"/>
            <p:cNvPicPr>
              <a:picLocks noChangeAspect="1"/>
            </p:cNvPicPr>
            <p:nvPr/>
          </p:nvPicPr>
          <p:blipFill>
            <a:blip r:embed="rId6">
              <a:extLst>
                <a:ext uri="{96DAC541-7B7A-43D3-8B79-37D633B846F1}">
                  <asvg:svgBlip xmlns:asvg="http://schemas.microsoft.com/office/drawing/2016/SVG/main" r:embed="rId7"/>
                </a:ext>
              </a:extLst>
            </a:blip>
            <a:stretch/>
          </p:blipFill>
          <p:spPr bwMode="auto">
            <a:xfrm>
              <a:off x="843555" y="3848354"/>
              <a:ext cx="742235" cy="742235"/>
            </a:xfrm>
            <a:prstGeom prst="rect">
              <a:avLst/>
            </a:prstGeom>
          </p:spPr>
        </p:pic>
        <p:pic>
          <p:nvPicPr>
            <p:cNvPr id="13" name="Grafik 12" descr="Hilfe"/>
            <p:cNvPicPr>
              <a:picLocks noChangeAspect="1"/>
            </p:cNvPicPr>
            <p:nvPr/>
          </p:nvPicPr>
          <p:blipFill>
            <a:blip r:embed="rId8">
              <a:extLst>
                <a:ext uri="{96DAC541-7B7A-43D3-8B79-37D633B846F1}">
                  <asvg:svgBlip xmlns:asvg="http://schemas.microsoft.com/office/drawing/2016/SVG/main" r:embed="rId9"/>
                </a:ext>
              </a:extLst>
            </a:blip>
            <a:stretch/>
          </p:blipFill>
          <p:spPr bwMode="auto">
            <a:xfrm>
              <a:off x="8646238" y="3943691"/>
              <a:ext cx="594606" cy="594606"/>
            </a:xfrm>
            <a:prstGeom prst="rect">
              <a:avLst/>
            </a:prstGeom>
          </p:spPr>
        </p:pic>
        <p:sp>
          <p:nvSpPr>
            <p:cNvPr id="14" name="Textfeld 13"/>
            <p:cNvSpPr txBox="1"/>
            <p:nvPr/>
          </p:nvSpPr>
          <p:spPr bwMode="auto">
            <a:xfrm>
              <a:off x="1829093" y="3978339"/>
              <a:ext cx="1897202" cy="523220"/>
            </a:xfrm>
            <a:prstGeom prst="rect">
              <a:avLst/>
            </a:prstGeom>
            <a:noFill/>
          </p:spPr>
          <p:txBody>
            <a:bodyPr wrap="square" rtlCol="0">
              <a:spAutoFit/>
            </a:bodyPr>
            <a:lstStyle/>
            <a:p>
              <a:pPr>
                <a:defRPr/>
              </a:pPr>
              <a:r>
                <a:rPr lang="de-DE" sz="1400">
                  <a:solidFill>
                    <a:srgbClr val="0070C0"/>
                  </a:solidFill>
                  <a:latin typeface="Atkinson Hyperlegible"/>
                </a:rPr>
                <a:t>Peer-to-Peer / Mentorensystem</a:t>
              </a:r>
              <a:endParaRPr/>
            </a:p>
          </p:txBody>
        </p:sp>
        <p:sp>
          <p:nvSpPr>
            <p:cNvPr id="15" name="Textfeld 14"/>
            <p:cNvSpPr txBox="1"/>
            <p:nvPr/>
          </p:nvSpPr>
          <p:spPr bwMode="auto">
            <a:xfrm>
              <a:off x="1829093" y="2978552"/>
              <a:ext cx="1404675" cy="523220"/>
            </a:xfrm>
            <a:prstGeom prst="rect">
              <a:avLst/>
            </a:prstGeom>
            <a:noFill/>
          </p:spPr>
          <p:txBody>
            <a:bodyPr wrap="square" rtlCol="0">
              <a:spAutoFit/>
            </a:bodyPr>
            <a:lstStyle/>
            <a:p>
              <a:pPr>
                <a:defRPr/>
              </a:pPr>
              <a:r>
                <a:rPr lang="de-DE" sz="1400">
                  <a:solidFill>
                    <a:srgbClr val="0070C0"/>
                  </a:solidFill>
                  <a:latin typeface="Atkinson Hyperlegible"/>
                </a:rPr>
                <a:t>Schulungen / Fortbildungen</a:t>
              </a:r>
              <a:endParaRPr/>
            </a:p>
          </p:txBody>
        </p:sp>
        <p:pic>
          <p:nvPicPr>
            <p:cNvPr id="16" name="Grafik 15" descr="Benutzer"/>
            <p:cNvPicPr>
              <a:picLocks noChangeAspect="1"/>
            </p:cNvPicPr>
            <p:nvPr/>
          </p:nvPicPr>
          <p:blipFill>
            <a:blip r:embed="rId10">
              <a:extLst>
                <a:ext uri="{96DAC541-7B7A-43D3-8B79-37D633B846F1}">
                  <asvg:svgBlip xmlns:asvg="http://schemas.microsoft.com/office/drawing/2016/SVG/main" r:embed="rId11"/>
                </a:ext>
              </a:extLst>
            </a:blip>
            <a:stretch/>
          </p:blipFill>
          <p:spPr bwMode="auto">
            <a:xfrm>
              <a:off x="836585" y="1811595"/>
              <a:ext cx="857549" cy="857549"/>
            </a:xfrm>
            <a:prstGeom prst="rect">
              <a:avLst/>
            </a:prstGeom>
          </p:spPr>
        </p:pic>
        <p:pic>
          <p:nvPicPr>
            <p:cNvPr id="17" name="Grafik 16" descr="Venn-Diagramm"/>
            <p:cNvPicPr>
              <a:picLocks noChangeAspect="1"/>
            </p:cNvPicPr>
            <p:nvPr/>
          </p:nvPicPr>
          <p:blipFill>
            <a:blip r:embed="rId12">
              <a:extLst>
                <a:ext uri="{96DAC541-7B7A-43D3-8B79-37D633B846F1}">
                  <asvg:svgBlip xmlns:asvg="http://schemas.microsoft.com/office/drawing/2016/SVG/main" r:embed="rId13"/>
                </a:ext>
              </a:extLst>
            </a:blip>
            <a:stretch/>
          </p:blipFill>
          <p:spPr bwMode="auto">
            <a:xfrm>
              <a:off x="4718382" y="2922125"/>
              <a:ext cx="787880" cy="787880"/>
            </a:xfrm>
            <a:prstGeom prst="rect">
              <a:avLst/>
            </a:prstGeom>
          </p:spPr>
        </p:pic>
        <p:pic>
          <p:nvPicPr>
            <p:cNvPr id="18" name="Grafik 17" descr="Vlog mit einfarbiger Füllung"/>
            <p:cNvPicPr>
              <a:picLocks noChangeAspect="1"/>
            </p:cNvPicPr>
            <p:nvPr/>
          </p:nvPicPr>
          <p:blipFill>
            <a:blip r:embed="rId14">
              <a:extLst>
                <a:ext uri="{96DAC541-7B7A-43D3-8B79-37D633B846F1}">
                  <asvg:svgBlip xmlns:asvg="http://schemas.microsoft.com/office/drawing/2016/SVG/main" r:embed="rId15"/>
                </a:ext>
              </a:extLst>
            </a:blip>
            <a:stretch/>
          </p:blipFill>
          <p:spPr bwMode="auto">
            <a:xfrm>
              <a:off x="4754856" y="3859499"/>
              <a:ext cx="737150" cy="737150"/>
            </a:xfrm>
            <a:prstGeom prst="rect">
              <a:avLst/>
            </a:prstGeom>
          </p:spPr>
        </p:pic>
        <p:sp>
          <p:nvSpPr>
            <p:cNvPr id="19" name="Textfeld 18"/>
            <p:cNvSpPr txBox="1"/>
            <p:nvPr/>
          </p:nvSpPr>
          <p:spPr bwMode="auto">
            <a:xfrm>
              <a:off x="5899396" y="3921913"/>
              <a:ext cx="1306448" cy="636072"/>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none" lIns="101600" tIns="101600" rIns="101600" bIns="101600" numCol="1" spcCol="38100" rtlCol="0" anchor="ctr">
              <a:spAutoFit/>
            </a:bodyPr>
            <a:lstStyle/>
            <a:p>
              <a:pPr defTabSz="1651000">
                <a:defRPr/>
              </a:pPr>
              <a:r>
                <a:rPr lang="de-DE" sz="1400">
                  <a:solidFill>
                    <a:srgbClr val="0070C0"/>
                  </a:solidFill>
                  <a:latin typeface="PT Sans"/>
                  <a:ea typeface="Helvetica Neue"/>
                  <a:cs typeface="Helvetica Neue"/>
                </a:rPr>
                <a:t>Erklärvideos / </a:t>
              </a:r>
              <a:br>
                <a:rPr lang="de-DE" sz="1400">
                  <a:solidFill>
                    <a:srgbClr val="0070C0"/>
                  </a:solidFill>
                  <a:latin typeface="PT Sans"/>
                  <a:ea typeface="Helvetica Neue"/>
                  <a:cs typeface="Helvetica Neue"/>
                </a:rPr>
              </a:br>
              <a:r>
                <a:rPr lang="de-DE" sz="1400">
                  <a:solidFill>
                    <a:srgbClr val="0070C0"/>
                  </a:solidFill>
                  <a:latin typeface="PT Sans"/>
                  <a:ea typeface="Helvetica Neue"/>
                  <a:cs typeface="Helvetica Neue"/>
                </a:rPr>
                <a:t>Tutorials</a:t>
              </a:r>
              <a:endParaRPr/>
            </a:p>
          </p:txBody>
        </p:sp>
        <p:pic>
          <p:nvPicPr>
            <p:cNvPr id="20" name="Grafik 19" descr="Onlinebesprechung mit einfarbiger Füllung"/>
            <p:cNvPicPr>
              <a:picLocks noChangeAspect="1"/>
            </p:cNvPicPr>
            <p:nvPr/>
          </p:nvPicPr>
          <p:blipFill>
            <a:blip r:embed="rId16">
              <a:extLst>
                <a:ext uri="{96DAC541-7B7A-43D3-8B79-37D633B846F1}">
                  <asvg:svgBlip xmlns:asvg="http://schemas.microsoft.com/office/drawing/2016/SVG/main" r:embed="rId17"/>
                </a:ext>
              </a:extLst>
            </a:blip>
            <a:stretch/>
          </p:blipFill>
          <p:spPr bwMode="auto">
            <a:xfrm>
              <a:off x="4762020" y="1881263"/>
              <a:ext cx="787881" cy="787881"/>
            </a:xfrm>
            <a:prstGeom prst="rect">
              <a:avLst/>
            </a:prstGeom>
          </p:spPr>
        </p:pic>
        <p:sp>
          <p:nvSpPr>
            <p:cNvPr id="21" name="Textfeld 20"/>
            <p:cNvSpPr txBox="1"/>
            <p:nvPr/>
          </p:nvSpPr>
          <p:spPr bwMode="auto">
            <a:xfrm>
              <a:off x="5805075" y="1881263"/>
              <a:ext cx="2327560" cy="851515"/>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none" lIns="101600" tIns="101600" rIns="101600" bIns="101600" numCol="1" spcCol="38100" rtlCol="0" anchor="ctr">
              <a:spAutoFit/>
            </a:bodyPr>
            <a:lstStyle/>
            <a:p>
              <a:pPr defTabSz="1651000">
                <a:defRPr/>
              </a:pPr>
              <a:r>
                <a:rPr lang="de-DE" sz="1400">
                  <a:solidFill>
                    <a:srgbClr val="0070C0"/>
                  </a:solidFill>
                  <a:latin typeface="PT Sans"/>
                  <a:ea typeface="Helvetica Neue"/>
                  <a:cs typeface="Helvetica Neue"/>
                </a:rPr>
                <a:t>(Online) Elternabende oder </a:t>
              </a:r>
              <a:endParaRPr/>
            </a:p>
            <a:p>
              <a:pPr defTabSz="1651000">
                <a:defRPr/>
              </a:pPr>
              <a:r>
                <a:rPr lang="de-DE" sz="1400">
                  <a:solidFill>
                    <a:srgbClr val="0070C0"/>
                  </a:solidFill>
                  <a:latin typeface="PT Sans"/>
                  <a:ea typeface="Helvetica Neue"/>
                  <a:cs typeface="Helvetica Neue"/>
                </a:rPr>
                <a:t>Informations-</a:t>
              </a:r>
              <a:br>
                <a:rPr lang="de-DE" sz="1400">
                  <a:solidFill>
                    <a:srgbClr val="0070C0"/>
                  </a:solidFill>
                  <a:latin typeface="PT Sans"/>
                  <a:ea typeface="Helvetica Neue"/>
                  <a:cs typeface="Helvetica Neue"/>
                </a:rPr>
              </a:br>
              <a:r>
                <a:rPr lang="de-DE" sz="1400">
                  <a:solidFill>
                    <a:srgbClr val="0070C0"/>
                  </a:solidFill>
                  <a:latin typeface="PT Sans"/>
                  <a:ea typeface="Helvetica Neue"/>
                  <a:cs typeface="Helvetica Neue"/>
                </a:rPr>
                <a:t>veranstaltungen</a:t>
              </a:r>
              <a:endParaRPr/>
            </a:p>
          </p:txBody>
        </p:sp>
        <p:pic>
          <p:nvPicPr>
            <p:cNvPr id="22" name="Grafik 21" descr="Bücher mit einfarbiger Füllung"/>
            <p:cNvPicPr>
              <a:picLocks noChangeAspect="1"/>
            </p:cNvPicPr>
            <p:nvPr/>
          </p:nvPicPr>
          <p:blipFill>
            <a:blip r:embed="rId18">
              <a:extLst>
                <a:ext uri="{96DAC541-7B7A-43D3-8B79-37D633B846F1}">
                  <asvg:svgBlip xmlns:asvg="http://schemas.microsoft.com/office/drawing/2016/SVG/main" r:embed="rId19"/>
                </a:ext>
              </a:extLst>
            </a:blip>
            <a:stretch/>
          </p:blipFill>
          <p:spPr bwMode="auto">
            <a:xfrm>
              <a:off x="8545197" y="5034666"/>
              <a:ext cx="695647" cy="695647"/>
            </a:xfrm>
            <a:prstGeom prst="rect">
              <a:avLst/>
            </a:prstGeom>
          </p:spPr>
        </p:pic>
        <p:sp>
          <p:nvSpPr>
            <p:cNvPr id="23" name="Textfeld 22"/>
            <p:cNvSpPr txBox="1"/>
            <p:nvPr/>
          </p:nvSpPr>
          <p:spPr bwMode="auto">
            <a:xfrm>
              <a:off x="9471429" y="5146279"/>
              <a:ext cx="2061462" cy="420628"/>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none" lIns="101600" tIns="101600" rIns="101600" bIns="101600" numCol="1" spcCol="38100" rtlCol="0" anchor="ctr">
              <a:spAutoFit/>
            </a:bodyPr>
            <a:lstStyle/>
            <a:p>
              <a:pPr defTabSz="1651000">
                <a:defRPr/>
              </a:pPr>
              <a:r>
                <a:rPr lang="de-DE" sz="1400">
                  <a:solidFill>
                    <a:srgbClr val="0070C0"/>
                  </a:solidFill>
                  <a:latin typeface="PT Sans"/>
                  <a:ea typeface="Helvetica Neue"/>
                  <a:cs typeface="Helvetica Neue"/>
                </a:rPr>
                <a:t>Informationsmaterialien</a:t>
              </a:r>
              <a:endParaRPr/>
            </a:p>
          </p:txBody>
        </p:sp>
        <p:sp>
          <p:nvSpPr>
            <p:cNvPr id="24" name="Textfeld 23"/>
            <p:cNvSpPr txBox="1"/>
            <p:nvPr/>
          </p:nvSpPr>
          <p:spPr bwMode="auto">
            <a:xfrm>
              <a:off x="5892300" y="4978126"/>
              <a:ext cx="1765179" cy="636072"/>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square" lIns="101600" tIns="101600" rIns="101600" bIns="101600" numCol="1" spcCol="38100" rtlCol="0" anchor="ctr">
              <a:spAutoFit/>
            </a:bodyPr>
            <a:lstStyle/>
            <a:p>
              <a:pPr defTabSz="1651000">
                <a:defRPr/>
              </a:pPr>
              <a:r>
                <a:rPr lang="de-DE" sz="1400">
                  <a:solidFill>
                    <a:srgbClr val="0070C0"/>
                  </a:solidFill>
                  <a:latin typeface="PT Sans"/>
                  <a:ea typeface="Helvetica Neue"/>
                  <a:cs typeface="Helvetica Neue"/>
                </a:rPr>
                <a:t>Informationen auf der Homepage</a:t>
              </a:r>
              <a:endParaRPr/>
            </a:p>
          </p:txBody>
        </p:sp>
        <p:pic>
          <p:nvPicPr>
            <p:cNvPr id="25" name="Grafik 24" descr="Internet mit einfarbiger Füllung"/>
            <p:cNvPicPr>
              <a:picLocks noChangeAspect="1"/>
            </p:cNvPicPr>
            <p:nvPr/>
          </p:nvPicPr>
          <p:blipFill>
            <a:blip r:embed="rId20">
              <a:extLst>
                <a:ext uri="{96DAC541-7B7A-43D3-8B79-37D633B846F1}">
                  <asvg:svgBlip xmlns:asvg="http://schemas.microsoft.com/office/drawing/2016/SVG/main" r:embed="rId21"/>
                </a:ext>
              </a:extLst>
            </a:blip>
            <a:stretch/>
          </p:blipFill>
          <p:spPr bwMode="auto">
            <a:xfrm>
              <a:off x="4747142" y="4858841"/>
              <a:ext cx="802759" cy="802759"/>
            </a:xfrm>
            <a:prstGeom prst="rect">
              <a:avLst/>
            </a:prstGeom>
          </p:spPr>
        </p:pic>
        <p:pic>
          <p:nvPicPr>
            <p:cNvPr id="26" name="Grafik 25" descr="Dokument mit einfarbiger Füllung"/>
            <p:cNvPicPr>
              <a:picLocks noChangeAspect="1"/>
            </p:cNvPicPr>
            <p:nvPr/>
          </p:nvPicPr>
          <p:blipFill>
            <a:blip r:embed="rId22">
              <a:extLst>
                <a:ext uri="{96DAC541-7B7A-43D3-8B79-37D633B846F1}">
                  <asvg:svgBlip xmlns:asvg="http://schemas.microsoft.com/office/drawing/2016/SVG/main" r:embed="rId23"/>
                </a:ext>
              </a:extLst>
            </a:blip>
            <a:stretch/>
          </p:blipFill>
          <p:spPr bwMode="auto">
            <a:xfrm>
              <a:off x="8566954" y="2783585"/>
              <a:ext cx="655381" cy="655381"/>
            </a:xfrm>
            <a:prstGeom prst="rect">
              <a:avLst/>
            </a:prstGeom>
          </p:spPr>
        </p:pic>
        <p:sp>
          <p:nvSpPr>
            <p:cNvPr id="27" name="Textfeld 26"/>
            <p:cNvSpPr txBox="1"/>
            <p:nvPr/>
          </p:nvSpPr>
          <p:spPr bwMode="auto">
            <a:xfrm>
              <a:off x="9447384" y="2831516"/>
              <a:ext cx="2085507" cy="636072"/>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none" lIns="101600" tIns="101600" rIns="101600" bIns="101600" numCol="1" spcCol="38100" rtlCol="0" anchor="ctr">
              <a:spAutoFit/>
            </a:bodyPr>
            <a:lstStyle/>
            <a:p>
              <a:pPr defTabSz="1651000">
                <a:defRPr/>
              </a:pPr>
              <a:r>
                <a:rPr lang="de-DE" sz="1400">
                  <a:solidFill>
                    <a:srgbClr val="0070C0"/>
                  </a:solidFill>
                  <a:latin typeface="PT Sans"/>
                  <a:ea typeface="Helvetica Neue"/>
                  <a:cs typeface="Helvetica Neue"/>
                </a:rPr>
                <a:t>Informationsschreiben / </a:t>
              </a:r>
              <a:br>
                <a:rPr lang="de-DE" sz="1400">
                  <a:solidFill>
                    <a:srgbClr val="0070C0"/>
                  </a:solidFill>
                  <a:latin typeface="PT Sans"/>
                  <a:ea typeface="Helvetica Neue"/>
                  <a:cs typeface="Helvetica Neue"/>
                </a:rPr>
              </a:br>
              <a:r>
                <a:rPr lang="de-DE" sz="1400">
                  <a:solidFill>
                    <a:srgbClr val="0070C0"/>
                  </a:solidFill>
                  <a:latin typeface="PT Sans"/>
                  <a:ea typeface="Helvetica Neue"/>
                  <a:cs typeface="Helvetica Neue"/>
                </a:rPr>
                <a:t>Elternbriefe</a:t>
              </a:r>
              <a:endParaRPr/>
            </a:p>
          </p:txBody>
        </p:sp>
        <p:pic>
          <p:nvPicPr>
            <p:cNvPr id="28" name="Grafik 27" descr="Besprechung mit einfarbiger Füllung"/>
            <p:cNvPicPr>
              <a:picLocks noChangeAspect="1"/>
            </p:cNvPicPr>
            <p:nvPr/>
          </p:nvPicPr>
          <p:blipFill>
            <a:blip r:embed="rId24">
              <a:extLst>
                <a:ext uri="{96DAC541-7B7A-43D3-8B79-37D633B846F1}">
                  <asvg:svgBlip xmlns:asvg="http://schemas.microsoft.com/office/drawing/2016/SVG/main" r:embed="rId25"/>
                </a:ext>
              </a:extLst>
            </a:blip>
            <a:stretch/>
          </p:blipFill>
          <p:spPr bwMode="auto">
            <a:xfrm>
              <a:off x="902681" y="4841438"/>
              <a:ext cx="777999" cy="777999"/>
            </a:xfrm>
            <a:prstGeom prst="rect">
              <a:avLst/>
            </a:prstGeom>
          </p:spPr>
        </p:pic>
        <p:sp>
          <p:nvSpPr>
            <p:cNvPr id="29" name="Textfeld 28"/>
            <p:cNvSpPr txBox="1"/>
            <p:nvPr/>
          </p:nvSpPr>
          <p:spPr bwMode="auto">
            <a:xfrm>
              <a:off x="1841594" y="5034666"/>
              <a:ext cx="984244" cy="420628"/>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none" lIns="101600" tIns="101600" rIns="101600" bIns="101600" numCol="1" spcCol="38100" rtlCol="0" anchor="ctr">
              <a:spAutoFit/>
            </a:bodyPr>
            <a:lstStyle/>
            <a:p>
              <a:pPr defTabSz="1651000">
                <a:defRPr/>
              </a:pPr>
              <a:r>
                <a:rPr lang="de-DE" sz="1400">
                  <a:solidFill>
                    <a:srgbClr val="0070C0"/>
                  </a:solidFill>
                  <a:latin typeface="PT Sans"/>
                  <a:ea typeface="Helvetica Neue"/>
                  <a:cs typeface="Helvetica Neue"/>
                </a:rPr>
                <a:t>Austausch</a:t>
              </a:r>
              <a:endParaRPr/>
            </a:p>
          </p:txBody>
        </p:sp>
        <p:pic>
          <p:nvPicPr>
            <p:cNvPr id="30" name="Grafik 29" descr="Checkliste"/>
            <p:cNvPicPr>
              <a:picLocks noChangeAspect="1"/>
            </p:cNvPicPr>
            <p:nvPr/>
          </p:nvPicPr>
          <p:blipFill>
            <a:blip r:embed="rId26">
              <a:extLst>
                <a:ext uri="{96DAC541-7B7A-43D3-8B79-37D633B846F1}">
                  <asvg:svgBlip xmlns:asvg="http://schemas.microsoft.com/office/drawing/2016/SVG/main" r:embed="rId27"/>
                </a:ext>
              </a:extLst>
            </a:blip>
            <a:stretch/>
          </p:blipFill>
          <p:spPr bwMode="auto">
            <a:xfrm>
              <a:off x="8497617" y="1801094"/>
              <a:ext cx="747578" cy="747578"/>
            </a:xfrm>
            <a:prstGeom prst="rect">
              <a:avLst/>
            </a:prstGeom>
          </p:spPr>
        </p:pic>
        <p:sp>
          <p:nvSpPr>
            <p:cNvPr id="31" name="Textfeld 30"/>
            <p:cNvSpPr txBox="1"/>
            <p:nvPr/>
          </p:nvSpPr>
          <p:spPr bwMode="auto">
            <a:xfrm>
              <a:off x="9471429" y="1997219"/>
              <a:ext cx="1091646" cy="420628"/>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none" lIns="101600" tIns="101600" rIns="101600" bIns="101600" numCol="1" spcCol="38100" rtlCol="0" anchor="ctr">
              <a:spAutoFit/>
            </a:bodyPr>
            <a:lstStyle/>
            <a:p>
              <a:pPr algn="l" defTabSz="1651000">
                <a:defRPr/>
              </a:pPr>
              <a:r>
                <a:rPr lang="de-DE" sz="1400">
                  <a:solidFill>
                    <a:srgbClr val="0070C0"/>
                  </a:solidFill>
                  <a:latin typeface="PT Sans"/>
                  <a:ea typeface="Helvetica Neue"/>
                  <a:cs typeface="Helvetica Neue"/>
                </a:rPr>
                <a:t>Checklisten</a:t>
              </a:r>
              <a:endParaRPr/>
            </a:p>
          </p:txBody>
        </p:sp>
      </p:gr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0">
  <p:cSld name="">
    <p:spTree>
      <p:nvGrpSpPr>
        <p:cNvPr id="1" name=""/>
        <p:cNvGrpSpPr/>
        <p:nvPr/>
      </p:nvGrpSpPr>
      <p:grpSpPr bwMode="auto">
        <a:xfrm>
          <a:off x="0" y="0"/>
          <a:ext cx="0" cy="0"/>
          <a:chOff x="0" y="0"/>
          <a:chExt cx="0" cy="0"/>
        </a:xfrm>
      </p:grpSpPr>
      <p:sp>
        <p:nvSpPr>
          <p:cNvPr id="13" name="AutoShape 2"/>
          <p:cNvSpPr>
            <a:spLocks noChangeArrowheads="1" noChangeAspect="1"/>
          </p:cNvSpPr>
          <p:nvPr/>
        </p:nvSpPr>
        <p:spPr bwMode="auto">
          <a:xfrm>
            <a:off x="7657307" y="819840"/>
            <a:ext cx="1212055" cy="1212059"/>
          </a:xfrm>
          <a:prstGeom prst="rect">
            <a:avLst/>
          </a:prstGeom>
          <a:noFill/>
        </p:spPr>
        <p:txBody>
          <a:bodyPr vert="horz" wrap="square" lIns="91440" tIns="45720" rIns="91440" bIns="45720" numCol="1" anchor="t" anchorCtr="0" compatLnSpc="1">
            <a:prstTxWarp prst="textNoShape"/>
          </a:bodyPr>
          <a:lstStyle/>
          <a:p>
            <a:pPr>
              <a:defRPr/>
            </a:pPr>
            <a:endParaRPr lang="de-DE">
              <a:latin typeface="Atkinson Hyperlegible"/>
            </a:endParaRPr>
          </a:p>
        </p:txBody>
      </p:sp>
      <p:sp>
        <p:nvSpPr>
          <p:cNvPr id="14" name="AutoShape 3"/>
          <p:cNvSpPr>
            <a:spLocks noChangeArrowheads="1" noChangeAspect="1"/>
          </p:cNvSpPr>
          <p:nvPr/>
        </p:nvSpPr>
        <p:spPr bwMode="auto">
          <a:xfrm>
            <a:off x="8117682" y="819840"/>
            <a:ext cx="1212055" cy="1212059"/>
          </a:xfrm>
          <a:prstGeom prst="rect">
            <a:avLst/>
          </a:prstGeom>
          <a:noFill/>
        </p:spPr>
        <p:txBody>
          <a:bodyPr vert="horz" wrap="square" lIns="91440" tIns="45720" rIns="91440" bIns="45720" numCol="1" anchor="t" anchorCtr="0" compatLnSpc="1">
            <a:prstTxWarp prst="textNoShape"/>
          </a:bodyPr>
          <a:lstStyle/>
          <a:p>
            <a:pPr>
              <a:defRPr/>
            </a:pPr>
            <a:endParaRPr lang="de-DE"/>
          </a:p>
        </p:txBody>
      </p:sp>
      <p:sp>
        <p:nvSpPr>
          <p:cNvPr id="6" name="Textfeld 5"/>
          <p:cNvSpPr txBox="1"/>
          <p:nvPr/>
        </p:nvSpPr>
        <p:spPr bwMode="auto">
          <a:xfrm>
            <a:off x="915044" y="-1298977"/>
            <a:ext cx="2963466" cy="523220"/>
          </a:xfrm>
          <a:prstGeom prst="rect">
            <a:avLst/>
          </a:prstGeom>
          <a:noFill/>
        </p:spPr>
        <p:txBody>
          <a:bodyPr wrap="square" rtlCol="0">
            <a:spAutoFit/>
          </a:bodyPr>
          <a:lstStyle/>
          <a:p>
            <a:pPr>
              <a:defRPr/>
            </a:pPr>
            <a:r>
              <a:rPr lang="de-DE" sz="2800" b="1">
                <a:solidFill>
                  <a:schemeClr val="bg1">
                    <a:lumMod val="50000"/>
                  </a:schemeClr>
                </a:solidFill>
                <a:latin typeface="Calibri"/>
                <a:cs typeface="Calibri"/>
              </a:rPr>
              <a:t>BETEILIGTE</a:t>
            </a:r>
            <a:endParaRPr/>
          </a:p>
        </p:txBody>
      </p:sp>
      <p:sp>
        <p:nvSpPr>
          <p:cNvPr id="7" name="Textfeld 6"/>
          <p:cNvSpPr txBox="1"/>
          <p:nvPr/>
        </p:nvSpPr>
        <p:spPr bwMode="auto">
          <a:xfrm>
            <a:off x="3592253" y="-1139409"/>
            <a:ext cx="3944050" cy="954107"/>
          </a:xfrm>
          <a:prstGeom prst="rect">
            <a:avLst/>
          </a:prstGeom>
          <a:noFill/>
        </p:spPr>
        <p:txBody>
          <a:bodyPr wrap="square" rtlCol="0">
            <a:spAutoFit/>
          </a:bodyPr>
          <a:lstStyle/>
          <a:p>
            <a:pPr>
              <a:defRPr/>
            </a:pPr>
            <a:r>
              <a:rPr lang="de-DE" sz="2800" b="1">
                <a:solidFill>
                  <a:schemeClr val="bg1">
                    <a:lumMod val="50000"/>
                  </a:schemeClr>
                </a:solidFill>
                <a:latin typeface="Calibri"/>
                <a:cs typeface="Calibri"/>
              </a:rPr>
              <a:t>UNTERSTÜTZUNGS-</a:t>
            </a:r>
            <a:endParaRPr/>
          </a:p>
          <a:p>
            <a:pPr>
              <a:defRPr/>
            </a:pPr>
            <a:r>
              <a:rPr lang="de-DE" sz="2800" b="1">
                <a:solidFill>
                  <a:schemeClr val="bg1">
                    <a:lumMod val="50000"/>
                  </a:schemeClr>
                </a:solidFill>
                <a:latin typeface="Calibri"/>
                <a:cs typeface="Calibri"/>
              </a:rPr>
              <a:t>BEREICHE</a:t>
            </a:r>
            <a:endParaRPr/>
          </a:p>
        </p:txBody>
      </p:sp>
      <p:sp>
        <p:nvSpPr>
          <p:cNvPr id="49" name="Textfeld 48"/>
          <p:cNvSpPr txBox="1"/>
          <p:nvPr/>
        </p:nvSpPr>
        <p:spPr bwMode="auto">
          <a:xfrm>
            <a:off x="2192765" y="2919993"/>
            <a:ext cx="2700338" cy="307777"/>
          </a:xfrm>
          <a:prstGeom prst="rect">
            <a:avLst/>
          </a:prstGeom>
          <a:noFill/>
        </p:spPr>
        <p:txBody>
          <a:bodyPr wrap="square" rtlCol="0">
            <a:spAutoFit/>
          </a:bodyPr>
          <a:lstStyle/>
          <a:p>
            <a:pPr>
              <a:defRPr/>
            </a:pPr>
            <a:r>
              <a:rPr lang="de-DE" sz="1400">
                <a:solidFill>
                  <a:srgbClr val="00B0F0"/>
                </a:solidFill>
                <a:latin typeface="Calibri"/>
                <a:cs typeface="Calibri"/>
              </a:rPr>
              <a:t>Lernende</a:t>
            </a:r>
            <a:endParaRPr/>
          </a:p>
        </p:txBody>
      </p:sp>
      <p:sp>
        <p:nvSpPr>
          <p:cNvPr id="50" name="Textfeld 49"/>
          <p:cNvSpPr txBox="1"/>
          <p:nvPr/>
        </p:nvSpPr>
        <p:spPr bwMode="auto">
          <a:xfrm>
            <a:off x="2176724" y="4086338"/>
            <a:ext cx="2700338" cy="307777"/>
          </a:xfrm>
          <a:prstGeom prst="rect">
            <a:avLst/>
          </a:prstGeom>
          <a:noFill/>
        </p:spPr>
        <p:txBody>
          <a:bodyPr wrap="square" rtlCol="0">
            <a:spAutoFit/>
          </a:bodyPr>
          <a:lstStyle/>
          <a:p>
            <a:pPr>
              <a:defRPr/>
            </a:pPr>
            <a:r>
              <a:rPr lang="de-DE" sz="1400">
                <a:solidFill>
                  <a:srgbClr val="00B0F0"/>
                </a:solidFill>
                <a:latin typeface="Calibri"/>
                <a:cs typeface="Calibri"/>
              </a:rPr>
              <a:t>Lehrende</a:t>
            </a:r>
            <a:endParaRPr/>
          </a:p>
        </p:txBody>
      </p:sp>
      <p:sp>
        <p:nvSpPr>
          <p:cNvPr id="51" name="Textfeld 50"/>
          <p:cNvSpPr txBox="1"/>
          <p:nvPr/>
        </p:nvSpPr>
        <p:spPr bwMode="auto">
          <a:xfrm>
            <a:off x="2177238" y="5140763"/>
            <a:ext cx="2700338" cy="523220"/>
          </a:xfrm>
          <a:prstGeom prst="rect">
            <a:avLst/>
          </a:prstGeom>
          <a:noFill/>
        </p:spPr>
        <p:txBody>
          <a:bodyPr wrap="square" rtlCol="0">
            <a:spAutoFit/>
          </a:bodyPr>
          <a:lstStyle/>
          <a:p>
            <a:pPr>
              <a:defRPr/>
            </a:pPr>
            <a:r>
              <a:rPr lang="de-DE" sz="1400">
                <a:solidFill>
                  <a:srgbClr val="00B0F0"/>
                </a:solidFill>
                <a:latin typeface="Calibri"/>
                <a:cs typeface="Calibri"/>
              </a:rPr>
              <a:t>Erziehungs-</a:t>
            </a:r>
            <a:endParaRPr/>
          </a:p>
          <a:p>
            <a:pPr>
              <a:defRPr/>
            </a:pPr>
            <a:r>
              <a:rPr lang="de-DE" sz="1400">
                <a:solidFill>
                  <a:srgbClr val="00B0F0"/>
                </a:solidFill>
                <a:latin typeface="Calibri"/>
                <a:cs typeface="Calibri"/>
              </a:rPr>
              <a:t>berechtigte</a:t>
            </a:r>
            <a:endParaRPr/>
          </a:p>
        </p:txBody>
      </p:sp>
      <p:graphicFrame>
        <p:nvGraphicFramePr>
          <p:cNvPr id="2" name="Diagramm 1"/>
          <p:cNvGraphicFramePr>
            <a:graphicFrameLocks xmlns:a="http://schemas.openxmlformats.org/drawingml/2006/main"/>
          </p:cNvGraphicFramePr>
          <p:nvPr/>
        </p:nvGraphicFramePr>
        <p:xfrm>
          <a:off x="3312996" y="1036048"/>
          <a:ext cx="4089192" cy="5462802"/>
          <a:chOff x="0" y="0"/>
          <a:chExt cx="4089192" cy="5462802"/>
        </p:xfrm>
        <a:graphic>
          <a:graphicData uri="http://schemas.openxmlformats.org/drawingml/2006/diagram">
            <dgm:relIds xmlns:dgm="http://schemas.openxmlformats.org/drawingml/2006/diagram" xmlns:r="http://schemas.openxmlformats.org/officeDocument/2006/relationships" r:dm="rId4" r:lo="rId6" r:qs="rId7" r:cs="rId5"/>
          </a:graphicData>
        </a:graphic>
      </p:graphicFrame>
      <p:pic>
        <p:nvPicPr>
          <p:cNvPr id="5" name="Grafik 4" descr="Schuljunge"/>
          <p:cNvPicPr>
            <a:picLocks noChangeAspect="1"/>
          </p:cNvPicPr>
          <p:nvPr/>
        </p:nvPicPr>
        <p:blipFill>
          <a:blip r:embed="rId8"/>
          <a:stretch/>
        </p:blipFill>
        <p:spPr bwMode="auto">
          <a:xfrm>
            <a:off x="2406665" y="2256116"/>
            <a:ext cx="813648" cy="813648"/>
          </a:xfrm>
          <a:prstGeom prst="rect">
            <a:avLst/>
          </a:prstGeom>
        </p:spPr>
      </p:pic>
      <p:pic>
        <p:nvPicPr>
          <p:cNvPr id="11" name="Grafik 10" descr="Schulmädchen"/>
          <p:cNvPicPr>
            <a:picLocks noChangeAspect="1"/>
          </p:cNvPicPr>
          <p:nvPr/>
        </p:nvPicPr>
        <p:blipFill>
          <a:blip r:embed="rId9"/>
          <a:stretch/>
        </p:blipFill>
        <p:spPr bwMode="auto">
          <a:xfrm>
            <a:off x="2054359" y="2252112"/>
            <a:ext cx="813649" cy="813649"/>
          </a:xfrm>
          <a:prstGeom prst="rect">
            <a:avLst/>
          </a:prstGeom>
        </p:spPr>
      </p:pic>
      <p:pic>
        <p:nvPicPr>
          <p:cNvPr id="16" name="Grafik 15" descr="Abschlusshut"/>
          <p:cNvPicPr>
            <a:picLocks noChangeAspect="1"/>
          </p:cNvPicPr>
          <p:nvPr/>
        </p:nvPicPr>
        <p:blipFill>
          <a:blip r:embed="rId10"/>
          <a:stretch/>
        </p:blipFill>
        <p:spPr bwMode="auto">
          <a:xfrm>
            <a:off x="2211985" y="3438934"/>
            <a:ext cx="801293" cy="801293"/>
          </a:xfrm>
          <a:prstGeom prst="rect">
            <a:avLst/>
          </a:prstGeom>
        </p:spPr>
      </p:pic>
      <p:pic>
        <p:nvPicPr>
          <p:cNvPr id="18" name="Grafik 17" descr="Familie mit Junge"/>
          <p:cNvPicPr>
            <a:picLocks noChangeAspect="1"/>
          </p:cNvPicPr>
          <p:nvPr/>
        </p:nvPicPr>
        <p:blipFill>
          <a:blip r:embed="rId11"/>
          <a:stretch/>
        </p:blipFill>
        <p:spPr bwMode="auto">
          <a:xfrm>
            <a:off x="2247212" y="4548451"/>
            <a:ext cx="690904" cy="690904"/>
          </a:xfrm>
          <a:prstGeom prst="rect">
            <a:avLst/>
          </a:prstGeom>
        </p:spPr>
      </p:pic>
      <p:sp>
        <p:nvSpPr>
          <p:cNvPr id="21" name="Inhaltsplatzhalter 2"/>
          <p:cNvSpPr txBox="1"/>
          <p:nvPr/>
        </p:nvSpPr>
        <p:spPr bwMode="auto">
          <a:xfrm>
            <a:off x="893956" y="662782"/>
            <a:ext cx="9764732" cy="853784"/>
          </a:xfrm>
          <a:prstGeom prst="rect">
            <a:avLst/>
          </a:prstGeom>
        </p:spPr>
        <p:txBody>
          <a:bodyPr vertOverflow="overflow" horzOverflow="overflow" vert="horz" wrap="square" lIns="91440" tIns="45720" rIns="91440" bIns="45720" numCol="1" spcCol="0" rtlCol="0" fromWordArt="0" anchor="t" anchorCtr="0" forceAA="0" compatLnSpc="0">
            <a:normAutofit/>
          </a:bodyPr>
          <a:lstStyle>
            <a:lvl1pPr marL="228600" indent="-228600" algn="l" defTabSz="914400">
              <a:lnSpc>
                <a:spcPct val="90000"/>
              </a:lnSpc>
              <a:spcBef>
                <a:spcPts val="1000"/>
              </a:spcBef>
              <a:buFont typeface="Arial"/>
              <a:buChar char="•"/>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514350" indent="-514350">
              <a:buFont typeface="Arial"/>
              <a:buAutoNum type="arabicPeriod"/>
              <a:defRPr/>
            </a:pPr>
            <a:r>
              <a:rPr lang="de-DE" b="1">
                <a:solidFill>
                  <a:srgbClr val="0070C0"/>
                </a:solidFill>
                <a:latin typeface="Calibri"/>
                <a:ea typeface="Arial"/>
                <a:cs typeface="Calibri"/>
              </a:rPr>
              <a:t>Wer benötigt in welchen Bereichen </a:t>
            </a:r>
            <a:r>
              <a:rPr lang="de-DE">
                <a:latin typeface="Calibri"/>
                <a:ea typeface="Arial"/>
                <a:cs typeface="Calibri"/>
              </a:rPr>
              <a:t>Unterstützung?</a:t>
            </a:r>
            <a:endParaRPr lang="de-DE" sz="1200">
              <a:latin typeface="Calibri"/>
              <a:ea typeface="Arial"/>
              <a:cs typeface="Calibri"/>
            </a:endParaRPr>
          </a:p>
        </p:txBody>
      </p:sp>
      <p:grpSp>
        <p:nvGrpSpPr>
          <p:cNvPr id="22" name="Gruppieren 21"/>
          <p:cNvGrpSpPr/>
          <p:nvPr/>
        </p:nvGrpSpPr>
        <p:grpSpPr bwMode="auto">
          <a:xfrm>
            <a:off x="7452117" y="1624098"/>
            <a:ext cx="4277057" cy="4815897"/>
            <a:chOff x="7452117" y="1624098"/>
            <a:chExt cx="4277057" cy="4815897"/>
          </a:xfrm>
        </p:grpSpPr>
        <p:sp>
          <p:nvSpPr>
            <p:cNvPr id="3" name="Textfeld 2"/>
            <p:cNvSpPr txBox="1"/>
            <p:nvPr/>
          </p:nvSpPr>
          <p:spPr bwMode="auto">
            <a:xfrm>
              <a:off x="8309666" y="1805104"/>
              <a:ext cx="2364233" cy="523220"/>
            </a:xfrm>
            <a:prstGeom prst="rect">
              <a:avLst/>
            </a:prstGeom>
            <a:noFill/>
          </p:spPr>
          <p:txBody>
            <a:bodyPr wrap="square" rtlCol="0">
              <a:spAutoFit/>
            </a:bodyPr>
            <a:lstStyle/>
            <a:p>
              <a:pPr>
                <a:defRPr/>
              </a:pPr>
              <a:r>
                <a:rPr lang="de-DE" sz="1400">
                  <a:solidFill>
                    <a:srgbClr val="00B0F0"/>
                  </a:solidFill>
                  <a:latin typeface="Calibri"/>
                  <a:cs typeface="Calibri"/>
                </a:rPr>
                <a:t>Zuständige/Verantwortliche als Ansprechpartner</a:t>
              </a:r>
              <a:endParaRPr/>
            </a:p>
          </p:txBody>
        </p:sp>
        <p:pic>
          <p:nvPicPr>
            <p:cNvPr id="4" name="Grafik 3" descr="Klassenzimmer"/>
            <p:cNvPicPr>
              <a:picLocks noChangeAspect="1"/>
            </p:cNvPicPr>
            <p:nvPr/>
          </p:nvPicPr>
          <p:blipFill>
            <a:blip r:embed="rId12">
              <a:extLst>
                <a:ext uri="{96DAC541-7B7A-43D3-8B79-37D633B846F1}">
                  <asvg:svgBlip xmlns:asvg="http://schemas.microsoft.com/office/drawing/2016/SVG/main" r:embed="rId13"/>
                </a:ext>
              </a:extLst>
            </a:blip>
            <a:stretch/>
          </p:blipFill>
          <p:spPr bwMode="auto">
            <a:xfrm>
              <a:off x="7452117" y="3401785"/>
              <a:ext cx="572408" cy="572408"/>
            </a:xfrm>
            <a:prstGeom prst="rect">
              <a:avLst/>
            </a:prstGeom>
          </p:spPr>
        </p:pic>
        <p:pic>
          <p:nvPicPr>
            <p:cNvPr id="8" name="Grafik 7" descr="Kundenbewertung"/>
            <p:cNvPicPr>
              <a:picLocks noChangeAspect="1"/>
            </p:cNvPicPr>
            <p:nvPr/>
          </p:nvPicPr>
          <p:blipFill>
            <a:blip r:embed="rId14">
              <a:extLst>
                <a:ext uri="{96DAC541-7B7A-43D3-8B79-37D633B846F1}">
                  <asvg:svgBlip xmlns:asvg="http://schemas.microsoft.com/office/drawing/2016/SVG/main" r:embed="rId15"/>
                </a:ext>
              </a:extLst>
            </a:blip>
            <a:stretch/>
          </p:blipFill>
          <p:spPr bwMode="auto">
            <a:xfrm>
              <a:off x="7452117" y="2521098"/>
              <a:ext cx="631162" cy="631162"/>
            </a:xfrm>
            <a:prstGeom prst="rect">
              <a:avLst/>
            </a:prstGeom>
          </p:spPr>
        </p:pic>
        <p:sp>
          <p:nvSpPr>
            <p:cNvPr id="9" name="Textfeld 8"/>
            <p:cNvSpPr txBox="1"/>
            <p:nvPr/>
          </p:nvSpPr>
          <p:spPr bwMode="auto">
            <a:xfrm>
              <a:off x="8309666" y="2674116"/>
              <a:ext cx="1897202" cy="523220"/>
            </a:xfrm>
            <a:prstGeom prst="rect">
              <a:avLst/>
            </a:prstGeom>
            <a:noFill/>
          </p:spPr>
          <p:txBody>
            <a:bodyPr wrap="square" rtlCol="0">
              <a:spAutoFit/>
            </a:bodyPr>
            <a:lstStyle/>
            <a:p>
              <a:pPr>
                <a:defRPr/>
              </a:pPr>
              <a:r>
                <a:rPr lang="de-DE" sz="1400">
                  <a:solidFill>
                    <a:srgbClr val="00B0F0"/>
                  </a:solidFill>
                  <a:latin typeface="Calibri"/>
                  <a:cs typeface="Calibri"/>
                </a:rPr>
                <a:t>Peer-to-Peer / Mentorensystem</a:t>
              </a:r>
              <a:endParaRPr/>
            </a:p>
          </p:txBody>
        </p:sp>
        <p:sp>
          <p:nvSpPr>
            <p:cNvPr id="10" name="Textfeld 9"/>
            <p:cNvSpPr txBox="1"/>
            <p:nvPr/>
          </p:nvSpPr>
          <p:spPr bwMode="auto">
            <a:xfrm>
              <a:off x="8309666" y="3543128"/>
              <a:ext cx="1404675" cy="523220"/>
            </a:xfrm>
            <a:prstGeom prst="rect">
              <a:avLst/>
            </a:prstGeom>
            <a:noFill/>
          </p:spPr>
          <p:txBody>
            <a:bodyPr wrap="square" rtlCol="0">
              <a:spAutoFit/>
            </a:bodyPr>
            <a:lstStyle/>
            <a:p>
              <a:pPr>
                <a:defRPr/>
              </a:pPr>
              <a:r>
                <a:rPr lang="de-DE" sz="1400">
                  <a:solidFill>
                    <a:srgbClr val="00B0F0"/>
                  </a:solidFill>
                  <a:latin typeface="Calibri"/>
                  <a:cs typeface="Calibri"/>
                </a:rPr>
                <a:t>Schulungen / Fortbildungen</a:t>
              </a:r>
              <a:endParaRPr/>
            </a:p>
          </p:txBody>
        </p:sp>
        <p:pic>
          <p:nvPicPr>
            <p:cNvPr id="12" name="Grafik 11" descr="Benutzer"/>
            <p:cNvPicPr>
              <a:picLocks noChangeAspect="1"/>
            </p:cNvPicPr>
            <p:nvPr/>
          </p:nvPicPr>
          <p:blipFill>
            <a:blip r:embed="rId16">
              <a:extLst>
                <a:ext uri="{96DAC541-7B7A-43D3-8B79-37D633B846F1}">
                  <asvg:svgBlip xmlns:asvg="http://schemas.microsoft.com/office/drawing/2016/SVG/main" r:embed="rId17"/>
                </a:ext>
              </a:extLst>
            </a:blip>
            <a:stretch/>
          </p:blipFill>
          <p:spPr bwMode="auto">
            <a:xfrm>
              <a:off x="7452117" y="1624098"/>
              <a:ext cx="647475" cy="647475"/>
            </a:xfrm>
            <a:prstGeom prst="rect">
              <a:avLst/>
            </a:prstGeom>
          </p:spPr>
        </p:pic>
        <p:pic>
          <p:nvPicPr>
            <p:cNvPr id="15" name="Grafik 14" descr="Onlinebesprechung mit einfarbiger Füllung"/>
            <p:cNvPicPr>
              <a:picLocks noChangeAspect="1"/>
            </p:cNvPicPr>
            <p:nvPr/>
          </p:nvPicPr>
          <p:blipFill>
            <a:blip r:embed="rId18">
              <a:extLst>
                <a:ext uri="{96DAC541-7B7A-43D3-8B79-37D633B846F1}">
                  <asvg:svgBlip xmlns:asvg="http://schemas.microsoft.com/office/drawing/2016/SVG/main" r:embed="rId19"/>
                </a:ext>
              </a:extLst>
            </a:blip>
            <a:stretch/>
          </p:blipFill>
          <p:spPr bwMode="auto">
            <a:xfrm>
              <a:off x="7452117" y="5867585"/>
              <a:ext cx="572410" cy="572410"/>
            </a:xfrm>
            <a:prstGeom prst="rect">
              <a:avLst/>
            </a:prstGeom>
          </p:spPr>
        </p:pic>
        <p:pic>
          <p:nvPicPr>
            <p:cNvPr id="20" name="Grafik 19" descr="Dokument mit einfarbiger Füllung"/>
            <p:cNvPicPr>
              <a:picLocks noChangeAspect="1"/>
            </p:cNvPicPr>
            <p:nvPr/>
          </p:nvPicPr>
          <p:blipFill>
            <a:blip r:embed="rId20">
              <a:extLst>
                <a:ext uri="{96DAC541-7B7A-43D3-8B79-37D633B846F1}">
                  <asvg:svgBlip xmlns:asvg="http://schemas.microsoft.com/office/drawing/2016/SVG/main" r:embed="rId21"/>
                </a:ext>
              </a:extLst>
            </a:blip>
            <a:stretch/>
          </p:blipFill>
          <p:spPr bwMode="auto">
            <a:xfrm>
              <a:off x="7452117" y="5045652"/>
              <a:ext cx="572410" cy="572410"/>
            </a:xfrm>
            <a:prstGeom prst="rect">
              <a:avLst/>
            </a:prstGeom>
          </p:spPr>
        </p:pic>
        <p:pic>
          <p:nvPicPr>
            <p:cNvPr id="23" name="Grafik 22" descr="Besprechung mit einfarbiger Füllung"/>
            <p:cNvPicPr>
              <a:picLocks noChangeAspect="1"/>
            </p:cNvPicPr>
            <p:nvPr/>
          </p:nvPicPr>
          <p:blipFill>
            <a:blip r:embed="rId22">
              <a:extLst>
                <a:ext uri="{96DAC541-7B7A-43D3-8B79-37D633B846F1}">
                  <asvg:svgBlip xmlns:asvg="http://schemas.microsoft.com/office/drawing/2016/SVG/main" r:embed="rId23"/>
                </a:ext>
              </a:extLst>
            </a:blip>
            <a:stretch/>
          </p:blipFill>
          <p:spPr bwMode="auto">
            <a:xfrm>
              <a:off x="7452117" y="4223718"/>
              <a:ext cx="572409" cy="572409"/>
            </a:xfrm>
            <a:prstGeom prst="rect">
              <a:avLst/>
            </a:prstGeom>
          </p:spPr>
        </p:pic>
        <p:sp>
          <p:nvSpPr>
            <p:cNvPr id="24" name="Textfeld 23"/>
            <p:cNvSpPr txBox="1"/>
            <p:nvPr/>
          </p:nvSpPr>
          <p:spPr bwMode="auto">
            <a:xfrm>
              <a:off x="8309666" y="4412140"/>
              <a:ext cx="956993" cy="420628"/>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none" lIns="101600" tIns="101600" rIns="101600" bIns="101600" numCol="1" spcCol="38100" rtlCol="0" anchor="ctr">
              <a:spAutoFit/>
            </a:bodyPr>
            <a:lstStyle/>
            <a:p>
              <a:pPr defTabSz="1651000">
                <a:defRPr/>
              </a:pPr>
              <a:r>
                <a:rPr lang="de-DE" sz="1400">
                  <a:solidFill>
                    <a:srgbClr val="00B0F0"/>
                  </a:solidFill>
                  <a:latin typeface="Calibri"/>
                  <a:ea typeface="Helvetica Neue"/>
                  <a:cs typeface="Calibri"/>
                </a:rPr>
                <a:t>Austausch</a:t>
              </a:r>
              <a:endParaRPr/>
            </a:p>
          </p:txBody>
        </p:sp>
        <p:sp>
          <p:nvSpPr>
            <p:cNvPr id="25" name="Textfeld 24"/>
            <p:cNvSpPr txBox="1"/>
            <p:nvPr/>
          </p:nvSpPr>
          <p:spPr bwMode="auto">
            <a:xfrm>
              <a:off x="8309666" y="5944979"/>
              <a:ext cx="1192634" cy="420628"/>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none" lIns="101600" tIns="101600" rIns="101600" bIns="101600" numCol="1" spcCol="38100" rtlCol="0" anchor="ctr">
              <a:spAutoFit/>
            </a:bodyPr>
            <a:lstStyle/>
            <a:p>
              <a:pPr defTabSz="1651000">
                <a:defRPr/>
              </a:pPr>
              <a:r>
                <a:rPr lang="de-DE" sz="1400">
                  <a:solidFill>
                    <a:srgbClr val="00B0F0"/>
                  </a:solidFill>
                  <a:latin typeface="Calibri"/>
                  <a:ea typeface="Helvetica Neue"/>
                  <a:cs typeface="Calibri"/>
                </a:rPr>
                <a:t>Elternabende</a:t>
              </a:r>
              <a:endParaRPr/>
            </a:p>
          </p:txBody>
        </p:sp>
        <p:sp>
          <p:nvSpPr>
            <p:cNvPr id="27" name="Textfeld 26"/>
            <p:cNvSpPr txBox="1"/>
            <p:nvPr/>
          </p:nvSpPr>
          <p:spPr bwMode="auto">
            <a:xfrm>
              <a:off x="8300350" y="5170335"/>
              <a:ext cx="3428824" cy="420628"/>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none" lIns="101600" tIns="101600" rIns="101600" bIns="101600" numCol="1" spcCol="38100" rtlCol="0" anchor="ctr">
              <a:spAutoFit/>
            </a:bodyPr>
            <a:lstStyle/>
            <a:p>
              <a:pPr defTabSz="1651000">
                <a:defRPr/>
              </a:pPr>
              <a:r>
                <a:rPr lang="de-DE" sz="1400">
                  <a:solidFill>
                    <a:srgbClr val="00B0F0"/>
                  </a:solidFill>
                  <a:latin typeface="Calibri"/>
                  <a:ea typeface="Helvetica Neue"/>
                  <a:cs typeface="Calibri"/>
                </a:rPr>
                <a:t>Schriftliche Informationen oder Anleitungen</a:t>
              </a:r>
              <a:endParaRPr/>
            </a:p>
          </p:txBody>
        </p:sp>
      </p:grpSp>
      <p:pic>
        <p:nvPicPr>
          <p:cNvPr id="30" name="Grafik 29"/>
          <p:cNvPicPr>
            <a:picLocks noChangeAspect="1"/>
          </p:cNvPicPr>
          <p:nvPr/>
        </p:nvPicPr>
        <p:blipFill>
          <a:blip r:embed="rId24"/>
          <a:stretch/>
        </p:blipFill>
        <p:spPr bwMode="auto">
          <a:xfrm>
            <a:off x="9271620" y="-55756"/>
            <a:ext cx="2837909" cy="1325563"/>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pic>
        <p:nvPicPr>
          <p:cNvPr id="6" name="Grafik 5"/>
          <p:cNvPicPr>
            <a:picLocks noChangeAspect="1"/>
          </p:cNvPicPr>
          <p:nvPr/>
        </p:nvPicPr>
        <p:blipFill>
          <a:blip r:embed="rId3"/>
          <a:stretch/>
        </p:blipFill>
        <p:spPr bwMode="auto">
          <a:xfrm>
            <a:off x="9354091" y="-98902"/>
            <a:ext cx="2837909" cy="1325563"/>
          </a:xfrm>
          <a:prstGeom prst="rect">
            <a:avLst/>
          </a:prstGeom>
        </p:spPr>
      </p:pic>
      <p:sp>
        <p:nvSpPr>
          <p:cNvPr id="5" name="Inhaltsplatzhalter 2"/>
          <p:cNvSpPr>
            <a:spLocks noGrp="1"/>
          </p:cNvSpPr>
          <p:nvPr>
            <p:ph idx="1"/>
          </p:nvPr>
        </p:nvSpPr>
        <p:spPr bwMode="auto">
          <a:xfrm>
            <a:off x="827048" y="766467"/>
            <a:ext cx="9764732" cy="1200329"/>
          </a:xfrm>
        </p:spPr>
        <p:txBody>
          <a:bodyPr vertOverflow="overflow" horzOverflow="overflow" vert="horz" wrap="square" lIns="91440" tIns="45720" rIns="91440" bIns="45720" numCol="1" spcCol="0" rtlCol="0" fromWordArt="0" anchor="t" anchorCtr="0" forceAA="0" compatLnSpc="0">
            <a:normAutofit/>
          </a:bodyPr>
          <a:lstStyle/>
          <a:p>
            <a:pPr marL="0" indent="0">
              <a:buNone/>
              <a:defRPr/>
            </a:pPr>
            <a:r>
              <a:rPr lang="de-DE" b="1">
                <a:solidFill>
                  <a:srgbClr val="0070C0"/>
                </a:solidFill>
                <a:ea typeface="Arial"/>
                <a:cs typeface="Calibri"/>
              </a:rPr>
              <a:t>2.  Wie </a:t>
            </a:r>
            <a:r>
              <a:rPr lang="de-DE">
                <a:ea typeface="Arial"/>
                <a:cs typeface="Calibri"/>
              </a:rPr>
              <a:t>können schulinterne Unterstützungsmaßnahmen </a:t>
            </a:r>
            <a:br>
              <a:rPr lang="de-DE">
                <a:ea typeface="Arial"/>
                <a:cs typeface="Calibri"/>
              </a:rPr>
            </a:br>
            <a:r>
              <a:rPr lang="de-DE">
                <a:ea typeface="Arial"/>
                <a:cs typeface="Calibri"/>
              </a:rPr>
              <a:t>      entstehen und langfristig bestehen?</a:t>
            </a:r>
            <a:endParaRPr/>
          </a:p>
          <a:p>
            <a:pPr marL="0" indent="0">
              <a:buFont typeface="Arial"/>
              <a:buNone/>
              <a:defRPr/>
            </a:pPr>
            <a:endParaRPr lang="de-DE" sz="2400">
              <a:latin typeface="Calibri"/>
              <a:ea typeface="Arial"/>
              <a:cs typeface="Calibri"/>
            </a:endParaRPr>
          </a:p>
          <a:p>
            <a:pPr marL="0" indent="0">
              <a:buFont typeface="Arial"/>
              <a:buNone/>
              <a:defRPr/>
            </a:pPr>
            <a:endParaRPr lang="de-DE" sz="2400">
              <a:latin typeface="Calibri"/>
              <a:ea typeface="Arial"/>
              <a:cs typeface="Calibri"/>
            </a:endParaRPr>
          </a:p>
          <a:p>
            <a:pPr marL="0" indent="0">
              <a:buFont typeface="Arial"/>
              <a:buNone/>
              <a:defRPr/>
            </a:pPr>
            <a:endParaRPr lang="de-DE" sz="2400">
              <a:latin typeface="Calibri"/>
              <a:ea typeface="Arial"/>
              <a:cs typeface="Calibri"/>
            </a:endParaRPr>
          </a:p>
        </p:txBody>
      </p:sp>
      <p:sp>
        <p:nvSpPr>
          <p:cNvPr id="9" name="Textfeld 8"/>
          <p:cNvSpPr txBox="1"/>
          <p:nvPr/>
        </p:nvSpPr>
        <p:spPr bwMode="auto">
          <a:xfrm>
            <a:off x="2639892" y="2318847"/>
            <a:ext cx="8558967" cy="3693319"/>
          </a:xfrm>
          <a:prstGeom prst="rect">
            <a:avLst/>
          </a:prstGeom>
          <a:noFill/>
        </p:spPr>
        <p:txBody>
          <a:bodyPr wrap="square" rtlCol="0">
            <a:spAutoFit/>
          </a:bodyPr>
          <a:lstStyle/>
          <a:p>
            <a:pPr marL="285750" indent="-285750">
              <a:buFont typeface="Arial"/>
              <a:buChar char="•"/>
              <a:defRPr/>
            </a:pPr>
            <a:r>
              <a:rPr lang="de-DE" sz="2200" b="1">
                <a:solidFill>
                  <a:schemeClr val="accent1"/>
                </a:solidFill>
              </a:rPr>
              <a:t>Wie bestimmt die Schule den Unterstützungsbedarf?</a:t>
            </a:r>
            <a:endParaRPr/>
          </a:p>
          <a:p>
            <a:pPr marL="285750" indent="-285750">
              <a:buFont typeface="Arial"/>
              <a:buChar char="•"/>
              <a:defRPr/>
            </a:pPr>
            <a:r>
              <a:rPr lang="de-DE" sz="2200" b="1">
                <a:solidFill>
                  <a:schemeClr val="accent1"/>
                </a:solidFill>
              </a:rPr>
              <a:t>Welche Unterstützungsangebote kann und will die Schule leisten? </a:t>
            </a:r>
            <a:endParaRPr/>
          </a:p>
          <a:p>
            <a:pPr marL="285750" indent="-285750">
              <a:buFont typeface="Arial"/>
              <a:buChar char="•"/>
              <a:defRPr/>
            </a:pPr>
            <a:r>
              <a:rPr lang="de-DE" sz="2200" b="1">
                <a:solidFill>
                  <a:schemeClr val="accent1"/>
                </a:solidFill>
              </a:rPr>
              <a:t>Wer ist verantwortlich für das Angebot? Welche Ressourcen stehen zur Verfügung?</a:t>
            </a:r>
            <a:endParaRPr/>
          </a:p>
          <a:p>
            <a:pPr marL="285750" indent="-285750">
              <a:buFont typeface="Arial"/>
              <a:buChar char="•"/>
              <a:defRPr/>
            </a:pPr>
            <a:r>
              <a:rPr lang="de-DE" sz="2200" b="1">
                <a:solidFill>
                  <a:schemeClr val="accent1"/>
                </a:solidFill>
              </a:rPr>
              <a:t>Wie ist das Angebot erreichbar? Wie wird die Erreichbarkeit an die Zielgruppe kommuniziert?</a:t>
            </a:r>
            <a:endParaRPr/>
          </a:p>
          <a:p>
            <a:pPr marL="285750" indent="-285750">
              <a:buFont typeface="Arial"/>
              <a:buChar char="•"/>
              <a:defRPr/>
            </a:pPr>
            <a:r>
              <a:rPr lang="de-DE" sz="2200" b="1">
                <a:solidFill>
                  <a:schemeClr val="accent1"/>
                </a:solidFill>
              </a:rPr>
              <a:t>Wann und wie wird die Maßnahme evaluiert und gegebenenfalls angepasst?</a:t>
            </a:r>
            <a:endParaRPr/>
          </a:p>
          <a:p>
            <a:pPr marL="285750" indent="-285750">
              <a:buFont typeface="Arial"/>
              <a:buChar char="•"/>
              <a:defRPr/>
            </a:pPr>
            <a:r>
              <a:rPr lang="de-DE" sz="2200" b="1">
                <a:solidFill>
                  <a:schemeClr val="accent1"/>
                </a:solidFill>
              </a:rPr>
              <a:t>Wie wird die Maßnahme langfristig implementiert?</a:t>
            </a:r>
            <a:endParaRPr/>
          </a:p>
          <a:p>
            <a:pPr marL="285750" indent="-285750">
              <a:buFont typeface="Arial"/>
              <a:buChar char="•"/>
              <a:defRPr/>
            </a:pPr>
            <a:endParaRPr lang="de-DE" b="1">
              <a:solidFill>
                <a:schemeClr val="accent1"/>
              </a:solidFill>
            </a:endParaRPr>
          </a:p>
          <a:p>
            <a:pPr marL="285750" indent="-285750">
              <a:buFont typeface="Arial"/>
              <a:buChar char="•"/>
              <a:defRPr/>
            </a:pPr>
            <a:endParaRPr lang="de-DE" b="1">
              <a:solidFill>
                <a:schemeClr val="accent1"/>
              </a:solidFill>
            </a:endParaRPr>
          </a:p>
        </p:txBody>
      </p:sp>
      <p:grpSp>
        <p:nvGrpSpPr>
          <p:cNvPr id="3" name="Gruppieren 2"/>
          <p:cNvGrpSpPr/>
          <p:nvPr/>
        </p:nvGrpSpPr>
        <p:grpSpPr bwMode="auto">
          <a:xfrm>
            <a:off x="1435930" y="2318847"/>
            <a:ext cx="850968" cy="2823490"/>
            <a:chOff x="1628970" y="1893363"/>
            <a:chExt cx="850968" cy="2823490"/>
          </a:xfrm>
        </p:grpSpPr>
        <p:pic>
          <p:nvPicPr>
            <p:cNvPr id="7" name="Grafik 6" descr="Hilfe"/>
            <p:cNvPicPr>
              <a:picLocks noChangeAspect="1"/>
            </p:cNvPicPr>
            <p:nvPr/>
          </p:nvPicPr>
          <p:blipFill>
            <a:blip r:embed="rId4"/>
            <a:stretch/>
          </p:blipFill>
          <p:spPr bwMode="auto">
            <a:xfrm>
              <a:off x="1628970" y="1893363"/>
              <a:ext cx="850968" cy="850968"/>
            </a:xfrm>
            <a:prstGeom prst="rect">
              <a:avLst/>
            </a:prstGeom>
          </p:spPr>
        </p:pic>
        <p:pic>
          <p:nvPicPr>
            <p:cNvPr id="185323117" name="Grafik 6" descr="Hilfe"/>
            <p:cNvPicPr>
              <a:picLocks noChangeAspect="1"/>
            </p:cNvPicPr>
            <p:nvPr/>
          </p:nvPicPr>
          <p:blipFill>
            <a:blip r:embed="rId4"/>
            <a:stretch/>
          </p:blipFill>
          <p:spPr bwMode="auto">
            <a:xfrm>
              <a:off x="1628970" y="2896731"/>
              <a:ext cx="850968" cy="850968"/>
            </a:xfrm>
            <a:prstGeom prst="rect">
              <a:avLst/>
            </a:prstGeom>
          </p:spPr>
        </p:pic>
        <p:pic>
          <p:nvPicPr>
            <p:cNvPr id="713819555" name="Grafik 6" descr="Hilfe"/>
            <p:cNvPicPr>
              <a:picLocks noChangeAspect="1"/>
            </p:cNvPicPr>
            <p:nvPr/>
          </p:nvPicPr>
          <p:blipFill>
            <a:blip r:embed="rId4"/>
            <a:stretch/>
          </p:blipFill>
          <p:spPr bwMode="auto">
            <a:xfrm>
              <a:off x="1628970" y="3865886"/>
              <a:ext cx="850968" cy="850968"/>
            </a:xfrm>
            <a:prstGeom prst="rect">
              <a:avLst/>
            </a:prstGeom>
          </p:spPr>
        </p:pic>
      </p:gr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pic>
        <p:nvPicPr>
          <p:cNvPr id="6" name="Grafik 5"/>
          <p:cNvPicPr>
            <a:picLocks noChangeAspect="1"/>
          </p:cNvPicPr>
          <p:nvPr/>
        </p:nvPicPr>
        <p:blipFill>
          <a:blip r:embed="rId3"/>
          <a:stretch/>
        </p:blipFill>
        <p:spPr bwMode="auto">
          <a:xfrm>
            <a:off x="9354091" y="-98902"/>
            <a:ext cx="2837909" cy="1325563"/>
          </a:xfrm>
          <a:prstGeom prst="rect">
            <a:avLst/>
          </a:prstGeom>
        </p:spPr>
      </p:pic>
      <p:sp>
        <p:nvSpPr>
          <p:cNvPr id="5" name="Inhaltsplatzhalter 2"/>
          <p:cNvSpPr>
            <a:spLocks noGrp="1"/>
          </p:cNvSpPr>
          <p:nvPr>
            <p:ph idx="1"/>
          </p:nvPr>
        </p:nvSpPr>
        <p:spPr bwMode="auto">
          <a:xfrm>
            <a:off x="827048" y="766467"/>
            <a:ext cx="8527043" cy="1200329"/>
          </a:xfrm>
          <a:prstGeom prst="rect">
            <a:avLst/>
          </a:prstGeom>
          <a:solidFill>
            <a:schemeClr val="bg1"/>
          </a:solidFill>
        </p:spPr>
        <p:txBody>
          <a:bodyPr vertOverflow="overflow" horzOverflow="overflow" vert="horz" wrap="square" lIns="91440" tIns="45720" rIns="91440" bIns="45720" numCol="1" spcCol="0" rtlCol="0" fromWordArt="0" anchor="t" anchorCtr="0" forceAA="0" compatLnSpc="0">
            <a:normAutofit/>
          </a:bodyPr>
          <a:lstStyle/>
          <a:p>
            <a:pPr marL="0" indent="0">
              <a:buNone/>
              <a:defRPr/>
            </a:pPr>
            <a:r>
              <a:rPr lang="de-DE" b="1">
                <a:solidFill>
                  <a:srgbClr val="0070C0"/>
                </a:solidFill>
                <a:latin typeface="Calibri"/>
                <a:ea typeface="Arial"/>
                <a:cs typeface="Calibri"/>
              </a:rPr>
              <a:t>2. Wie </a:t>
            </a:r>
            <a:r>
              <a:rPr lang="de-DE">
                <a:latin typeface="Calibri"/>
                <a:ea typeface="Arial"/>
                <a:cs typeface="Calibri"/>
              </a:rPr>
              <a:t>können schulinterne Unterstützungsmaßnahmen </a:t>
            </a:r>
            <a:br>
              <a:rPr lang="de-DE">
                <a:latin typeface="Calibri"/>
                <a:ea typeface="Arial"/>
                <a:cs typeface="Calibri"/>
              </a:rPr>
            </a:br>
            <a:r>
              <a:rPr lang="de-DE">
                <a:latin typeface="Calibri"/>
                <a:ea typeface="Arial"/>
                <a:cs typeface="Calibri"/>
              </a:rPr>
              <a:t>     entstehen und langfristig bestehen?</a:t>
            </a:r>
            <a:endParaRPr>
              <a:latin typeface="Calibri"/>
              <a:cs typeface="Calibri"/>
            </a:endParaRPr>
          </a:p>
          <a:p>
            <a:pPr marL="0" indent="0">
              <a:buFont typeface="Arial"/>
              <a:buNone/>
              <a:defRPr/>
            </a:pPr>
            <a:endParaRPr lang="de-DE" sz="2400">
              <a:latin typeface="Calibri"/>
              <a:ea typeface="Arial"/>
              <a:cs typeface="Calibri"/>
            </a:endParaRPr>
          </a:p>
          <a:p>
            <a:pPr marL="0" indent="0">
              <a:buFont typeface="Arial"/>
              <a:buNone/>
              <a:defRPr/>
            </a:pPr>
            <a:endParaRPr lang="de-DE" sz="2400">
              <a:latin typeface="Calibri"/>
              <a:ea typeface="Arial"/>
              <a:cs typeface="Calibri"/>
            </a:endParaRPr>
          </a:p>
          <a:p>
            <a:pPr marL="0" indent="0">
              <a:buFont typeface="Arial"/>
              <a:buNone/>
              <a:defRPr/>
            </a:pPr>
            <a:endParaRPr lang="de-DE" sz="2400">
              <a:latin typeface="Calibri"/>
              <a:ea typeface="Arial"/>
              <a:cs typeface="Calibri"/>
            </a:endParaRPr>
          </a:p>
        </p:txBody>
      </p:sp>
      <p:pic>
        <p:nvPicPr>
          <p:cNvPr id="4" name="Grafik 3" descr="Lupe Silhouette"/>
          <p:cNvPicPr>
            <a:picLocks noChangeAspect="1"/>
          </p:cNvPicPr>
          <p:nvPr/>
        </p:nvPicPr>
        <p:blipFill>
          <a:blip r:embed="rId4">
            <a:extLst>
              <a:ext uri="{96DAC541-7B7A-43D3-8B79-37D633B846F1}">
                <asvg:svgBlip xmlns:asvg="http://schemas.microsoft.com/office/drawing/2016/SVG/main" r:embed="rId5"/>
              </a:ext>
            </a:extLst>
          </a:blip>
          <a:stretch/>
        </p:blipFill>
        <p:spPr bwMode="auto">
          <a:xfrm>
            <a:off x="1274662" y="2170103"/>
            <a:ext cx="732516" cy="732516"/>
          </a:xfrm>
          <a:prstGeom prst="rect">
            <a:avLst/>
          </a:prstGeom>
        </p:spPr>
      </p:pic>
      <p:pic>
        <p:nvPicPr>
          <p:cNvPr id="9" name="Grafik 8" descr="Glühlampe Silhouette"/>
          <p:cNvPicPr>
            <a:picLocks noChangeAspect="1"/>
          </p:cNvPicPr>
          <p:nvPr/>
        </p:nvPicPr>
        <p:blipFill>
          <a:blip r:embed="rId6">
            <a:extLst>
              <a:ext uri="{96DAC541-7B7A-43D3-8B79-37D633B846F1}">
                <asvg:svgBlip xmlns:asvg="http://schemas.microsoft.com/office/drawing/2016/SVG/main" r:embed="rId7"/>
              </a:ext>
            </a:extLst>
          </a:blip>
          <a:stretch/>
        </p:blipFill>
        <p:spPr bwMode="auto">
          <a:xfrm>
            <a:off x="1183720" y="3535956"/>
            <a:ext cx="914400" cy="914400"/>
          </a:xfrm>
          <a:prstGeom prst="rect">
            <a:avLst/>
          </a:prstGeom>
        </p:spPr>
      </p:pic>
      <p:pic>
        <p:nvPicPr>
          <p:cNvPr id="11" name="Grafik 10" descr="Klemmbrett abgehakt Silhouette"/>
          <p:cNvPicPr>
            <a:picLocks noChangeAspect="1"/>
          </p:cNvPicPr>
          <p:nvPr/>
        </p:nvPicPr>
        <p:blipFill>
          <a:blip r:embed="rId8">
            <a:extLst>
              <a:ext uri="{96DAC541-7B7A-43D3-8B79-37D633B846F1}">
                <asvg:svgBlip xmlns:asvg="http://schemas.microsoft.com/office/drawing/2016/SVG/main" r:embed="rId9"/>
              </a:ext>
            </a:extLst>
          </a:blip>
          <a:stretch/>
        </p:blipFill>
        <p:spPr bwMode="auto">
          <a:xfrm>
            <a:off x="1183720" y="5019921"/>
            <a:ext cx="914400" cy="914400"/>
          </a:xfrm>
          <a:prstGeom prst="rect">
            <a:avLst/>
          </a:prstGeom>
        </p:spPr>
      </p:pic>
      <p:graphicFrame>
        <p:nvGraphicFramePr>
          <p:cNvPr id="14" name="Diagramm 13"/>
          <p:cNvGraphicFramePr>
            <a:graphicFrameLocks xmlns:a="http://schemas.openxmlformats.org/drawingml/2006/main"/>
          </p:cNvGraphicFramePr>
          <p:nvPr/>
        </p:nvGraphicFramePr>
        <p:xfrm>
          <a:off x="2181060" y="1966796"/>
          <a:ext cx="8440866" cy="4806166"/>
          <a:chOff x="0" y="0"/>
          <a:chExt cx="8440866" cy="4806166"/>
        </p:xfrm>
        <a:graphic>
          <a:graphicData uri="http://schemas.openxmlformats.org/drawingml/2006/diagram">
            <dgm:relIds xmlns:dgm="http://schemas.openxmlformats.org/drawingml/2006/diagram" xmlns:r="http://schemas.openxmlformats.org/officeDocument/2006/relationships" r:dm="rId11" r:lo="rId13" r:qs="rId14" r:cs="rId12"/>
          </a:graphicData>
        </a:graphic>
      </p:graphicFrame>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pic>
        <p:nvPicPr>
          <p:cNvPr id="6" name="Grafik 5"/>
          <p:cNvPicPr>
            <a:picLocks noChangeAspect="1"/>
          </p:cNvPicPr>
          <p:nvPr/>
        </p:nvPicPr>
        <p:blipFill>
          <a:blip r:embed="rId3"/>
          <a:stretch/>
        </p:blipFill>
        <p:spPr bwMode="auto">
          <a:xfrm>
            <a:off x="9354091" y="-98902"/>
            <a:ext cx="2837909" cy="1325563"/>
          </a:xfrm>
          <a:prstGeom prst="rect">
            <a:avLst/>
          </a:prstGeom>
        </p:spPr>
      </p:pic>
      <p:sp>
        <p:nvSpPr>
          <p:cNvPr id="5" name="Inhaltsplatzhalter 2"/>
          <p:cNvSpPr>
            <a:spLocks noGrp="1"/>
          </p:cNvSpPr>
          <p:nvPr>
            <p:ph idx="1"/>
          </p:nvPr>
        </p:nvSpPr>
        <p:spPr bwMode="auto">
          <a:xfrm>
            <a:off x="827048" y="766467"/>
            <a:ext cx="8527043" cy="1200329"/>
          </a:xfrm>
          <a:prstGeom prst="rect">
            <a:avLst/>
          </a:prstGeom>
          <a:solidFill>
            <a:schemeClr val="bg1"/>
          </a:solidFill>
        </p:spPr>
        <p:txBody>
          <a:bodyPr vertOverflow="overflow" horzOverflow="overflow" vert="horz" wrap="square" lIns="91440" tIns="45720" rIns="91440" bIns="45720" numCol="1" spcCol="0" rtlCol="0" fromWordArt="0" anchor="t" anchorCtr="0" forceAA="0" compatLnSpc="0">
            <a:normAutofit/>
          </a:bodyPr>
          <a:lstStyle/>
          <a:p>
            <a:pPr marL="0" indent="0">
              <a:buNone/>
              <a:defRPr/>
            </a:pPr>
            <a:r>
              <a:rPr lang="de-DE" b="1">
                <a:solidFill>
                  <a:srgbClr val="0070C0"/>
                </a:solidFill>
                <a:latin typeface="Calibri"/>
                <a:ea typeface="Arial"/>
                <a:cs typeface="Calibri"/>
              </a:rPr>
              <a:t>2. Wie </a:t>
            </a:r>
            <a:r>
              <a:rPr lang="de-DE">
                <a:latin typeface="Calibri"/>
                <a:ea typeface="Arial"/>
                <a:cs typeface="Calibri"/>
              </a:rPr>
              <a:t>können schulinterne Unterstützungsmaßnahmen </a:t>
            </a:r>
            <a:br>
              <a:rPr lang="de-DE">
                <a:latin typeface="Calibri"/>
                <a:ea typeface="Arial"/>
                <a:cs typeface="Calibri"/>
              </a:rPr>
            </a:br>
            <a:r>
              <a:rPr lang="de-DE">
                <a:latin typeface="Calibri"/>
                <a:ea typeface="Arial"/>
                <a:cs typeface="Calibri"/>
              </a:rPr>
              <a:t>     entstehen und langfristig bestehen?</a:t>
            </a:r>
            <a:endParaRPr>
              <a:latin typeface="Calibri"/>
              <a:cs typeface="Calibri"/>
            </a:endParaRPr>
          </a:p>
          <a:p>
            <a:pPr marL="0" indent="0">
              <a:buFont typeface="Arial"/>
              <a:buNone/>
              <a:defRPr/>
            </a:pPr>
            <a:endParaRPr lang="de-DE" sz="2400">
              <a:latin typeface="Calibri"/>
              <a:ea typeface="Arial"/>
              <a:cs typeface="Calibri"/>
            </a:endParaRPr>
          </a:p>
          <a:p>
            <a:pPr marL="0" indent="0">
              <a:buFont typeface="Arial"/>
              <a:buNone/>
              <a:defRPr/>
            </a:pPr>
            <a:endParaRPr lang="de-DE" sz="2400">
              <a:latin typeface="Calibri"/>
              <a:ea typeface="Arial"/>
              <a:cs typeface="Calibri"/>
            </a:endParaRPr>
          </a:p>
          <a:p>
            <a:pPr marL="0" indent="0">
              <a:buFont typeface="Arial"/>
              <a:buNone/>
              <a:defRPr/>
            </a:pPr>
            <a:endParaRPr lang="de-DE" sz="2400">
              <a:latin typeface="Calibri"/>
              <a:ea typeface="Arial"/>
              <a:cs typeface="Calibri"/>
            </a:endParaRPr>
          </a:p>
        </p:txBody>
      </p:sp>
      <p:pic>
        <p:nvPicPr>
          <p:cNvPr id="4" name="Grafik 3" descr="Lupe Silhouette"/>
          <p:cNvPicPr>
            <a:picLocks noChangeAspect="1"/>
          </p:cNvPicPr>
          <p:nvPr/>
        </p:nvPicPr>
        <p:blipFill>
          <a:blip r:embed="rId4"/>
          <a:stretch/>
        </p:blipFill>
        <p:spPr bwMode="auto">
          <a:xfrm>
            <a:off x="1282663" y="2318017"/>
            <a:ext cx="732516" cy="732516"/>
          </a:xfrm>
          <a:prstGeom prst="rect">
            <a:avLst/>
          </a:prstGeom>
        </p:spPr>
      </p:pic>
      <p:pic>
        <p:nvPicPr>
          <p:cNvPr id="9" name="Grafik 8" descr="Glühlampe Silhouette"/>
          <p:cNvPicPr>
            <a:picLocks noChangeAspect="1"/>
          </p:cNvPicPr>
          <p:nvPr/>
        </p:nvPicPr>
        <p:blipFill>
          <a:blip r:embed="rId5"/>
          <a:stretch/>
        </p:blipFill>
        <p:spPr bwMode="auto">
          <a:xfrm>
            <a:off x="1168560" y="3643666"/>
            <a:ext cx="914400" cy="914400"/>
          </a:xfrm>
          <a:prstGeom prst="rect">
            <a:avLst/>
          </a:prstGeom>
        </p:spPr>
      </p:pic>
      <p:pic>
        <p:nvPicPr>
          <p:cNvPr id="11" name="Grafik 10" descr="Klemmbrett abgehakt Silhouette"/>
          <p:cNvPicPr>
            <a:picLocks noChangeAspect="1"/>
          </p:cNvPicPr>
          <p:nvPr/>
        </p:nvPicPr>
        <p:blipFill>
          <a:blip r:embed="rId6"/>
          <a:stretch/>
        </p:blipFill>
        <p:spPr bwMode="auto">
          <a:xfrm>
            <a:off x="1100779" y="5050401"/>
            <a:ext cx="914400" cy="914400"/>
          </a:xfrm>
          <a:prstGeom prst="rect">
            <a:avLst/>
          </a:prstGeom>
        </p:spPr>
      </p:pic>
      <p:graphicFrame>
        <p:nvGraphicFramePr>
          <p:cNvPr id="14" name="Diagramm 13"/>
          <p:cNvGraphicFramePr>
            <a:graphicFrameLocks xmlns:a="http://schemas.openxmlformats.org/drawingml/2006/main"/>
          </p:cNvGraphicFramePr>
          <p:nvPr/>
        </p:nvGraphicFramePr>
        <p:xfrm>
          <a:off x="2181060" y="2235200"/>
          <a:ext cx="8440866" cy="4537762"/>
          <a:chOff x="0" y="0"/>
          <a:chExt cx="8440866" cy="4537762"/>
        </p:xfrm>
        <a:graphic>
          <a:graphicData uri="http://schemas.openxmlformats.org/drawingml/2006/diagram">
            <dgm:relIds xmlns:dgm="http://schemas.openxmlformats.org/drawingml/2006/diagram" xmlns:r="http://schemas.openxmlformats.org/officeDocument/2006/relationships" r:dm="rId8" r:lo="rId10" r:qs="rId11" r:cs="rId9"/>
          </a:graphicData>
        </a:graphic>
      </p:graphicFrame>
      <p:sp>
        <p:nvSpPr>
          <p:cNvPr id="2" name="Textfeld 1"/>
          <p:cNvSpPr txBox="1"/>
          <p:nvPr/>
        </p:nvSpPr>
        <p:spPr bwMode="auto">
          <a:xfrm>
            <a:off x="1183720" y="1639333"/>
            <a:ext cx="5938440" cy="461665"/>
          </a:xfrm>
          <a:prstGeom prst="rect">
            <a:avLst/>
          </a:prstGeom>
          <a:noFill/>
        </p:spPr>
        <p:txBody>
          <a:bodyPr wrap="square" rtlCol="0">
            <a:spAutoFit/>
          </a:bodyPr>
          <a:lstStyle/>
          <a:p>
            <a:pPr>
              <a:defRPr/>
            </a:pPr>
            <a:r>
              <a:rPr lang="de-DE" sz="2400" b="1">
                <a:solidFill>
                  <a:srgbClr val="0070C0"/>
                </a:solidFill>
              </a:rPr>
              <a:t>Beispiel: Handlungsbereich Technik</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5" name="Inhaltsplatzhalter 2"/>
          <p:cNvSpPr>
            <a:spLocks noGrp="1"/>
          </p:cNvSpPr>
          <p:nvPr>
            <p:ph idx="1"/>
          </p:nvPr>
        </p:nvSpPr>
        <p:spPr bwMode="auto">
          <a:xfrm>
            <a:off x="824152" y="717684"/>
            <a:ext cx="10224847" cy="5504986"/>
          </a:xfrm>
        </p:spPr>
        <p:txBody>
          <a:bodyPr vertOverflow="overflow" horzOverflow="overflow" vert="horz" wrap="square" lIns="91440" tIns="45720" rIns="91440" bIns="45720" numCol="1" spcCol="0" rtlCol="0" fromWordArt="0" anchor="t" anchorCtr="0" forceAA="0" compatLnSpc="0">
            <a:normAutofit/>
          </a:bodyPr>
          <a:lstStyle/>
          <a:p>
            <a:pPr marL="0" indent="0">
              <a:buNone/>
              <a:defRPr/>
            </a:pPr>
            <a:r>
              <a:rPr lang="de-DE" sz="2800" b="1" i="0" u="none" strike="noStrike" cap="none" spc="0">
                <a:solidFill>
                  <a:srgbClr val="0070C0"/>
                </a:solidFill>
                <a:latin typeface="Calibri"/>
                <a:ea typeface="Arial"/>
                <a:cs typeface="Calibri"/>
              </a:rPr>
              <a:t>3. </a:t>
            </a:r>
            <a:r>
              <a:rPr lang="de-DE" b="1">
                <a:solidFill>
                  <a:srgbClr val="0070C0"/>
                </a:solidFill>
                <a:cs typeface="Calibri"/>
              </a:rPr>
              <a:t>Methode:</a:t>
            </a:r>
            <a:r>
              <a:rPr lang="de-DE">
                <a:cs typeface="Calibri"/>
              </a:rPr>
              <a:t> gemeinsamer Austausch mit </a:t>
            </a:r>
            <a:br>
              <a:rPr lang="de-DE">
                <a:cs typeface="Calibri"/>
              </a:rPr>
            </a:br>
            <a:r>
              <a:rPr lang="de-DE">
                <a:cs typeface="Calibri"/>
              </a:rPr>
              <a:t>     anschließender Erarbeitung von Lösungsansätzen</a:t>
            </a:r>
            <a:endParaRPr/>
          </a:p>
          <a:p>
            <a:pPr marL="0" indent="0">
              <a:buFont typeface="Arial"/>
              <a:buNone/>
              <a:defRPr/>
            </a:pPr>
            <a:endParaRPr lang="de-DE">
              <a:latin typeface="Calibri"/>
              <a:ea typeface="Arial"/>
              <a:cs typeface="Calibri"/>
            </a:endParaRPr>
          </a:p>
          <a:p>
            <a:pPr marL="0" indent="0">
              <a:buFont typeface="Arial"/>
              <a:buNone/>
              <a:defRPr/>
            </a:pPr>
            <a:r>
              <a:rPr lang="de-DE" sz="2200" b="1">
                <a:solidFill>
                  <a:srgbClr val="0070C0"/>
                </a:solidFill>
                <a:latin typeface="Calibri"/>
                <a:ea typeface="Arial"/>
                <a:cs typeface="Calibri"/>
              </a:rPr>
              <a:t>Material: </a:t>
            </a:r>
            <a:r>
              <a:rPr lang="de-DE" sz="2200">
                <a:latin typeface="Calibri"/>
                <a:ea typeface="Arial"/>
                <a:cs typeface="Calibri"/>
              </a:rPr>
              <a:t>	</a:t>
            </a:r>
            <a:endParaRPr/>
          </a:p>
          <a:p>
            <a:pPr>
              <a:buClr>
                <a:srgbClr val="0070C0"/>
              </a:buClr>
              <a:buFont typeface="Wingdings"/>
              <a:buChar char="§"/>
              <a:defRPr/>
            </a:pPr>
            <a:r>
              <a:rPr lang="de-DE" sz="2200">
                <a:latin typeface="Calibri"/>
                <a:ea typeface="Arial"/>
                <a:cs typeface="Calibri"/>
              </a:rPr>
              <a:t>3 Stellwände (Je nach Gruppengröße und Raum können die Poster auch auf Tische gelegt werden oder die Stellwände mit mehreren Postern bestückt werden)</a:t>
            </a:r>
            <a:endParaRPr/>
          </a:p>
          <a:p>
            <a:pPr>
              <a:buClr>
                <a:srgbClr val="0070C0"/>
              </a:buClr>
              <a:buFont typeface="Wingdings"/>
              <a:buChar char="§"/>
              <a:defRPr/>
            </a:pPr>
            <a:r>
              <a:rPr lang="de-DE" sz="2200">
                <a:latin typeface="Calibri"/>
                <a:ea typeface="Arial"/>
                <a:cs typeface="Calibri"/>
              </a:rPr>
              <a:t>3 Poster</a:t>
            </a:r>
            <a:endParaRPr/>
          </a:p>
          <a:p>
            <a:pPr>
              <a:buClr>
                <a:srgbClr val="0070C0"/>
              </a:buClr>
              <a:buFont typeface="Wingdings"/>
              <a:buChar char="§"/>
              <a:defRPr/>
            </a:pPr>
            <a:r>
              <a:rPr lang="de-DE" sz="2200">
                <a:latin typeface="Calibri"/>
                <a:ea typeface="Arial"/>
                <a:cs typeface="Calibri"/>
              </a:rPr>
              <a:t>Pins, Stifte, Kärtchen</a:t>
            </a:r>
            <a:endParaRPr/>
          </a:p>
          <a:p>
            <a:pPr marL="0" indent="0">
              <a:buFont typeface="Arial"/>
              <a:buNone/>
              <a:defRPr/>
            </a:pPr>
            <a:endParaRPr lang="de-DE" sz="2200">
              <a:latin typeface="Calibri"/>
              <a:ea typeface="Arial"/>
              <a:cs typeface="Calibri"/>
            </a:endParaRPr>
          </a:p>
          <a:p>
            <a:pPr marL="0" indent="0">
              <a:buFont typeface="Arial"/>
              <a:buNone/>
              <a:defRPr/>
            </a:pPr>
            <a:endParaRPr lang="de-DE" sz="2200">
              <a:latin typeface="Calibri"/>
              <a:ea typeface="Arial"/>
              <a:cs typeface="Calibri"/>
            </a:endParaRPr>
          </a:p>
          <a:p>
            <a:pPr marL="0" indent="0">
              <a:buFont typeface="Arial"/>
              <a:buNone/>
              <a:defRPr/>
            </a:pPr>
            <a:endParaRPr lang="de-DE" sz="2200">
              <a:latin typeface="Calibri"/>
              <a:ea typeface="Arial"/>
              <a:cs typeface="Calibri"/>
            </a:endParaRPr>
          </a:p>
          <a:p>
            <a:pPr marL="0" indent="0">
              <a:buFont typeface="Arial"/>
              <a:buNone/>
              <a:defRPr/>
            </a:pPr>
            <a:endParaRPr lang="de-DE" sz="2200">
              <a:latin typeface="Calibri"/>
              <a:ea typeface="Arial"/>
              <a:cs typeface="Calibri"/>
            </a:endParaRPr>
          </a:p>
          <a:p>
            <a:pPr marL="457200" lvl="1" indent="0">
              <a:lnSpc>
                <a:spcPct val="160000"/>
              </a:lnSpc>
              <a:buClr>
                <a:srgbClr val="0070C0"/>
              </a:buClr>
              <a:buNone/>
              <a:defRPr/>
            </a:pPr>
            <a:endParaRPr lang="de-DE">
              <a:latin typeface="Calibri"/>
              <a:ea typeface="Arial"/>
              <a:cs typeface="Calibri"/>
            </a:endParaRPr>
          </a:p>
          <a:p>
            <a:pPr>
              <a:defRPr/>
            </a:pPr>
            <a:endParaRPr/>
          </a:p>
          <a:p>
            <a:pPr marL="0" indent="0">
              <a:buFont typeface="Arial"/>
              <a:buNone/>
              <a:defRPr/>
            </a:pPr>
            <a:endParaRPr lang="de-DE">
              <a:latin typeface="Calibri"/>
              <a:cs typeface="Calibri"/>
            </a:endParaRPr>
          </a:p>
        </p:txBody>
      </p:sp>
      <p:pic>
        <p:nvPicPr>
          <p:cNvPr id="6" name="Grafik 5"/>
          <p:cNvPicPr>
            <a:picLocks noChangeAspect="1"/>
          </p:cNvPicPr>
          <p:nvPr/>
        </p:nvPicPr>
        <p:blipFill>
          <a:blip r:embed="rId3"/>
          <a:stretch/>
        </p:blipFill>
        <p:spPr bwMode="auto">
          <a:xfrm>
            <a:off x="9354091" y="0"/>
            <a:ext cx="2837909" cy="1325563"/>
          </a:xfrm>
          <a:prstGeom prst="rect">
            <a:avLst/>
          </a:prstGeom>
        </p:spPr>
      </p:pic>
      <p:pic>
        <p:nvPicPr>
          <p:cNvPr id="2" name="Grafik 1"/>
          <p:cNvPicPr>
            <a:picLocks noChangeAspect="1"/>
          </p:cNvPicPr>
          <p:nvPr/>
        </p:nvPicPr>
        <p:blipFill>
          <a:blip r:embed="rId4"/>
          <a:srcRect l="0" t="5056" r="0" b="0"/>
          <a:stretch/>
        </p:blipFill>
        <p:spPr bwMode="auto">
          <a:xfrm>
            <a:off x="440367" y="4236720"/>
            <a:ext cx="10992415" cy="2242880"/>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theme/_rels/theme1.xml.rels><?xml version="1.0" encoding="UTF-8" standalone="yes"?><Relationships xmlns="http://schemas.openxmlformats.org/package/2006/relationships"></Relationships>
</file>

<file path=ppt/theme/_rels/theme2.xml.rels><?xml version="1.0" encoding="UTF-8" standalone="yes"?><Relationships xmlns="http://schemas.openxmlformats.org/package/2006/relationships"></Relationships>
</file>

<file path=ppt/theme/theme1.xml><?xml version="1.0" encoding="utf-8"?>
<a:theme xmlns:a="http://schemas.openxmlformats.org/drawingml/2006/main" xmlns:r="http://schemas.openxmlformats.org/officeDocument/2006/relationships" xmlns:p="http://schemas.openxmlformats.org/presentation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heme>
</file>

<file path=ppt/theme/theme2.xml><?xml version="1.0" encoding="utf-8"?>
<a:theme xmlns:a="http://schemas.openxmlformats.org/drawingml/2006/main" xmlns:r="http://schemas.openxmlformats.org/officeDocument/2006/relationships" xmlns:p="http://schemas.openxmlformats.org/presentation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heme>
</file>

<file path=docProps/app.xml><?xml version="1.0" encoding="utf-8"?>
<Properties xmlns="http://schemas.openxmlformats.org/officeDocument/2006/extended-properties" xmlns:vt="http://schemas.openxmlformats.org/officeDocument/2006/docPropsVTypes">
  <Template/>
  <TotalTime>0</TotalTime>
  <Words>0</Words>
  <Application>ONLYOFFICE/7.5.1.23</Application>
  <DocSecurity>0</DocSecurity>
  <PresentationFormat>Breitbild</PresentationFormat>
  <Paragraphs>0</Paragraphs>
  <Slides>16</Slides>
  <Notes>16</Notes>
  <HiddenSlides>0</HiddenSlides>
  <MMClips>2</MMClips>
  <ScaleCrop>0</ScaleCrop>
  <HeadingPairs>
    <vt:vector size="4" baseType="variant">
      <vt:variant>
        <vt:lpstr>Theme</vt:lpstr>
      </vt:variant>
      <vt:variant>
        <vt:i4>1</vt:i4>
      </vt:variant>
      <vt:variant>
        <vt:lpstr>Slide Titles</vt:lpstr>
      </vt:variant>
      <vt:variant>
        <vt:i4>16</vt:i4>
      </vt:variant>
    </vt:vector>
  </HeadingPairs>
  <TitlesOfParts>
    <vt:vector size="17" baseType="lpstr">
      <vt:lpstr>Theme 1</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vector>
  </TitlesOfParts>
  <Manager/>
  <Company/>
  <LinksUpToDate>0</LinksUpToDate>
  <SharedDoc>0</SharedDoc>
  <HyperlinkBase/>
  <HyperlinksChanged>0</HyperlinksChanged>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
  <dc:creator>Daniel Machauer</dc:creator>
  <cp:keywords/>
  <dc:description/>
  <dc:identifier/>
  <dc:language/>
  <cp:lastModifiedBy>Anonym</cp:lastModifiedBy>
  <cp:revision>125</cp:revision>
  <dcterms:created xsi:type="dcterms:W3CDTF">2024-05-03T09:24:35Z</dcterms:created>
  <dcterms:modified xsi:type="dcterms:W3CDTF">2024-11-19T14:20:14Z</dcterms:modified>
  <cp:category/>
  <cp:contentStatus/>
  <cp:version/>
</cp:coreProperties>
</file>