
<file path=[Content_Types].xml><?xml version="1.0" encoding="utf-8"?>
<Types xmlns="http://schemas.openxmlformats.org/package/2006/content-types">
  <Default Extension="svg" ContentType="image/svg+xml"/>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1.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2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s/slide5.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Override PartName="/ppt/diagrams/quickStyle7.xml" ContentType="application/vnd.openxmlformats-officedocument.drawingml.diagramQuickStyle+xml"/>
  <Override PartName="/ppt/diagrams/layout7.xml" ContentType="application/vnd.openxmlformats-officedocument.drawingml.diagramLayout+xml"/>
  <Override PartName="/ppt/slides/slide1.xml" ContentType="application/vnd.openxmlformats-officedocument.presentationml.slide+xml"/>
  <Override PartName="/ppt/diagrams/colors7.xml" ContentType="application/vnd.openxmlformats-officedocument.drawingml.diagramColors+xml"/>
  <Override PartName="/ppt/diagrams/drawing7.xml" ContentType="application/vnd.openxmlformats-officedocument.drawingml.diagramDrawing+xml"/>
  <Override PartName="/ppt/diagrams/data6.xml" ContentType="application/vnd.openxmlformats-officedocument.drawingml.diagramData+xml"/>
  <Override PartName="/ppt/slides/slide8.xml" ContentType="application/vnd.openxmlformats-officedocument.presentationml.slide+xml"/>
  <Override PartName="/ppt/notesSlides/notesSlide15.xml" ContentType="application/vnd.openxmlformats-officedocument.presentationml.notesSlide+xml"/>
  <Override PartName="/ppt/diagrams/layout6.xml" ContentType="application/vnd.openxmlformats-officedocument.drawingml.diagramLayout+xml"/>
  <Override PartName="/ppt/diagrams/quickStyle5.xml" ContentType="application/vnd.openxmlformats-officedocument.drawingml.diagramQuickStyle+xml"/>
  <Override PartName="/ppt/slideLayouts/slideLayout3.xml" ContentType="application/vnd.openxmlformats-officedocument.presentationml.slideLayout+xml"/>
  <Override PartName="/ppt/diagrams/colors5.xml" ContentType="application/vnd.openxmlformats-officedocument.drawingml.diagramColors+xml"/>
  <Override PartName="/ppt/notesSlides/notesSlide13.xml" ContentType="application/vnd.openxmlformats-officedocument.presentationml.notesSlide+xml"/>
  <Override PartName="/ppt/diagrams/drawing5.xml" ContentType="application/vnd.openxmlformats-officedocument.drawingml.diagramDrawing+xml"/>
  <Override PartName="/ppt/diagrams/layout4.xml" ContentType="application/vnd.openxmlformats-officedocument.drawingml.diagramLayout+xml"/>
  <Override PartName="/ppt/notesSlides/notesSlide3.xml" ContentType="application/vnd.openxmlformats-officedocument.presentationml.notesSlide+xml"/>
  <Override PartName="/ppt/slides/slide18.xml" ContentType="application/vnd.openxmlformats-officedocument.presentationml.slide+xml"/>
  <Override PartName="/ppt/diagrams/colors6.xml" ContentType="application/vnd.openxmlformats-officedocument.drawingml.diagramColors+xml"/>
  <Override PartName="/ppt/diagrams/colors4.xml" ContentType="application/vnd.openxmlformats-officedocument.drawingml.diagramColors+xml"/>
  <Override PartName="/ppt/diagrams/data7.xml" ContentType="application/vnd.openxmlformats-officedocument.drawingml.diagramData+xml"/>
  <Override PartName="/ppt/diagrams/layout5.xml" ContentType="application/vnd.openxmlformats-officedocument.drawingml.diagramLayout+xml"/>
  <Override PartName="/ppt/diagrams/quickStyle4.xml" ContentType="application/vnd.openxmlformats-officedocument.drawingml.diagramQuickStyle+xml"/>
  <Override PartName="/ppt/diagrams/data4.xml" ContentType="application/vnd.openxmlformats-officedocument.drawingml.diagramData+xml"/>
  <Override PartName="/ppt/notesSlides/notesSlide17.xml" ContentType="application/vnd.openxmlformats-officedocument.presentationml.notesSlide+xml"/>
  <Override PartName="/ppt/diagrams/drawing6.xml" ContentType="application/vnd.openxmlformats-officedocument.drawingml.diagramDrawing+xml"/>
  <Override PartName="/ppt/slideLayouts/slideLayout11.xml" ContentType="application/vnd.openxmlformats-officedocument.presentationml.slideLayout+xml"/>
  <Override PartName="/ppt/tableStyles.xml" ContentType="application/vnd.openxmlformats-officedocument.presentationml.tableStyles+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openxmlformats-officedocument.drawingml.diagramDrawing+xml"/>
  <Override PartName="/ppt/diagrams/quickStyle6.xml" ContentType="application/vnd.openxmlformats-officedocument.drawingml.diagramQuickStyle+xml"/>
  <Override PartName="/ppt/diagrams/quickStyle2.xml" ContentType="application/vnd.openxmlformats-officedocument.drawingml.diagramQuickStyle+xml"/>
  <Override PartName="/ppt/diagrams/colors3.xml" ContentType="application/vnd.openxmlformats-officedocument.drawingml.diagramColors+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diagrams/colors2.xml" ContentType="application/vnd.openxmlformats-officedocument.drawingml.diagramColors+xml"/>
  <Override PartName="/ppt/slides/slide4.xml" ContentType="application/vnd.openxmlformats-officedocument.presentationml.slide+xml"/>
  <Override PartName="/ppt/diagrams/data2.xml" ContentType="application/vnd.openxmlformats-officedocument.drawingml.diagramData+xml"/>
  <Override PartName="/ppt/diagrams/quickStyle1.xml" ContentType="application/vnd.openxmlformats-officedocument.drawingml.diagramQuickStyle+xml"/>
  <Override PartName="/ppt/viewProps.xml" ContentType="application/vnd.openxmlformats-officedocument.presentationml.viewProps+xml"/>
  <Override PartName="/ppt/slides/slide6.xml" ContentType="application/vnd.openxmlformats-officedocument.presentationml.slide+xml"/>
  <Override PartName="/ppt/diagrams/drawing2.xml" ContentType="application/vnd.openxmlformats-officedocument.drawingml.diagramDrawing+xml"/>
  <Override PartName="/ppt/notesSlides/notesSlide18.xml" ContentType="application/vnd.openxmlformats-officedocument.presentationml.notesSlide+xml"/>
  <Override PartName="/ppt/diagrams/layout2.xml" ContentType="application/vnd.openxmlformats-officedocument.drawingml.diagramLayout+xml"/>
  <Override PartName="/ppt/slides/slide1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1.xml" ContentType="application/vnd.openxmlformats-officedocument.drawingml.diagramLayout+xml"/>
  <Override PartName="/ppt/notesMasters/notesMaster1.xml" ContentType="application/vnd.openxmlformats-officedocument.presentationml.notesMaster+xml"/>
  <Override PartName="/ppt/diagrams/quickStyle3.xml" ContentType="application/vnd.openxmlformats-officedocument.drawingml.diagramQuickStyle+xml"/>
  <Override PartName="/ppt/diagrams/colors1.xml" ContentType="application/vnd.openxmlformats-officedocument.drawingml.diagramColors+xml"/>
  <Override PartName="/ppt/diagrams/data1.xml" ContentType="application/vnd.openxmlformats-officedocument.drawingml.diagramData+xml"/>
  <Override PartName="/ppt/slides/slide21.xml" ContentType="application/vnd.openxmlformats-officedocument.presentationml.slide+xml"/>
  <Override PartName="/ppt/diagrams/drawing1.xml" ContentType="application/vnd.openxmlformats-officedocument.drawingml.diagramDrawing+xml"/>
  <Override PartName="/ppt/slides/slide7.xml" ContentType="application/vnd.openxmlformats-officedocument.presentationml.slide+xml"/>
  <Override PartName="/ppt/diagrams/drawing4.xml" ContentType="application/vnd.openxmlformats-officedocument.drawingml.diagramDrawing+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p:sldMasterIdLst>
    <p:sldMasterId id="2147483648" r:id="rId1"/>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93" d="100"/>
          <a:sy n="93" d="100"/>
        </p:scale>
        <p:origin x="688" y="160"/>
      </p:cViewPr>
      <p:guideLst>
        <p:guide pos="3840"/>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notesMaster" Target="notesMasters/notesMaster1.xml"/><Relationship Id="rId27" Type="http://schemas.openxmlformats.org/officeDocument/2006/relationships/presProps" Target="presProps.xml" /><Relationship Id="rId28" Type="http://schemas.openxmlformats.org/officeDocument/2006/relationships/tableStyles" Target="tableStyles.xml" /><Relationship Id="rId29" Type="http://schemas.openxmlformats.org/officeDocument/2006/relationships/viewProps" Target="viewProps.xml" /></Relationships>
</file>

<file path=ppt/diagrams/_rels/data1.xml.rels><?xml version="1.0" encoding="UTF-8" standalone="yes"?><Relationships xmlns="http://schemas.openxmlformats.org/package/2006/relationships"></Relationships>
</file>

<file path=ppt/diagrams/_rels/data2.xml.rels><?xml version="1.0" encoding="UTF-8" standalone="yes"?><Relationships xmlns="http://schemas.openxmlformats.org/package/2006/relationships"></Relationships>
</file>

<file path=ppt/diagrams/_rels/data3.xml.rels><?xml version="1.0" encoding="UTF-8" standalone="yes"?><Relationships xmlns="http://schemas.openxmlformats.org/package/2006/relationships"></Relationships>
</file>

<file path=ppt/diagrams/_rels/data4.xml.rels><?xml version="1.0" encoding="UTF-8" standalone="yes"?><Relationships xmlns="http://schemas.openxmlformats.org/package/2006/relationships"></Relationships>
</file>

<file path=ppt/diagrams/_rels/data5.xml.rels><?xml version="1.0" encoding="UTF-8" standalone="yes"?><Relationships xmlns="http://schemas.openxmlformats.org/package/2006/relationships"></Relationships>
</file>

<file path=ppt/diagrams/_rels/data6.xml.rels><?xml version="1.0" encoding="UTF-8" standalone="yes"?><Relationships xmlns="http://schemas.openxmlformats.org/package/2006/relationships"></Relationships>
</file>

<file path=ppt/diagrams/_rels/data7.xml.rels><?xml version="1.0" encoding="UTF-8" standalone="yes"?><Relationships xmlns="http://schemas.openxmlformats.org/package/2006/relationships"></Relationships>
</file>

<file path=ppt/diagrams/_rels/drawing1.xml.rels><?xml version="1.0" encoding="UTF-8" standalone="yes"?><Relationships xmlns="http://schemas.openxmlformats.org/package/2006/relationships"></Relationships>
</file>

<file path=ppt/diagrams/_rels/drawing2.xml.rels><?xml version="1.0" encoding="UTF-8" standalone="yes"?><Relationships xmlns="http://schemas.openxmlformats.org/package/2006/relationships"></Relationships>
</file>

<file path=ppt/diagrams/_rels/drawing3.xml.rels><?xml version="1.0" encoding="UTF-8" standalone="yes"?><Relationships xmlns="http://schemas.openxmlformats.org/package/2006/relationships"></Relationships>
</file>

<file path=ppt/diagrams/_rels/drawing4.xml.rels><?xml version="1.0" encoding="UTF-8" standalone="yes"?><Relationships xmlns="http://schemas.openxmlformats.org/package/2006/relationships"></Relationships>
</file>

<file path=ppt/diagrams/_rels/drawing5.xml.rels><?xml version="1.0" encoding="UTF-8" standalone="yes"?><Relationships xmlns="http://schemas.openxmlformats.org/package/2006/relationships"></Relationships>
</file>

<file path=ppt/diagrams/_rels/drawing6.xml.rels><?xml version="1.0" encoding="UTF-8" standalone="yes"?><Relationships xmlns="http://schemas.openxmlformats.org/package/2006/relationships"></Relationships>
</file>

<file path=ppt/diagrams/_rels/drawing7.xml.rels><?xml version="1.0" encoding="UTF-8" standalone="yes"?><Relationships xmlns="http://schemas.openxmlformats.org/package/2006/relationships"></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xmlns:r="http://schemas.openxmlformats.org/officeDocument/2006/relationships">
  <dgm:ptLst>
    <dgm:pt modelId="{87440716-5E27-4494-A086-1F392B8E9AF3}" type="doc">
      <dgm:prSet loTypeId="urn:microsoft.com/office/officeart/2005/8/layout/default" loCatId="list" qsTypeId="urn:microsoft.com/office/officeart/2005/8/quickstyle/simple1#1" qsCatId="simple" csTypeId="urn:microsoft.com/office/officeart/2005/8/colors/colorful5" csCatId="colorful" phldr="1"/>
      <dgm:spPr bwMode="auto"/>
      <dgm:t>
        <a:bodyPr/>
        <a:lstStyle/>
        <a:p>
          <a:pPr>
            <a:defRPr/>
          </a:pPr>
          <a:endParaRPr lang="de-DE"/>
        </a:p>
      </dgm:t>
    </dgm:pt>
    <dgm:pt modelId="{E9E33818-1C04-41AE-BAFB-7461380671FB}">
      <dgm:prSet phldrT="[Text]"/>
      <dgm:spPr bwMode="auto"/>
      <dgm:t>
        <a:bodyPr/>
        <a:lstStyle/>
        <a:p>
          <a:pPr>
            <a:defRPr/>
          </a:pPr>
          <a:r>
            <a:rPr lang="de-DE"/>
            <a:t>Die Endgeräte werden von den Schülerinnen und Schülern sowohl für Lernzwecke als auch für private Zwecke genutzt.</a:t>
          </a:r>
          <a:endParaRPr/>
        </a:p>
      </dgm:t>
    </dgm:pt>
    <dgm:pt modelId="{41B49808-5B6B-4A2F-9647-D33561ADABD0}" type="parTrans" cxnId="{8CA2BFA4-495B-41D1-9A81-D34056BFB09F}">
      <dgm:prSet/>
      <dgm:spPr bwMode="auto"/>
      <dgm:t>
        <a:bodyPr/>
        <a:lstStyle/>
        <a:p>
          <a:pPr>
            <a:defRPr/>
          </a:pPr>
          <a:endParaRPr lang="de-DE"/>
        </a:p>
      </dgm:t>
    </dgm:pt>
    <dgm:pt modelId="{91531D58-6145-47F4-8E41-FFD7A684374C}" type="sibTrans" cxnId="{8CA2BFA4-495B-41D1-9A81-D34056BFB09F}">
      <dgm:prSet/>
      <dgm:spPr bwMode="auto"/>
      <dgm:t>
        <a:bodyPr/>
        <a:lstStyle/>
        <a:p>
          <a:pPr>
            <a:defRPr/>
          </a:pPr>
          <a:endParaRPr lang="de-DE"/>
        </a:p>
      </dgm:t>
    </dgm:pt>
    <dgm:pt modelId="{EBE362B0-C087-4940-8F37-8534DCBC739A}">
      <dgm:prSet phldrT="[Text]"/>
      <dgm:spPr bwMode="auto">
        <a:solidFill>
          <a:srgbClr val="00B050">
            <a:alpha val="70000"/>
          </a:srgbClr>
        </a:solidFill>
      </dgm:spPr>
      <dgm:t>
        <a:bodyPr/>
        <a:lstStyle/>
        <a:p>
          <a:pPr>
            <a:defRPr/>
          </a:pPr>
          <a:r>
            <a:rPr lang="de-DE"/>
            <a:t>Da es sich um private Geräte der Erziehungsberechtigten handelt, ist davon auszugehen, dass sie zumindest teilweise von Eltern, Geschwistern oder anderen Personen verwendet werden. </a:t>
          </a:r>
          <a:endParaRPr/>
        </a:p>
      </dgm:t>
    </dgm:pt>
    <dgm:pt modelId="{26EE8F56-4D4F-43DD-8CA2-B6CDA9E7C828}" type="parTrans" cxnId="{146E7755-7C7D-401B-B8D9-F0AD971AB4FD}">
      <dgm:prSet/>
      <dgm:spPr bwMode="auto"/>
      <dgm:t>
        <a:bodyPr/>
        <a:lstStyle/>
        <a:p>
          <a:pPr>
            <a:defRPr/>
          </a:pPr>
          <a:endParaRPr lang="de-DE"/>
        </a:p>
      </dgm:t>
    </dgm:pt>
    <dgm:pt modelId="{01EEB0EB-4563-4C5F-A4BC-B654EBC20422}" type="sibTrans" cxnId="{146E7755-7C7D-401B-B8D9-F0AD971AB4FD}">
      <dgm:prSet/>
      <dgm:spPr bwMode="auto"/>
      <dgm:t>
        <a:bodyPr/>
        <a:lstStyle/>
        <a:p>
          <a:pPr>
            <a:defRPr/>
          </a:pPr>
          <a:endParaRPr lang="de-DE"/>
        </a:p>
      </dgm:t>
    </dgm:pt>
    <dgm:pt modelId="{0A674EAE-CD40-480B-9DCD-902475C0D417}" type="pres">
      <dgm:prSet presAssocID="{87440716-5E27-4494-A086-1F392B8E9AF3}" presName="diagram" presStyleCnt="0">
        <dgm:presLayoutVars>
          <dgm:dir val="norm"/>
          <dgm:resizeHandles val="exact"/>
        </dgm:presLayoutVars>
      </dgm:prSet>
      <dgm:spPr bwMode="auto"/>
    </dgm:pt>
    <dgm:pt modelId="{9387E340-D045-4B5B-92AC-A38817A976AA}" type="pres">
      <dgm:prSet custLinFactNeighborX="7767" custLinFactNeighborY="-13508" custScaleX="44972" custScaleY="50124" presAssocID="{E9E33818-1C04-41AE-BAFB-7461380671FB}" presName="node" presStyleLbl="node1" presStyleIdx="0" presStyleCnt="2">
        <dgm:presLayoutVars>
          <dgm:bulletEnabled val="1"/>
        </dgm:presLayoutVars>
      </dgm:prSet>
      <dgm:spPr bwMode="auto"/>
    </dgm:pt>
    <dgm:pt modelId="{C22D2CB6-A789-4AAC-8CD7-254A5019442F}" type="pres">
      <dgm:prSet presAssocID="{91531D58-6145-47F4-8E41-FFD7A684374C}" presName="sibTrans" presStyleCnt="0"/>
      <dgm:spPr bwMode="auto"/>
    </dgm:pt>
    <dgm:pt modelId="{103386A5-2373-437E-A589-A784B81462F8}" type="pres">
      <dgm:prSet custLinFactNeighborX="100000" custLinFactNeighborY="-100000" custLinFactX="19432" custLinFactY="-15258" custScaleX="46490" custScaleY="50217" presAssocID="{EBE362B0-C087-4940-8F37-8534DCBC739A}" presName="node" presStyleLbl="node1" presStyleIdx="1" presStyleCnt="2">
        <dgm:presLayoutVars>
          <dgm:bulletEnabled val="1"/>
        </dgm:presLayoutVars>
      </dgm:prSet>
      <dgm:spPr bwMode="auto"/>
    </dgm:pt>
  </dgm:ptLst>
  <dgm:cxnLst>
    <dgm:cxn modelId="{146E7755-7C7D-401B-B8D9-F0AD971AB4FD}" srcId="{87440716-5E27-4494-A086-1F392B8E9AF3}" destId="{EBE362B0-C087-4940-8F37-8534DCBC739A}" srcOrd="1" destOrd="0" parTransId="{26EE8F56-4D4F-43DD-8CA2-B6CDA9E7C828}" sibTransId="{01EEB0EB-4563-4C5F-A4BC-B654EBC20422}"/>
    <dgm:cxn modelId="{11D76983-29BB-4CCA-88AF-FE9213DC27BE}" type="presOf" srcId="{87440716-5E27-4494-A086-1F392B8E9AF3}" destId="{0A674EAE-CD40-480B-9DCD-902475C0D417}" srcOrd="0" destOrd="0" presId="urn:microsoft.com/office/officeart/2005/8/layout/default"/>
    <dgm:cxn modelId="{8CA2BFA4-495B-41D1-9A81-D34056BFB09F}" srcId="{87440716-5E27-4494-A086-1F392B8E9AF3}" destId="{E9E33818-1C04-41AE-BAFB-7461380671FB}" srcOrd="0" destOrd="0" parTransId="{41B49808-5B6B-4A2F-9647-D33561ADABD0}" sibTransId="{91531D58-6145-47F4-8E41-FFD7A684374C}"/>
    <dgm:cxn modelId="{2B2953DC-4E09-4A75-99DB-1891F04F69AA}" type="presOf" srcId="{EBE362B0-C087-4940-8F37-8534DCBC739A}" destId="{103386A5-2373-437E-A589-A784B81462F8}" srcOrd="0" destOrd="0" presId="urn:microsoft.com/office/officeart/2005/8/layout/default"/>
    <dgm:cxn modelId="{55D377E2-2E24-435C-9B54-7BC5B9FBAFB6}" type="presOf" srcId="{E9E33818-1C04-41AE-BAFB-7461380671FB}" destId="{9387E340-D045-4B5B-92AC-A38817A976AA}" srcOrd="0" destOrd="0" presId="urn:microsoft.com/office/officeart/2005/8/layout/default"/>
    <dgm:cxn modelId="{3984E4C1-87DC-47F2-B7D9-371B6C8CBDBE}" type="presParOf" srcId="{0A674EAE-CD40-480B-9DCD-902475C0D417}" destId="{9387E340-D045-4B5B-92AC-A38817A976AA}" srcOrd="0" destOrd="0" presId="urn:microsoft.com/office/officeart/2005/8/layout/default"/>
    <dgm:cxn modelId="{83038273-8A9E-47C2-A2AC-6AA33DFBDD74}" type="presParOf" srcId="{0A674EAE-CD40-480B-9DCD-902475C0D417}" destId="{C22D2CB6-A789-4AAC-8CD7-254A5019442F}" srcOrd="1" destOrd="0" presId="urn:microsoft.com/office/officeart/2005/8/layout/default"/>
    <dgm:cxn modelId="{5EA66065-4C30-4DCC-8A1F-6C222A0B62AD}" type="presParOf" srcId="{0A674EAE-CD40-480B-9DCD-902475C0D417}" destId="{103386A5-2373-437E-A589-A784B81462F8}" srcOrd="2" destOrd="0" presId="urn:microsoft.com/office/officeart/2005/8/layout/default"/>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2.xml><?xml version="1.0" encoding="utf-8"?>
<dgm:dataModel xmlns:dgm="http://schemas.openxmlformats.org/drawingml/2006/diagram" xmlns:a="http://schemas.openxmlformats.org/drawingml/2006/main" xmlns:r="http://schemas.openxmlformats.org/officeDocument/2006/relationships">
  <dgm:ptLst>
    <dgm:pt modelId="{14A84620-1B8C-4D82-BD0C-9185B6538827}" type="doc">
      <dgm:prSet loTypeId="urn:microsoft.com/office/officeart/2005/8/layout/list1" loCatId="list" qsTypeId="urn:microsoft.com/office/officeart/2005/8/quickstyle/simple1#2" qsCatId="simple" csTypeId="urn:microsoft.com/office/officeart/2005/8/colors/colorful5" csCatId="colorful" phldr="1"/>
      <dgm:spPr bwMode="auto"/>
      <dgm:t>
        <a:bodyPr/>
        <a:lstStyle/>
        <a:p>
          <a:pPr>
            <a:defRPr/>
          </a:pPr>
          <a:endParaRPr lang="de-DE"/>
        </a:p>
      </dgm:t>
    </dgm:pt>
    <dgm:pt modelId="{E99DED9D-BC62-452D-ACA0-54C39D0232A7}">
      <dgm:prSet phldrT="[Text]" custT="1"/>
      <dgm:spPr bwMode="auto"/>
      <dgm:t>
        <a:bodyPr/>
        <a:lstStyle/>
        <a:p>
          <a:pPr>
            <a:defRPr/>
          </a:pPr>
          <a:r>
            <a:rPr lang="de-DE" sz="2000"/>
            <a:t>Verantwortung für das Gerät bei Eigentümer(in)</a:t>
          </a:r>
          <a:endParaRPr/>
        </a:p>
      </dgm:t>
    </dgm:pt>
    <dgm:pt modelId="{425963BE-DBE8-4086-A118-3F2675B26EC8}" type="parTrans" cxnId="{550142E1-69EB-4D8A-AB31-936BA8094ADA}">
      <dgm:prSet/>
      <dgm:spPr bwMode="auto"/>
      <dgm:t>
        <a:bodyPr/>
        <a:lstStyle/>
        <a:p>
          <a:pPr>
            <a:defRPr/>
          </a:pPr>
          <a:endParaRPr lang="de-DE"/>
        </a:p>
      </dgm:t>
    </dgm:pt>
    <dgm:pt modelId="{8017DA40-566F-4BC3-9D29-44DC18492A7E}" type="sibTrans" cxnId="{550142E1-69EB-4D8A-AB31-936BA8094ADA}">
      <dgm:prSet/>
      <dgm:spPr bwMode="auto"/>
      <dgm:t>
        <a:bodyPr/>
        <a:lstStyle/>
        <a:p>
          <a:pPr>
            <a:defRPr/>
          </a:pPr>
          <a:endParaRPr lang="de-DE"/>
        </a:p>
      </dgm:t>
    </dgm:pt>
    <dgm:pt modelId="{0E905535-15A7-4DB3-A0CB-0CAF91B54CFB}">
      <dgm:prSet phldrT="[Text]" custT="1"/>
      <dgm:spPr bwMode="auto"/>
      <dgm:t>
        <a:bodyPr/>
        <a:lstStyle/>
        <a:p>
          <a:pPr>
            <a:defRPr/>
          </a:pPr>
          <a:r>
            <a:rPr lang="de-DE" sz="2000"/>
            <a:t>Regelungen für sichere Aufbewahrung während der Unterrichtszeit (z.B. während des Sportunterrichts)</a:t>
          </a:r>
          <a:endParaRPr/>
        </a:p>
      </dgm:t>
    </dgm:pt>
    <dgm:pt modelId="{1A272117-7B3E-4EF4-A90D-C86CA6F74D2E}" type="parTrans" cxnId="{4F6909C1-747E-46EB-9BA2-9C07EA49F70D}">
      <dgm:prSet/>
      <dgm:spPr bwMode="auto"/>
      <dgm:t>
        <a:bodyPr/>
        <a:lstStyle/>
        <a:p>
          <a:pPr>
            <a:defRPr/>
          </a:pPr>
          <a:endParaRPr lang="de-DE"/>
        </a:p>
      </dgm:t>
    </dgm:pt>
    <dgm:pt modelId="{1DB900E9-CC6C-4720-8D81-7EABA50601E2}" type="sibTrans" cxnId="{4F6909C1-747E-46EB-9BA2-9C07EA49F70D}">
      <dgm:prSet/>
      <dgm:spPr bwMode="auto"/>
      <dgm:t>
        <a:bodyPr/>
        <a:lstStyle/>
        <a:p>
          <a:pPr>
            <a:defRPr/>
          </a:pPr>
          <a:endParaRPr lang="de-DE"/>
        </a:p>
      </dgm:t>
    </dgm:pt>
    <dgm:pt modelId="{69595F7F-FE69-486F-8F90-69E16F4BF15E}">
      <dgm:prSet phldrT="[Text]" custT="1"/>
      <dgm:spPr bwMode="auto"/>
      <dgm:t>
        <a:bodyPr/>
        <a:lstStyle/>
        <a:p>
          <a:pPr>
            <a:defRPr/>
          </a:pPr>
          <a:r>
            <a:rPr lang="de-DE" sz="2000"/>
            <a:t>Regelungen für die Datensicherung (Backup)</a:t>
          </a:r>
          <a:endParaRPr sz="2000"/>
        </a:p>
      </dgm:t>
    </dgm:pt>
    <dgm:pt modelId="{96F9D9FF-8946-4055-B9D3-D9C1698309F4}" type="parTrans" cxnId="{EA4E0728-4DA7-4B04-8200-E73938F5D9C7}">
      <dgm:prSet/>
      <dgm:spPr bwMode="auto"/>
      <dgm:t>
        <a:bodyPr/>
        <a:lstStyle/>
        <a:p>
          <a:pPr>
            <a:defRPr/>
          </a:pPr>
          <a:endParaRPr lang="de-DE"/>
        </a:p>
      </dgm:t>
    </dgm:pt>
    <dgm:pt modelId="{46EFA43D-6750-40BA-AFEB-1F02E1DEBCCA}" type="sibTrans" cxnId="{EA4E0728-4DA7-4B04-8200-E73938F5D9C7}">
      <dgm:prSet/>
      <dgm:spPr bwMode="auto"/>
      <dgm:t>
        <a:bodyPr/>
        <a:lstStyle/>
        <a:p>
          <a:pPr>
            <a:defRPr/>
          </a:pPr>
          <a:endParaRPr lang="de-DE"/>
        </a:p>
      </dgm:t>
    </dgm:pt>
    <dgm:pt modelId="{BC14EBE8-FBCD-4008-A1E6-5EB3AA43041B}" type="pres">
      <dgm:prSet presAssocID="{14A84620-1B8C-4D82-BD0C-9185B6538827}" presName="linear" presStyleCnt="0">
        <dgm:presLayoutVars>
          <dgm:dir val="norm"/>
          <dgm:animLvl val="lvl"/>
          <dgm:resizeHandles val="exact"/>
        </dgm:presLayoutVars>
      </dgm:prSet>
      <dgm:spPr bwMode="auto"/>
    </dgm:pt>
    <dgm:pt modelId="{2041AE9D-3B02-44A4-B1BA-BA59EEAACD3A}" type="pres">
      <dgm:prSet presAssocID="{E99DED9D-BC62-452D-ACA0-54C39D0232A7}" presName="parentLin" presStyleCnt="0"/>
      <dgm:spPr bwMode="auto"/>
    </dgm:pt>
    <dgm:pt modelId="{3E829810-F99F-4D85-BDF2-5D12C358C860}" type="pres">
      <dgm:prSet presAssocID="{E99DED9D-BC62-452D-ACA0-54C39D0232A7}" presName="parentLeftMargin" presStyleLbl="node1" presStyleIdx="0" presStyleCnt="3"/>
      <dgm:spPr bwMode="auto"/>
    </dgm:pt>
    <dgm:pt modelId="{E8781377-38E6-4A47-B0A3-D45EC2C8582A}" type="pres">
      <dgm:prSet presAssocID="{E99DED9D-BC62-452D-ACA0-54C39D0232A7}" presName="parentText" presStyleLbl="node1" presStyleIdx="0" presStyleCnt="3">
        <dgm:presLayoutVars>
          <dgm:chMax val="0"/>
          <dgm:bulletEnabled val="1"/>
        </dgm:presLayoutVars>
      </dgm:prSet>
      <dgm:spPr bwMode="auto"/>
    </dgm:pt>
    <dgm:pt modelId="{A8685840-C46C-4863-8101-8A2B974D3027}" type="pres">
      <dgm:prSet presAssocID="{E99DED9D-BC62-452D-ACA0-54C39D0232A7}" presName="negativeSpace" presStyleCnt="0"/>
      <dgm:spPr bwMode="auto"/>
    </dgm:pt>
    <dgm:pt modelId="{9C3A8221-C2AB-4667-9CE8-C95B085B0E11}" type="pres">
      <dgm:prSet presAssocID="{E99DED9D-BC62-452D-ACA0-54C39D0232A7}" presName="childText" presStyleLbl="conFgAcc1" presStyleIdx="0" presStyleCnt="3">
        <dgm:presLayoutVars>
          <dgm:bulletEnabled val="1"/>
        </dgm:presLayoutVars>
      </dgm:prSet>
      <dgm:spPr bwMode="auto"/>
    </dgm:pt>
    <dgm:pt modelId="{F624D17B-9AEF-4D9C-A618-97308D071B26}" type="pres">
      <dgm:prSet presAssocID="{8017DA40-566F-4BC3-9D29-44DC18492A7E}" presName="spaceBetweenRectangles" presStyleCnt="0"/>
      <dgm:spPr bwMode="auto"/>
    </dgm:pt>
    <dgm:pt modelId="{6AAEE4ED-186B-40BE-B0E7-6038817733F3}" type="pres">
      <dgm:prSet presAssocID="{0E905535-15A7-4DB3-A0CB-0CAF91B54CFB}" presName="parentLin" presStyleCnt="0"/>
      <dgm:spPr bwMode="auto"/>
    </dgm:pt>
    <dgm:pt modelId="{EE2BB607-1342-40DE-8D16-A847E7465687}" type="pres">
      <dgm:prSet presAssocID="{0E905535-15A7-4DB3-A0CB-0CAF91B54CFB}" presName="parentLeftMargin" presStyleLbl="node1" presStyleIdx="0" presStyleCnt="3"/>
      <dgm:spPr bwMode="auto"/>
    </dgm:pt>
    <dgm:pt modelId="{0E0BE898-4D3F-45D1-B1BB-F43F3C183255}" type="pres">
      <dgm:prSet presAssocID="{0E905535-15A7-4DB3-A0CB-0CAF91B54CFB}" presName="parentText" presStyleLbl="node1" presStyleIdx="1" presStyleCnt="3">
        <dgm:presLayoutVars>
          <dgm:chMax val="0"/>
          <dgm:bulletEnabled val="1"/>
        </dgm:presLayoutVars>
      </dgm:prSet>
      <dgm:spPr bwMode="auto"/>
    </dgm:pt>
    <dgm:pt modelId="{2E8033E5-2097-4FF9-866F-045D9D7DD760}" type="pres">
      <dgm:prSet presAssocID="{0E905535-15A7-4DB3-A0CB-0CAF91B54CFB}" presName="negativeSpace" presStyleCnt="0"/>
      <dgm:spPr bwMode="auto"/>
    </dgm:pt>
    <dgm:pt modelId="{DD9B7346-E401-49DA-90B5-D5AE5A319EC8}" type="pres">
      <dgm:prSet presAssocID="{0E905535-15A7-4DB3-A0CB-0CAF91B54CFB}" presName="childText" presStyleLbl="conFgAcc1" presStyleIdx="1" presStyleCnt="3">
        <dgm:presLayoutVars>
          <dgm:bulletEnabled val="1"/>
        </dgm:presLayoutVars>
      </dgm:prSet>
      <dgm:spPr bwMode="auto"/>
    </dgm:pt>
    <dgm:pt modelId="{DFBB9905-63C4-4FC1-86C8-306C1284775E}" type="pres">
      <dgm:prSet presAssocID="{1DB900E9-CC6C-4720-8D81-7EABA50601E2}" presName="spaceBetweenRectangles" presStyleCnt="0"/>
      <dgm:spPr bwMode="auto"/>
    </dgm:pt>
    <dgm:pt modelId="{1C4AD073-C4CA-4376-96CE-32C95FEA0E42}" type="pres">
      <dgm:prSet presAssocID="{69595F7F-FE69-486F-8F90-69E16F4BF15E}" presName="parentLin" presStyleCnt="0"/>
      <dgm:spPr bwMode="auto"/>
    </dgm:pt>
    <dgm:pt modelId="{95CE5C7F-1FFE-4817-97BD-32C820E413E3}" type="pres">
      <dgm:prSet presAssocID="{69595F7F-FE69-486F-8F90-69E16F4BF15E}" presName="parentLeftMargin" presStyleLbl="node1" presStyleIdx="1" presStyleCnt="3"/>
      <dgm:spPr bwMode="auto"/>
    </dgm:pt>
    <dgm:pt modelId="{D8750E20-A5BA-4637-A901-C1C7B8E02AC1}" type="pres">
      <dgm:prSet presAssocID="{69595F7F-FE69-486F-8F90-69E16F4BF15E}" presName="parentText" presStyleLbl="node1" presStyleIdx="2" presStyleCnt="3">
        <dgm:presLayoutVars>
          <dgm:chMax val="0"/>
          <dgm:bulletEnabled val="1"/>
        </dgm:presLayoutVars>
      </dgm:prSet>
      <dgm:spPr bwMode="auto"/>
    </dgm:pt>
    <dgm:pt modelId="{647D1DC0-F901-4EB6-B6AC-6049DB7AB1AB}" type="pres">
      <dgm:prSet presAssocID="{69595F7F-FE69-486F-8F90-69E16F4BF15E}" presName="negativeSpace" presStyleCnt="0"/>
      <dgm:spPr bwMode="auto"/>
    </dgm:pt>
    <dgm:pt modelId="{0C4013C8-C836-418D-8A4F-CF133B246502}" type="pres">
      <dgm:prSet presAssocID="{69595F7F-FE69-486F-8F90-69E16F4BF15E}" presName="childText" presStyleLbl="conFgAcc1" presStyleIdx="2" presStyleCnt="3">
        <dgm:presLayoutVars>
          <dgm:bulletEnabled val="1"/>
        </dgm:presLayoutVars>
      </dgm:prSet>
      <dgm:spPr bwMode="auto"/>
    </dgm:pt>
  </dgm:ptLst>
  <dgm:cxnLst>
    <dgm:cxn modelId="{FFC38219-1ECA-48E7-9759-C0E04882EB08}" type="presOf" srcId="{14A84620-1B8C-4D82-BD0C-9185B6538827}" destId="{BC14EBE8-FBCD-4008-A1E6-5EB3AA43041B}" srcOrd="0" destOrd="0" presId="urn:microsoft.com/office/officeart/2005/8/layout/list1"/>
    <dgm:cxn modelId="{EA4E0728-4DA7-4B04-8200-E73938F5D9C7}" srcId="{14A84620-1B8C-4D82-BD0C-9185B6538827}" destId="{69595F7F-FE69-486F-8F90-69E16F4BF15E}" srcOrd="2" destOrd="0" parTransId="{96F9D9FF-8946-4055-B9D3-D9C1698309F4}" sibTransId="{46EFA43D-6750-40BA-AFEB-1F02E1DEBCCA}"/>
    <dgm:cxn modelId="{97F6BD70-8BDA-42FA-9CAB-69C27D876FAA}" type="presOf" srcId="{0E905535-15A7-4DB3-A0CB-0CAF91B54CFB}" destId="{EE2BB607-1342-40DE-8D16-A847E7465687}" srcOrd="0" destOrd="0" presId="urn:microsoft.com/office/officeart/2005/8/layout/list1"/>
    <dgm:cxn modelId="{B91AFB79-56E1-4661-AE74-1B12CFD0A98B}" type="presOf" srcId="{E99DED9D-BC62-452D-ACA0-54C39D0232A7}" destId="{3E829810-F99F-4D85-BDF2-5D12C358C860}" srcOrd="0" destOrd="0" presId="urn:microsoft.com/office/officeart/2005/8/layout/list1"/>
    <dgm:cxn modelId="{4F6909C1-747E-46EB-9BA2-9C07EA49F70D}" srcId="{14A84620-1B8C-4D82-BD0C-9185B6538827}" destId="{0E905535-15A7-4DB3-A0CB-0CAF91B54CFB}" srcOrd="1" destOrd="0" parTransId="{1A272117-7B3E-4EF4-A90D-C86CA6F74D2E}" sibTransId="{1DB900E9-CC6C-4720-8D81-7EABA50601E2}"/>
    <dgm:cxn modelId="{550142E1-69EB-4D8A-AB31-936BA8094ADA}" srcId="{14A84620-1B8C-4D82-BD0C-9185B6538827}" destId="{E99DED9D-BC62-452D-ACA0-54C39D0232A7}" srcOrd="0" destOrd="0" parTransId="{425963BE-DBE8-4086-A118-3F2675B26EC8}" sibTransId="{8017DA40-566F-4BC3-9D29-44DC18492A7E}"/>
    <dgm:cxn modelId="{72ED9CE4-FDB2-40DC-86A7-3B39F4645E7F}" type="presOf" srcId="{69595F7F-FE69-486F-8F90-69E16F4BF15E}" destId="{D8750E20-A5BA-4637-A901-C1C7B8E02AC1}" srcOrd="1" destOrd="0" presId="urn:microsoft.com/office/officeart/2005/8/layout/list1"/>
    <dgm:cxn modelId="{9CEE3BF0-AA3A-4E21-A29B-5510C1CCE68C}" type="presOf" srcId="{69595F7F-FE69-486F-8F90-69E16F4BF15E}" destId="{95CE5C7F-1FFE-4817-97BD-32C820E413E3}" srcOrd="0" destOrd="0" presId="urn:microsoft.com/office/officeart/2005/8/layout/list1"/>
    <dgm:cxn modelId="{EC2890F2-51CA-4A3B-8E2F-FBF6A3A0DD0D}" type="presOf" srcId="{0E905535-15A7-4DB3-A0CB-0CAF91B54CFB}" destId="{0E0BE898-4D3F-45D1-B1BB-F43F3C183255}" srcOrd="1" destOrd="0" presId="urn:microsoft.com/office/officeart/2005/8/layout/list1"/>
    <dgm:cxn modelId="{3497F6FF-264F-48E7-80AD-3B8564609453}" type="presOf" srcId="{E99DED9D-BC62-452D-ACA0-54C39D0232A7}" destId="{E8781377-38E6-4A47-B0A3-D45EC2C8582A}" srcOrd="1" destOrd="0" presId="urn:microsoft.com/office/officeart/2005/8/layout/list1"/>
    <dgm:cxn modelId="{D9A36CC3-40A9-4053-972B-F26D3F8B0A0D}" type="presParOf" srcId="{BC14EBE8-FBCD-4008-A1E6-5EB3AA43041B}" destId="{2041AE9D-3B02-44A4-B1BA-BA59EEAACD3A}" srcOrd="0" destOrd="0" presId="urn:microsoft.com/office/officeart/2005/8/layout/list1"/>
    <dgm:cxn modelId="{F7604226-DB2E-457E-B748-69450FDAC67B}" type="presParOf" srcId="{2041AE9D-3B02-44A4-B1BA-BA59EEAACD3A}" destId="{3E829810-F99F-4D85-BDF2-5D12C358C860}" srcOrd="0" destOrd="0" presId="urn:microsoft.com/office/officeart/2005/8/layout/list1"/>
    <dgm:cxn modelId="{965979B9-9ED6-4E2A-AE19-C168FC799ADF}" type="presParOf" srcId="{2041AE9D-3B02-44A4-B1BA-BA59EEAACD3A}" destId="{E8781377-38E6-4A47-B0A3-D45EC2C8582A}" srcOrd="1" destOrd="0" presId="urn:microsoft.com/office/officeart/2005/8/layout/list1"/>
    <dgm:cxn modelId="{7180BAF0-F75E-4363-9C1B-D5572268E33F}" type="presParOf" srcId="{BC14EBE8-FBCD-4008-A1E6-5EB3AA43041B}" destId="{A8685840-C46C-4863-8101-8A2B974D3027}" srcOrd="1" destOrd="0" presId="urn:microsoft.com/office/officeart/2005/8/layout/list1"/>
    <dgm:cxn modelId="{86137479-A049-4D73-B9E1-F0B05CE979B5}" type="presParOf" srcId="{BC14EBE8-FBCD-4008-A1E6-5EB3AA43041B}" destId="{9C3A8221-C2AB-4667-9CE8-C95B085B0E11}" srcOrd="2" destOrd="0" presId="urn:microsoft.com/office/officeart/2005/8/layout/list1"/>
    <dgm:cxn modelId="{496FD298-0C30-4C45-8B0B-AFB89FB937F7}" type="presParOf" srcId="{BC14EBE8-FBCD-4008-A1E6-5EB3AA43041B}" destId="{F624D17B-9AEF-4D9C-A618-97308D071B26}" srcOrd="3" destOrd="0" presId="urn:microsoft.com/office/officeart/2005/8/layout/list1"/>
    <dgm:cxn modelId="{B011BFFF-CDBA-47E0-B19E-5CD76CF866B2}" type="presParOf" srcId="{BC14EBE8-FBCD-4008-A1E6-5EB3AA43041B}" destId="{6AAEE4ED-186B-40BE-B0E7-6038817733F3}" srcOrd="4" destOrd="0" presId="urn:microsoft.com/office/officeart/2005/8/layout/list1"/>
    <dgm:cxn modelId="{A2FF7D30-78FA-4637-BB9D-5161ED6949AA}" type="presParOf" srcId="{6AAEE4ED-186B-40BE-B0E7-6038817733F3}" destId="{EE2BB607-1342-40DE-8D16-A847E7465687}" srcOrd="0" destOrd="0" presId="urn:microsoft.com/office/officeart/2005/8/layout/list1"/>
    <dgm:cxn modelId="{A11BF213-8456-465A-A20D-3A1BC552E3FB}" type="presParOf" srcId="{6AAEE4ED-186B-40BE-B0E7-6038817733F3}" destId="{0E0BE898-4D3F-45D1-B1BB-F43F3C183255}" srcOrd="1" destOrd="0" presId="urn:microsoft.com/office/officeart/2005/8/layout/list1"/>
    <dgm:cxn modelId="{2A963B3F-FD5B-4C83-B1B0-B353EAF7016E}" type="presParOf" srcId="{BC14EBE8-FBCD-4008-A1E6-5EB3AA43041B}" destId="{2E8033E5-2097-4FF9-866F-045D9D7DD760}" srcOrd="5" destOrd="0" presId="urn:microsoft.com/office/officeart/2005/8/layout/list1"/>
    <dgm:cxn modelId="{7F54E820-FB96-4B4F-9C48-5D10516311E2}" type="presParOf" srcId="{BC14EBE8-FBCD-4008-A1E6-5EB3AA43041B}" destId="{DD9B7346-E401-49DA-90B5-D5AE5A319EC8}" srcOrd="6" destOrd="0" presId="urn:microsoft.com/office/officeart/2005/8/layout/list1"/>
    <dgm:cxn modelId="{DB61922C-EB58-4596-8A8C-6AB9A5A0E442}" type="presParOf" srcId="{BC14EBE8-FBCD-4008-A1E6-5EB3AA43041B}" destId="{DFBB9905-63C4-4FC1-86C8-306C1284775E}" srcOrd="7" destOrd="0" presId="urn:microsoft.com/office/officeart/2005/8/layout/list1"/>
    <dgm:cxn modelId="{8D09CD0D-8542-437C-82B7-23E09A65A5B7}" type="presParOf" srcId="{BC14EBE8-FBCD-4008-A1E6-5EB3AA43041B}" destId="{1C4AD073-C4CA-4376-96CE-32C95FEA0E42}" srcOrd="8" destOrd="0" presId="urn:microsoft.com/office/officeart/2005/8/layout/list1"/>
    <dgm:cxn modelId="{EB462D86-AEF0-4964-81A1-74497B6C5129}" type="presParOf" srcId="{1C4AD073-C4CA-4376-96CE-32C95FEA0E42}" destId="{95CE5C7F-1FFE-4817-97BD-32C820E413E3}" srcOrd="0" destOrd="0" presId="urn:microsoft.com/office/officeart/2005/8/layout/list1"/>
    <dgm:cxn modelId="{1E23B5D7-DBD2-44C2-96F1-06F3FEAEA196}" type="presParOf" srcId="{1C4AD073-C4CA-4376-96CE-32C95FEA0E42}" destId="{D8750E20-A5BA-4637-A901-C1C7B8E02AC1}" srcOrd="1" destOrd="0" presId="urn:microsoft.com/office/officeart/2005/8/layout/list1"/>
    <dgm:cxn modelId="{12C78DBF-D26C-453C-B165-0E64304C1AE1}" type="presParOf" srcId="{BC14EBE8-FBCD-4008-A1E6-5EB3AA43041B}" destId="{647D1DC0-F901-4EB6-B6AC-6049DB7AB1AB}" srcOrd="9" destOrd="0" presId="urn:microsoft.com/office/officeart/2005/8/layout/list1"/>
    <dgm:cxn modelId="{16AC82D6-1301-4F09-81F8-7F7D7897D9C6}" type="presParOf" srcId="{BC14EBE8-FBCD-4008-A1E6-5EB3AA43041B}" destId="{0C4013C8-C836-418D-8A4F-CF133B246502}" srcOrd="10" destOrd="0" presId="urn:microsoft.com/office/officeart/2005/8/layou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3.xml><?xml version="1.0" encoding="utf-8"?>
<dgm:dataModel xmlns:dgm="http://schemas.openxmlformats.org/drawingml/2006/diagram" xmlns:a="http://schemas.openxmlformats.org/drawingml/2006/main" xmlns:r="http://schemas.openxmlformats.org/officeDocument/2006/relationships">
  <dgm:ptLst>
    <dgm:pt modelId="{14A84620-1B8C-4D82-BD0C-9185B6538827}" type="doc">
      <dgm:prSet loTypeId="urn:microsoft.com/office/officeart/2005/8/layout/list1" loCatId="list" qsTypeId="urn:microsoft.com/office/officeart/2005/8/quickstyle/simple1#3" qsCatId="simple" csTypeId="urn:microsoft.com/office/officeart/2005/8/colors/colorful5" csCatId="colorful" phldr="1"/>
      <dgm:spPr bwMode="auto"/>
      <dgm:t>
        <a:bodyPr/>
        <a:lstStyle/>
        <a:p>
          <a:pPr>
            <a:defRPr/>
          </a:pPr>
          <a:endParaRPr lang="de-DE"/>
        </a:p>
      </dgm:t>
    </dgm:pt>
    <dgm:pt modelId="{0E905535-15A7-4DB3-A0CB-0CAF91B54CFB}">
      <dgm:prSet phldrT="[Text]" custT="1"/>
      <dgm:spPr bwMode="auto"/>
      <dgm:t>
        <a:bodyPr/>
        <a:lstStyle/>
        <a:p>
          <a:pPr>
            <a:defRPr/>
          </a:pPr>
          <a:r>
            <a:rPr lang="de-DE" sz="2000"/>
            <a:t>Regelungen für ausreichende Akku- und Speicherkapazität</a:t>
          </a:r>
          <a:endParaRPr/>
        </a:p>
      </dgm:t>
    </dgm:pt>
    <dgm:pt modelId="{1A272117-7B3E-4EF4-A90D-C86CA6F74D2E}" type="parTrans" cxnId="{4F6909C1-747E-46EB-9BA2-9C07EA49F70D}">
      <dgm:prSet/>
      <dgm:spPr bwMode="auto"/>
      <dgm:t>
        <a:bodyPr/>
        <a:lstStyle/>
        <a:p>
          <a:pPr>
            <a:defRPr/>
          </a:pPr>
          <a:endParaRPr lang="de-DE"/>
        </a:p>
      </dgm:t>
    </dgm:pt>
    <dgm:pt modelId="{1DB900E9-CC6C-4720-8D81-7EABA50601E2}" type="sibTrans" cxnId="{4F6909C1-747E-46EB-9BA2-9C07EA49F70D}">
      <dgm:prSet/>
      <dgm:spPr bwMode="auto"/>
      <dgm:t>
        <a:bodyPr/>
        <a:lstStyle/>
        <a:p>
          <a:pPr>
            <a:defRPr/>
          </a:pPr>
          <a:endParaRPr lang="de-DE"/>
        </a:p>
      </dgm:t>
    </dgm:pt>
    <dgm:pt modelId="{69595F7F-FE69-486F-8F90-69E16F4BF15E}">
      <dgm:prSet phldrT="[Text]" custT="1"/>
      <dgm:spPr bwMode="auto"/>
      <dgm:t>
        <a:bodyPr/>
        <a:lstStyle/>
        <a:p>
          <a:pPr>
            <a:defRPr/>
          </a:pPr>
          <a:r>
            <a:rPr lang="de-DE" sz="2000"/>
            <a:t>Regelungen für Verfügbarkeit von benötigtem Zubehör (digitaler, Stift, Tastatur, Kopfhörer etc.)</a:t>
          </a:r>
          <a:endParaRPr/>
        </a:p>
      </dgm:t>
    </dgm:pt>
    <dgm:pt modelId="{96F9D9FF-8946-4055-B9D3-D9C1698309F4}" type="parTrans" cxnId="{EA4E0728-4DA7-4B04-8200-E73938F5D9C7}">
      <dgm:prSet/>
      <dgm:spPr bwMode="auto"/>
      <dgm:t>
        <a:bodyPr/>
        <a:lstStyle/>
        <a:p>
          <a:pPr>
            <a:defRPr/>
          </a:pPr>
          <a:endParaRPr lang="de-DE"/>
        </a:p>
      </dgm:t>
    </dgm:pt>
    <dgm:pt modelId="{46EFA43D-6750-40BA-AFEB-1F02E1DEBCCA}" type="sibTrans" cxnId="{EA4E0728-4DA7-4B04-8200-E73938F5D9C7}">
      <dgm:prSet/>
      <dgm:spPr bwMode="auto"/>
      <dgm:t>
        <a:bodyPr/>
        <a:lstStyle/>
        <a:p>
          <a:pPr>
            <a:defRPr/>
          </a:pPr>
          <a:endParaRPr lang="de-DE"/>
        </a:p>
      </dgm:t>
    </dgm:pt>
    <dgm:pt modelId="{1ED2B10C-1EF7-40D3-A066-9A7298BDA877}">
      <dgm:prSet phldrT="[Text]" custT="1"/>
      <dgm:spPr bwMode="auto"/>
      <dgm:t>
        <a:bodyPr/>
        <a:lstStyle/>
        <a:p>
          <a:pPr>
            <a:defRPr/>
          </a:pPr>
          <a:r>
            <a:rPr lang="de-DE" sz="2000"/>
            <a:t>Regelungen zur Durchführung von Softwareaktualisierungen</a:t>
          </a:r>
          <a:endParaRPr/>
        </a:p>
      </dgm:t>
    </dgm:pt>
    <dgm:pt modelId="{F7AD4E25-A925-4C5D-B410-A4C8357D265D}" type="parTrans" cxnId="{70E351A8-BDD6-4DA4-9D30-5F368E0E8ADD}">
      <dgm:prSet/>
      <dgm:spPr bwMode="auto"/>
      <dgm:t>
        <a:bodyPr/>
        <a:lstStyle/>
        <a:p>
          <a:pPr>
            <a:defRPr/>
          </a:pPr>
          <a:endParaRPr lang="de-DE"/>
        </a:p>
      </dgm:t>
    </dgm:pt>
    <dgm:pt modelId="{A48F3E89-5A64-485D-BF5C-49244FBAFC54}" type="sibTrans" cxnId="{70E351A8-BDD6-4DA4-9D30-5F368E0E8ADD}">
      <dgm:prSet/>
      <dgm:spPr bwMode="auto"/>
      <dgm:t>
        <a:bodyPr/>
        <a:lstStyle/>
        <a:p>
          <a:pPr>
            <a:defRPr/>
          </a:pPr>
          <a:endParaRPr lang="de-DE"/>
        </a:p>
      </dgm:t>
    </dgm:pt>
    <dgm:pt modelId="{BC14EBE8-FBCD-4008-A1E6-5EB3AA43041B}" type="pres">
      <dgm:prSet presAssocID="{14A84620-1B8C-4D82-BD0C-9185B6538827}" presName="linear" presStyleCnt="0">
        <dgm:presLayoutVars>
          <dgm:dir val="norm"/>
          <dgm:animLvl val="lvl"/>
          <dgm:resizeHandles val="exact"/>
        </dgm:presLayoutVars>
      </dgm:prSet>
      <dgm:spPr bwMode="auto"/>
    </dgm:pt>
    <dgm:pt modelId="{6AAEE4ED-186B-40BE-B0E7-6038817733F3}" type="pres">
      <dgm:prSet presAssocID="{0E905535-15A7-4DB3-A0CB-0CAF91B54CFB}" presName="parentLin" presStyleCnt="0"/>
      <dgm:spPr bwMode="auto"/>
    </dgm:pt>
    <dgm:pt modelId="{EE2BB607-1342-40DE-8D16-A847E7465687}" type="pres">
      <dgm:prSet presAssocID="{0E905535-15A7-4DB3-A0CB-0CAF91B54CFB}" presName="parentLeftMargin" presStyleLbl="node1" presStyleIdx="0" presStyleCnt="3"/>
      <dgm:spPr bwMode="auto"/>
    </dgm:pt>
    <dgm:pt modelId="{0E0BE898-4D3F-45D1-B1BB-F43F3C183255}" type="pres">
      <dgm:prSet presAssocID="{0E905535-15A7-4DB3-A0CB-0CAF91B54CFB}" presName="parentText" presStyleLbl="node1" presStyleIdx="0" presStyleCnt="3">
        <dgm:presLayoutVars>
          <dgm:chMax val="0"/>
          <dgm:bulletEnabled val="1"/>
        </dgm:presLayoutVars>
      </dgm:prSet>
      <dgm:spPr bwMode="auto"/>
    </dgm:pt>
    <dgm:pt modelId="{2E8033E5-2097-4FF9-866F-045D9D7DD760}" type="pres">
      <dgm:prSet presAssocID="{0E905535-15A7-4DB3-A0CB-0CAF91B54CFB}" presName="negativeSpace" presStyleCnt="0"/>
      <dgm:spPr bwMode="auto"/>
    </dgm:pt>
    <dgm:pt modelId="{DD9B7346-E401-49DA-90B5-D5AE5A319EC8}" type="pres">
      <dgm:prSet presAssocID="{0E905535-15A7-4DB3-A0CB-0CAF91B54CFB}" presName="childText" presStyleLbl="conFgAcc1" presStyleIdx="0" presStyleCnt="3">
        <dgm:presLayoutVars>
          <dgm:bulletEnabled val="1"/>
        </dgm:presLayoutVars>
      </dgm:prSet>
      <dgm:spPr bwMode="auto"/>
    </dgm:pt>
    <dgm:pt modelId="{DFBB9905-63C4-4FC1-86C8-306C1284775E}" type="pres">
      <dgm:prSet presAssocID="{1DB900E9-CC6C-4720-8D81-7EABA50601E2}" presName="spaceBetweenRectangles" presStyleCnt="0"/>
      <dgm:spPr bwMode="auto"/>
    </dgm:pt>
    <dgm:pt modelId="{1C4AD073-C4CA-4376-96CE-32C95FEA0E42}" type="pres">
      <dgm:prSet presAssocID="{69595F7F-FE69-486F-8F90-69E16F4BF15E}" presName="parentLin" presStyleCnt="0"/>
      <dgm:spPr bwMode="auto"/>
    </dgm:pt>
    <dgm:pt modelId="{95CE5C7F-1FFE-4817-97BD-32C820E413E3}" type="pres">
      <dgm:prSet presAssocID="{69595F7F-FE69-486F-8F90-69E16F4BF15E}" presName="parentLeftMargin" presStyleLbl="node1" presStyleIdx="0" presStyleCnt="3"/>
      <dgm:spPr bwMode="auto"/>
    </dgm:pt>
    <dgm:pt modelId="{D8750E20-A5BA-4637-A901-C1C7B8E02AC1}" type="pres">
      <dgm:prSet presAssocID="{69595F7F-FE69-486F-8F90-69E16F4BF15E}" presName="parentText" presStyleLbl="node1" presStyleIdx="1" presStyleCnt="3">
        <dgm:presLayoutVars>
          <dgm:chMax val="0"/>
          <dgm:bulletEnabled val="1"/>
        </dgm:presLayoutVars>
      </dgm:prSet>
      <dgm:spPr bwMode="auto"/>
    </dgm:pt>
    <dgm:pt modelId="{647D1DC0-F901-4EB6-B6AC-6049DB7AB1AB}" type="pres">
      <dgm:prSet presAssocID="{69595F7F-FE69-486F-8F90-69E16F4BF15E}" presName="negativeSpace" presStyleCnt="0"/>
      <dgm:spPr bwMode="auto"/>
    </dgm:pt>
    <dgm:pt modelId="{0C4013C8-C836-418D-8A4F-CF133B246502}" type="pres">
      <dgm:prSet presAssocID="{69595F7F-FE69-486F-8F90-69E16F4BF15E}" presName="childText" presStyleLbl="conFgAcc1" presStyleIdx="1" presStyleCnt="3">
        <dgm:presLayoutVars>
          <dgm:bulletEnabled val="1"/>
        </dgm:presLayoutVars>
      </dgm:prSet>
      <dgm:spPr bwMode="auto"/>
    </dgm:pt>
    <dgm:pt modelId="{32A72203-4F0F-4668-B711-BDB153012969}" type="pres">
      <dgm:prSet presAssocID="{46EFA43D-6750-40BA-AFEB-1F02E1DEBCCA}" presName="spaceBetweenRectangles" presStyleCnt="0"/>
      <dgm:spPr bwMode="auto"/>
    </dgm:pt>
    <dgm:pt modelId="{EF517DE7-DA05-4F6F-8FBD-49162997371E}" type="pres">
      <dgm:prSet presAssocID="{1ED2B10C-1EF7-40D3-A066-9A7298BDA877}" presName="parentLin" presStyleCnt="0"/>
      <dgm:spPr bwMode="auto"/>
    </dgm:pt>
    <dgm:pt modelId="{F4918513-907A-4EC9-A547-37B465FCBC3C}" type="pres">
      <dgm:prSet presAssocID="{1ED2B10C-1EF7-40D3-A066-9A7298BDA877}" presName="parentLeftMargin" presStyleLbl="node1" presStyleIdx="1" presStyleCnt="3"/>
      <dgm:spPr bwMode="auto"/>
    </dgm:pt>
    <dgm:pt modelId="{19596470-9F93-46FE-B702-796273F12BB9}" type="pres">
      <dgm:prSet presAssocID="{1ED2B10C-1EF7-40D3-A066-9A7298BDA877}" presName="parentText" presStyleLbl="node1" presStyleIdx="2" presStyleCnt="3">
        <dgm:presLayoutVars>
          <dgm:chMax val="0"/>
          <dgm:bulletEnabled val="1"/>
        </dgm:presLayoutVars>
      </dgm:prSet>
      <dgm:spPr bwMode="auto"/>
    </dgm:pt>
    <dgm:pt modelId="{8B064F54-BC6A-4260-BE65-7792BD0F6107}" type="pres">
      <dgm:prSet presAssocID="{1ED2B10C-1EF7-40D3-A066-9A7298BDA877}" presName="negativeSpace" presStyleCnt="0"/>
      <dgm:spPr bwMode="auto"/>
    </dgm:pt>
    <dgm:pt modelId="{B84783B2-19DB-4581-A2D5-F5D8C8105FD8}" type="pres">
      <dgm:prSet presAssocID="{1ED2B10C-1EF7-40D3-A066-9A7298BDA877}" presName="childText" presStyleLbl="conFgAcc1" presStyleIdx="2" presStyleCnt="3">
        <dgm:presLayoutVars>
          <dgm:bulletEnabled val="1"/>
        </dgm:presLayoutVars>
      </dgm:prSet>
      <dgm:spPr bwMode="auto"/>
    </dgm:pt>
  </dgm:ptLst>
  <dgm:cxnLst>
    <dgm:cxn modelId="{FFC38219-1ECA-48E7-9759-C0E04882EB08}" type="presOf" srcId="{14A84620-1B8C-4D82-BD0C-9185B6538827}" destId="{BC14EBE8-FBCD-4008-A1E6-5EB3AA43041B}" srcOrd="0" destOrd="0" presId="urn:microsoft.com/office/officeart/2005/8/layout/list1"/>
    <dgm:cxn modelId="{EA4E0728-4DA7-4B04-8200-E73938F5D9C7}" srcId="{14A84620-1B8C-4D82-BD0C-9185B6538827}" destId="{69595F7F-FE69-486F-8F90-69E16F4BF15E}" srcOrd="1" destOrd="0" parTransId="{96F9D9FF-8946-4055-B9D3-D9C1698309F4}" sibTransId="{46EFA43D-6750-40BA-AFEB-1F02E1DEBCCA}"/>
    <dgm:cxn modelId="{DE69D034-FF09-4E45-B8EA-2653FB9C0D76}" type="presOf" srcId="{1ED2B10C-1EF7-40D3-A066-9A7298BDA877}" destId="{F4918513-907A-4EC9-A547-37B465FCBC3C}" srcOrd="0" destOrd="0" presId="urn:microsoft.com/office/officeart/2005/8/layout/list1"/>
    <dgm:cxn modelId="{97F6BD70-8BDA-42FA-9CAB-69C27D876FAA}" type="presOf" srcId="{0E905535-15A7-4DB3-A0CB-0CAF91B54CFB}" destId="{EE2BB607-1342-40DE-8D16-A847E7465687}" srcOrd="0" destOrd="0" presId="urn:microsoft.com/office/officeart/2005/8/layout/list1"/>
    <dgm:cxn modelId="{70E351A8-BDD6-4DA4-9D30-5F368E0E8ADD}" srcId="{14A84620-1B8C-4D82-BD0C-9185B6538827}" destId="{1ED2B10C-1EF7-40D3-A066-9A7298BDA877}" srcOrd="2" destOrd="0" parTransId="{F7AD4E25-A925-4C5D-B410-A4C8357D265D}" sibTransId="{A48F3E89-5A64-485D-BF5C-49244FBAFC54}"/>
    <dgm:cxn modelId="{4F6909C1-747E-46EB-9BA2-9C07EA49F70D}" srcId="{14A84620-1B8C-4D82-BD0C-9185B6538827}" destId="{0E905535-15A7-4DB3-A0CB-0CAF91B54CFB}" srcOrd="0" destOrd="0" parTransId="{1A272117-7B3E-4EF4-A90D-C86CA6F74D2E}" sibTransId="{1DB900E9-CC6C-4720-8D81-7EABA50601E2}"/>
    <dgm:cxn modelId="{891E2DD9-A0DF-4559-9B38-AE36C3043183}" type="presOf" srcId="{1ED2B10C-1EF7-40D3-A066-9A7298BDA877}" destId="{19596470-9F93-46FE-B702-796273F12BB9}" srcOrd="1" destOrd="0" presId="urn:microsoft.com/office/officeart/2005/8/layout/list1"/>
    <dgm:cxn modelId="{72ED9CE4-FDB2-40DC-86A7-3B39F4645E7F}" type="presOf" srcId="{69595F7F-FE69-486F-8F90-69E16F4BF15E}" destId="{D8750E20-A5BA-4637-A901-C1C7B8E02AC1}" srcOrd="1" destOrd="0" presId="urn:microsoft.com/office/officeart/2005/8/layout/list1"/>
    <dgm:cxn modelId="{9CEE3BF0-AA3A-4E21-A29B-5510C1CCE68C}" type="presOf" srcId="{69595F7F-FE69-486F-8F90-69E16F4BF15E}" destId="{95CE5C7F-1FFE-4817-97BD-32C820E413E3}" srcOrd="0" destOrd="0" presId="urn:microsoft.com/office/officeart/2005/8/layout/list1"/>
    <dgm:cxn modelId="{EC2890F2-51CA-4A3B-8E2F-FBF6A3A0DD0D}" type="presOf" srcId="{0E905535-15A7-4DB3-A0CB-0CAF91B54CFB}" destId="{0E0BE898-4D3F-45D1-B1BB-F43F3C183255}" srcOrd="1" destOrd="0" presId="urn:microsoft.com/office/officeart/2005/8/layout/list1"/>
    <dgm:cxn modelId="{B011BFFF-CDBA-47E0-B19E-5CD76CF866B2}" type="presParOf" srcId="{BC14EBE8-FBCD-4008-A1E6-5EB3AA43041B}" destId="{6AAEE4ED-186B-40BE-B0E7-6038817733F3}" srcOrd="0" destOrd="0" presId="urn:microsoft.com/office/officeart/2005/8/layout/list1"/>
    <dgm:cxn modelId="{A2FF7D30-78FA-4637-BB9D-5161ED6949AA}" type="presParOf" srcId="{6AAEE4ED-186B-40BE-B0E7-6038817733F3}" destId="{EE2BB607-1342-40DE-8D16-A847E7465687}" srcOrd="0" destOrd="0" presId="urn:microsoft.com/office/officeart/2005/8/layout/list1"/>
    <dgm:cxn modelId="{A11BF213-8456-465A-A20D-3A1BC552E3FB}" type="presParOf" srcId="{6AAEE4ED-186B-40BE-B0E7-6038817733F3}" destId="{0E0BE898-4D3F-45D1-B1BB-F43F3C183255}" srcOrd="1" destOrd="0" presId="urn:microsoft.com/office/officeart/2005/8/layout/list1"/>
    <dgm:cxn modelId="{2A963B3F-FD5B-4C83-B1B0-B353EAF7016E}" type="presParOf" srcId="{BC14EBE8-FBCD-4008-A1E6-5EB3AA43041B}" destId="{2E8033E5-2097-4FF9-866F-045D9D7DD760}" srcOrd="1" destOrd="0" presId="urn:microsoft.com/office/officeart/2005/8/layout/list1"/>
    <dgm:cxn modelId="{7F54E820-FB96-4B4F-9C48-5D10516311E2}" type="presParOf" srcId="{BC14EBE8-FBCD-4008-A1E6-5EB3AA43041B}" destId="{DD9B7346-E401-49DA-90B5-D5AE5A319EC8}" srcOrd="2" destOrd="0" presId="urn:microsoft.com/office/officeart/2005/8/layout/list1"/>
    <dgm:cxn modelId="{DB61922C-EB58-4596-8A8C-6AB9A5A0E442}" type="presParOf" srcId="{BC14EBE8-FBCD-4008-A1E6-5EB3AA43041B}" destId="{DFBB9905-63C4-4FC1-86C8-306C1284775E}" srcOrd="3" destOrd="0" presId="urn:microsoft.com/office/officeart/2005/8/layout/list1"/>
    <dgm:cxn modelId="{8D09CD0D-8542-437C-82B7-23E09A65A5B7}" type="presParOf" srcId="{BC14EBE8-FBCD-4008-A1E6-5EB3AA43041B}" destId="{1C4AD073-C4CA-4376-96CE-32C95FEA0E42}" srcOrd="4" destOrd="0" presId="urn:microsoft.com/office/officeart/2005/8/layout/list1"/>
    <dgm:cxn modelId="{EB462D86-AEF0-4964-81A1-74497B6C5129}" type="presParOf" srcId="{1C4AD073-C4CA-4376-96CE-32C95FEA0E42}" destId="{95CE5C7F-1FFE-4817-97BD-32C820E413E3}" srcOrd="0" destOrd="0" presId="urn:microsoft.com/office/officeart/2005/8/layout/list1"/>
    <dgm:cxn modelId="{1E23B5D7-DBD2-44C2-96F1-06F3FEAEA196}" type="presParOf" srcId="{1C4AD073-C4CA-4376-96CE-32C95FEA0E42}" destId="{D8750E20-A5BA-4637-A901-C1C7B8E02AC1}" srcOrd="1" destOrd="0" presId="urn:microsoft.com/office/officeart/2005/8/layout/list1"/>
    <dgm:cxn modelId="{12C78DBF-D26C-453C-B165-0E64304C1AE1}" type="presParOf" srcId="{BC14EBE8-FBCD-4008-A1E6-5EB3AA43041B}" destId="{647D1DC0-F901-4EB6-B6AC-6049DB7AB1AB}" srcOrd="5" destOrd="0" presId="urn:microsoft.com/office/officeart/2005/8/layout/list1"/>
    <dgm:cxn modelId="{16AC82D6-1301-4F09-81F8-7F7D7897D9C6}" type="presParOf" srcId="{BC14EBE8-FBCD-4008-A1E6-5EB3AA43041B}" destId="{0C4013C8-C836-418D-8A4F-CF133B246502}" srcOrd="6" destOrd="0" presId="urn:microsoft.com/office/officeart/2005/8/layout/list1"/>
    <dgm:cxn modelId="{BC7CA2A2-F1EF-4D53-8FB2-FE2C597E1407}" type="presParOf" srcId="{BC14EBE8-FBCD-4008-A1E6-5EB3AA43041B}" destId="{32A72203-4F0F-4668-B711-BDB153012969}" srcOrd="7" destOrd="0" presId="urn:microsoft.com/office/officeart/2005/8/layout/list1"/>
    <dgm:cxn modelId="{FF3327D7-9AE8-441E-BC27-323DDBEF07B7}" type="presParOf" srcId="{BC14EBE8-FBCD-4008-A1E6-5EB3AA43041B}" destId="{EF517DE7-DA05-4F6F-8FBD-49162997371E}" srcOrd="8" destOrd="0" presId="urn:microsoft.com/office/officeart/2005/8/layout/list1"/>
    <dgm:cxn modelId="{C6A6CD09-EBE2-4700-A0FA-76CED0231130}" type="presParOf" srcId="{EF517DE7-DA05-4F6F-8FBD-49162997371E}" destId="{F4918513-907A-4EC9-A547-37B465FCBC3C}" srcOrd="0" destOrd="0" presId="urn:microsoft.com/office/officeart/2005/8/layout/list1"/>
    <dgm:cxn modelId="{D0D8E058-DC9E-4351-88C0-275FFC58EB12}" type="presParOf" srcId="{EF517DE7-DA05-4F6F-8FBD-49162997371E}" destId="{19596470-9F93-46FE-B702-796273F12BB9}" srcOrd="1" destOrd="0" presId="urn:microsoft.com/office/officeart/2005/8/layout/list1"/>
    <dgm:cxn modelId="{91117500-9FD0-44F5-BA9C-8C32C860A387}" type="presParOf" srcId="{BC14EBE8-FBCD-4008-A1E6-5EB3AA43041B}" destId="{8B064F54-BC6A-4260-BE65-7792BD0F6107}" srcOrd="9" destOrd="0" presId="urn:microsoft.com/office/officeart/2005/8/layout/list1"/>
    <dgm:cxn modelId="{3C3CD2A8-055F-430C-8772-35A7BBF29244}" type="presParOf" srcId="{BC14EBE8-FBCD-4008-A1E6-5EB3AA43041B}" destId="{B84783B2-19DB-4581-A2D5-F5D8C8105FD8}" srcOrd="10" destOrd="0" presId="urn:microsoft.com/office/officeart/2005/8/layou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4.xml><?xml version="1.0" encoding="utf-8"?>
<dgm:dataModel xmlns:dgm="http://schemas.openxmlformats.org/drawingml/2006/diagram" xmlns:a="http://schemas.openxmlformats.org/drawingml/2006/main" xmlns:r="http://schemas.openxmlformats.org/officeDocument/2006/relationships">
  <dgm:ptLst>
    <dgm:pt modelId="{14A84620-1B8C-4D82-BD0C-9185B6538827}" type="doc">
      <dgm:prSet loTypeId="urn:microsoft.com/office/officeart/2005/8/layout/list1" loCatId="list" qsTypeId="urn:microsoft.com/office/officeart/2005/8/quickstyle/simple1#4" qsCatId="simple" csTypeId="urn:microsoft.com/office/officeart/2005/8/colors/colorful5" csCatId="colorful" phldr="1"/>
      <dgm:spPr bwMode="auto"/>
      <dgm:t>
        <a:bodyPr/>
        <a:lstStyle/>
        <a:p>
          <a:pPr>
            <a:defRPr/>
          </a:pPr>
          <a:endParaRPr lang="de-DE"/>
        </a:p>
      </dgm:t>
    </dgm:pt>
    <dgm:pt modelId="{0E905535-15A7-4DB3-A0CB-0CAF91B54CFB}">
      <dgm:prSet phldrT="[Text]" custT="1"/>
      <dgm:spPr bwMode="auto"/>
      <dgm:t>
        <a:bodyPr/>
        <a:lstStyle/>
        <a:p>
          <a:pPr>
            <a:defRPr/>
          </a:pPr>
          <a:r>
            <a:rPr lang="de-DE" sz="2000"/>
            <a:t>Absprachen für den zeitlichen Rahmen der Erreichbarkeit </a:t>
          </a:r>
          <a:endParaRPr/>
        </a:p>
      </dgm:t>
    </dgm:pt>
    <dgm:pt modelId="{1A272117-7B3E-4EF4-A90D-C86CA6F74D2E}" type="parTrans" cxnId="{4F6909C1-747E-46EB-9BA2-9C07EA49F70D}">
      <dgm:prSet/>
      <dgm:spPr bwMode="auto"/>
      <dgm:t>
        <a:bodyPr/>
        <a:lstStyle/>
        <a:p>
          <a:pPr>
            <a:defRPr/>
          </a:pPr>
          <a:endParaRPr lang="de-DE"/>
        </a:p>
      </dgm:t>
    </dgm:pt>
    <dgm:pt modelId="{1DB900E9-CC6C-4720-8D81-7EABA50601E2}" type="sibTrans" cxnId="{4F6909C1-747E-46EB-9BA2-9C07EA49F70D}">
      <dgm:prSet/>
      <dgm:spPr bwMode="auto"/>
      <dgm:t>
        <a:bodyPr/>
        <a:lstStyle/>
        <a:p>
          <a:pPr>
            <a:defRPr/>
          </a:pPr>
          <a:endParaRPr lang="de-DE"/>
        </a:p>
      </dgm:t>
    </dgm:pt>
    <dgm:pt modelId="{69595F7F-FE69-486F-8F90-69E16F4BF15E}">
      <dgm:prSet phldrT="[Text]" custT="1"/>
      <dgm:spPr bwMode="auto"/>
      <dgm:t>
        <a:bodyPr/>
        <a:lstStyle/>
        <a:p>
          <a:pPr>
            <a:defRPr/>
          </a:pPr>
          <a:r>
            <a:rPr lang="de-DE" sz="2000"/>
            <a:t>Absprachen für angemessene Umgangsformen</a:t>
          </a:r>
          <a:endParaRPr/>
        </a:p>
      </dgm:t>
    </dgm:pt>
    <dgm:pt modelId="{96F9D9FF-8946-4055-B9D3-D9C1698309F4}" type="parTrans" cxnId="{EA4E0728-4DA7-4B04-8200-E73938F5D9C7}">
      <dgm:prSet/>
      <dgm:spPr bwMode="auto"/>
      <dgm:t>
        <a:bodyPr/>
        <a:lstStyle/>
        <a:p>
          <a:pPr>
            <a:defRPr/>
          </a:pPr>
          <a:endParaRPr lang="de-DE"/>
        </a:p>
      </dgm:t>
    </dgm:pt>
    <dgm:pt modelId="{46EFA43D-6750-40BA-AFEB-1F02E1DEBCCA}" type="sibTrans" cxnId="{EA4E0728-4DA7-4B04-8200-E73938F5D9C7}">
      <dgm:prSet/>
      <dgm:spPr bwMode="auto"/>
      <dgm:t>
        <a:bodyPr/>
        <a:lstStyle/>
        <a:p>
          <a:pPr>
            <a:defRPr/>
          </a:pPr>
          <a:endParaRPr lang="de-DE"/>
        </a:p>
      </dgm:t>
    </dgm:pt>
    <dgm:pt modelId="{7309E323-4868-4C7A-B3C7-5A2A2A299BC0}">
      <dgm:prSet phldrT="[Text]" custT="1"/>
      <dgm:spPr bwMode="auto"/>
      <dgm:t>
        <a:bodyPr/>
        <a:lstStyle/>
        <a:p>
          <a:pPr>
            <a:defRPr/>
          </a:pPr>
          <a:r>
            <a:rPr lang="de-DE" sz="2000"/>
            <a:t>Absprachen über die verwendeten Kommunikationskanäle</a:t>
          </a:r>
          <a:endParaRPr/>
        </a:p>
      </dgm:t>
    </dgm:pt>
    <dgm:pt modelId="{19FD3CAA-0E2E-4366-8C3D-1F24A7DA27E6}" type="parTrans" cxnId="{47D18707-18B9-4CF3-BF9E-CEA3BD9AFE7A}">
      <dgm:prSet/>
      <dgm:spPr bwMode="auto"/>
    </dgm:pt>
    <dgm:pt modelId="{50F06266-AFBE-4B7D-9B39-10A0608E972D}" type="sibTrans" cxnId="{47D18707-18B9-4CF3-BF9E-CEA3BD9AFE7A}">
      <dgm:prSet/>
      <dgm:spPr bwMode="auto"/>
    </dgm:pt>
    <dgm:pt modelId="{BC14EBE8-FBCD-4008-A1E6-5EB3AA43041B}" type="pres">
      <dgm:prSet presAssocID="{14A84620-1B8C-4D82-BD0C-9185B6538827}" presName="linear" presStyleCnt="0">
        <dgm:presLayoutVars>
          <dgm:dir val="norm"/>
          <dgm:animLvl val="lvl"/>
          <dgm:resizeHandles val="exact"/>
        </dgm:presLayoutVars>
      </dgm:prSet>
      <dgm:spPr bwMode="auto"/>
    </dgm:pt>
    <dgm:pt modelId="{6AAEE4ED-186B-40BE-B0E7-6038817733F3}" type="pres">
      <dgm:prSet presAssocID="{0E905535-15A7-4DB3-A0CB-0CAF91B54CFB}" presName="parentLin" presStyleCnt="0"/>
      <dgm:spPr bwMode="auto"/>
    </dgm:pt>
    <dgm:pt modelId="{EE2BB607-1342-40DE-8D16-A847E7465687}" type="pres">
      <dgm:prSet presAssocID="{0E905535-15A7-4DB3-A0CB-0CAF91B54CFB}" presName="parentLeftMargin" presStyleLbl="node1" presStyleIdx="0" presStyleCnt="3"/>
      <dgm:spPr bwMode="auto"/>
    </dgm:pt>
    <dgm:pt modelId="{0E0BE898-4D3F-45D1-B1BB-F43F3C183255}" type="pres">
      <dgm:prSet presAssocID="{0E905535-15A7-4DB3-A0CB-0CAF91B54CFB}" presName="parentText" presStyleLbl="node1" presStyleIdx="0" presStyleCnt="3">
        <dgm:presLayoutVars>
          <dgm:chMax val="0"/>
          <dgm:bulletEnabled val="1"/>
        </dgm:presLayoutVars>
      </dgm:prSet>
      <dgm:spPr bwMode="auto"/>
    </dgm:pt>
    <dgm:pt modelId="{2E8033E5-2097-4FF9-866F-045D9D7DD760}" type="pres">
      <dgm:prSet presAssocID="{0E905535-15A7-4DB3-A0CB-0CAF91B54CFB}" presName="negativeSpace" presStyleCnt="0"/>
      <dgm:spPr bwMode="auto"/>
    </dgm:pt>
    <dgm:pt modelId="{DD9B7346-E401-49DA-90B5-D5AE5A319EC8}" type="pres">
      <dgm:prSet presAssocID="{0E905535-15A7-4DB3-A0CB-0CAF91B54CFB}" presName="childText" presStyleLbl="conFgAcc1" presStyleIdx="0" presStyleCnt="3">
        <dgm:presLayoutVars>
          <dgm:bulletEnabled val="1"/>
        </dgm:presLayoutVars>
      </dgm:prSet>
      <dgm:spPr bwMode="auto"/>
    </dgm:pt>
    <dgm:pt modelId="{DFBB9905-63C4-4FC1-86C8-306C1284775E}" type="pres">
      <dgm:prSet presAssocID="{1DB900E9-CC6C-4720-8D81-7EABA50601E2}" presName="spaceBetweenRectangles" presStyleCnt="0"/>
      <dgm:spPr bwMode="auto"/>
    </dgm:pt>
    <dgm:pt modelId="{08ECC4F9-A642-4A8E-B611-7B3ED330AE08}" type="pres">
      <dgm:prSet presAssocID="{7309E323-4868-4C7A-B3C7-5A2A2A299BC0}" presName="parentLin" presStyleCnt="0"/>
      <dgm:spPr bwMode="auto"/>
    </dgm:pt>
    <dgm:pt modelId="{70BFE9CB-C34C-4E39-B8DB-5F8796C6107E}" type="pres">
      <dgm:prSet presAssocID="{7309E323-4868-4C7A-B3C7-5A2A2A299BC0}" presName="parentLeftMargin" presStyleLbl="node1" presStyleIdx="0" presStyleCnt="3"/>
      <dgm:spPr bwMode="auto"/>
    </dgm:pt>
    <dgm:pt modelId="{ADD7334C-14E7-4F78-8504-B8D143406E79}" type="pres">
      <dgm:prSet presAssocID="{7309E323-4868-4C7A-B3C7-5A2A2A299BC0}" presName="parentText" presStyleLbl="node1" presStyleIdx="1" presStyleCnt="3">
        <dgm:presLayoutVars>
          <dgm:chMax val="0"/>
          <dgm:bulletEnabled val="1"/>
        </dgm:presLayoutVars>
      </dgm:prSet>
      <dgm:spPr bwMode="auto"/>
    </dgm:pt>
    <dgm:pt modelId="{4BC95E6F-7F4B-4B6A-A5E8-67BB96E8AB36}" type="pres">
      <dgm:prSet presAssocID="{7309E323-4868-4C7A-B3C7-5A2A2A299BC0}" presName="negativeSpace" presStyleCnt="0"/>
      <dgm:spPr bwMode="auto"/>
    </dgm:pt>
    <dgm:pt modelId="{BA0DDAE6-06DB-4DF6-AA8C-0C9B6CFBE05A}" type="pres">
      <dgm:prSet presAssocID="{7309E323-4868-4C7A-B3C7-5A2A2A299BC0}" presName="childText" presStyleLbl="conFgAcc1" presStyleIdx="1" presStyleCnt="3">
        <dgm:presLayoutVars>
          <dgm:bulletEnabled val="1"/>
        </dgm:presLayoutVars>
      </dgm:prSet>
      <dgm:spPr bwMode="auto"/>
    </dgm:pt>
    <dgm:pt modelId="{9B11CFFD-8998-467C-8523-ACC7F579E66C}" type="pres">
      <dgm:prSet presAssocID="{50F06266-AFBE-4B7D-9B39-10A0608E972D}" presName="spaceBetweenRectangles" presStyleCnt="0"/>
      <dgm:spPr bwMode="auto"/>
    </dgm:pt>
    <dgm:pt modelId="{1C4AD073-C4CA-4376-96CE-32C95FEA0E42}" type="pres">
      <dgm:prSet presAssocID="{69595F7F-FE69-486F-8F90-69E16F4BF15E}" presName="parentLin" presStyleCnt="0"/>
      <dgm:spPr bwMode="auto"/>
    </dgm:pt>
    <dgm:pt modelId="{95CE5C7F-1FFE-4817-97BD-32C820E413E3}" type="pres">
      <dgm:prSet presAssocID="{69595F7F-FE69-486F-8F90-69E16F4BF15E}" presName="parentLeftMargin" presStyleLbl="node1" presStyleIdx="1" presStyleCnt="3"/>
      <dgm:spPr bwMode="auto"/>
    </dgm:pt>
    <dgm:pt modelId="{D8750E20-A5BA-4637-A901-C1C7B8E02AC1}" type="pres">
      <dgm:prSet presAssocID="{69595F7F-FE69-486F-8F90-69E16F4BF15E}" presName="parentText" presStyleLbl="node1" presStyleIdx="2" presStyleCnt="3">
        <dgm:presLayoutVars>
          <dgm:chMax val="0"/>
          <dgm:bulletEnabled val="1"/>
        </dgm:presLayoutVars>
      </dgm:prSet>
      <dgm:spPr bwMode="auto"/>
    </dgm:pt>
    <dgm:pt modelId="{647D1DC0-F901-4EB6-B6AC-6049DB7AB1AB}" type="pres">
      <dgm:prSet presAssocID="{69595F7F-FE69-486F-8F90-69E16F4BF15E}" presName="negativeSpace" presStyleCnt="0"/>
      <dgm:spPr bwMode="auto"/>
    </dgm:pt>
    <dgm:pt modelId="{0C4013C8-C836-418D-8A4F-CF133B246502}" type="pres">
      <dgm:prSet presAssocID="{69595F7F-FE69-486F-8F90-69E16F4BF15E}" presName="childText" presStyleLbl="conFgAcc1" presStyleIdx="2" presStyleCnt="3">
        <dgm:presLayoutVars>
          <dgm:bulletEnabled val="1"/>
        </dgm:presLayoutVars>
      </dgm:prSet>
      <dgm:spPr bwMode="auto"/>
    </dgm:pt>
  </dgm:ptLst>
  <dgm:cxnLst>
    <dgm:cxn modelId="{47D18707-18B9-4CF3-BF9E-CEA3BD9AFE7A}" srcId="{14A84620-1B8C-4D82-BD0C-9185B6538827}" destId="{7309E323-4868-4C7A-B3C7-5A2A2A299BC0}" srcOrd="1" destOrd="0" parTransId="{19FD3CAA-0E2E-4366-8C3D-1F24A7DA27E6}" sibTransId="{50F06266-AFBE-4B7D-9B39-10A0608E972D}"/>
    <dgm:cxn modelId="{64799E15-6E12-4AC8-A153-441B8E93BAAB}" type="presOf" srcId="{7309E323-4868-4C7A-B3C7-5A2A2A299BC0}" destId="{ADD7334C-14E7-4F78-8504-B8D143406E79}" srcOrd="1" destOrd="0" presId="urn:microsoft.com/office/officeart/2005/8/layout/list1"/>
    <dgm:cxn modelId="{FFC38219-1ECA-48E7-9759-C0E04882EB08}" type="presOf" srcId="{14A84620-1B8C-4D82-BD0C-9185B6538827}" destId="{BC14EBE8-FBCD-4008-A1E6-5EB3AA43041B}" srcOrd="0" destOrd="0" presId="urn:microsoft.com/office/officeart/2005/8/layout/list1"/>
    <dgm:cxn modelId="{EA4E0728-4DA7-4B04-8200-E73938F5D9C7}" srcId="{14A84620-1B8C-4D82-BD0C-9185B6538827}" destId="{69595F7F-FE69-486F-8F90-69E16F4BF15E}" srcOrd="2" destOrd="0" parTransId="{96F9D9FF-8946-4055-B9D3-D9C1698309F4}" sibTransId="{46EFA43D-6750-40BA-AFEB-1F02E1DEBCCA}"/>
    <dgm:cxn modelId="{97F6BD70-8BDA-42FA-9CAB-69C27D876FAA}" type="presOf" srcId="{0E905535-15A7-4DB3-A0CB-0CAF91B54CFB}" destId="{EE2BB607-1342-40DE-8D16-A847E7465687}" srcOrd="0" destOrd="0" presId="urn:microsoft.com/office/officeart/2005/8/layout/list1"/>
    <dgm:cxn modelId="{2719CA96-CB66-420E-A482-ECE153B4D27A}" type="presOf" srcId="{7309E323-4868-4C7A-B3C7-5A2A2A299BC0}" destId="{70BFE9CB-C34C-4E39-B8DB-5F8796C6107E}" srcOrd="0" destOrd="0" presId="urn:microsoft.com/office/officeart/2005/8/layout/list1"/>
    <dgm:cxn modelId="{4F6909C1-747E-46EB-9BA2-9C07EA49F70D}" srcId="{14A84620-1B8C-4D82-BD0C-9185B6538827}" destId="{0E905535-15A7-4DB3-A0CB-0CAF91B54CFB}" srcOrd="0" destOrd="0" parTransId="{1A272117-7B3E-4EF4-A90D-C86CA6F74D2E}" sibTransId="{1DB900E9-CC6C-4720-8D81-7EABA50601E2}"/>
    <dgm:cxn modelId="{72ED9CE4-FDB2-40DC-86A7-3B39F4645E7F}" type="presOf" srcId="{69595F7F-FE69-486F-8F90-69E16F4BF15E}" destId="{D8750E20-A5BA-4637-A901-C1C7B8E02AC1}" srcOrd="1" destOrd="0" presId="urn:microsoft.com/office/officeart/2005/8/layout/list1"/>
    <dgm:cxn modelId="{9CEE3BF0-AA3A-4E21-A29B-5510C1CCE68C}" type="presOf" srcId="{69595F7F-FE69-486F-8F90-69E16F4BF15E}" destId="{95CE5C7F-1FFE-4817-97BD-32C820E413E3}" srcOrd="0" destOrd="0" presId="urn:microsoft.com/office/officeart/2005/8/layout/list1"/>
    <dgm:cxn modelId="{EC2890F2-51CA-4A3B-8E2F-FBF6A3A0DD0D}" type="presOf" srcId="{0E905535-15A7-4DB3-A0CB-0CAF91B54CFB}" destId="{0E0BE898-4D3F-45D1-B1BB-F43F3C183255}" srcOrd="1" destOrd="0" presId="urn:microsoft.com/office/officeart/2005/8/layout/list1"/>
    <dgm:cxn modelId="{B011BFFF-CDBA-47E0-B19E-5CD76CF866B2}" type="presParOf" srcId="{BC14EBE8-FBCD-4008-A1E6-5EB3AA43041B}" destId="{6AAEE4ED-186B-40BE-B0E7-6038817733F3}" srcOrd="0" destOrd="0" presId="urn:microsoft.com/office/officeart/2005/8/layout/list1"/>
    <dgm:cxn modelId="{A2FF7D30-78FA-4637-BB9D-5161ED6949AA}" type="presParOf" srcId="{6AAEE4ED-186B-40BE-B0E7-6038817733F3}" destId="{EE2BB607-1342-40DE-8D16-A847E7465687}" srcOrd="0" destOrd="0" presId="urn:microsoft.com/office/officeart/2005/8/layout/list1"/>
    <dgm:cxn modelId="{A11BF213-8456-465A-A20D-3A1BC552E3FB}" type="presParOf" srcId="{6AAEE4ED-186B-40BE-B0E7-6038817733F3}" destId="{0E0BE898-4D3F-45D1-B1BB-F43F3C183255}" srcOrd="1" destOrd="0" presId="urn:microsoft.com/office/officeart/2005/8/layout/list1"/>
    <dgm:cxn modelId="{2A963B3F-FD5B-4C83-B1B0-B353EAF7016E}" type="presParOf" srcId="{BC14EBE8-FBCD-4008-A1E6-5EB3AA43041B}" destId="{2E8033E5-2097-4FF9-866F-045D9D7DD760}" srcOrd="1" destOrd="0" presId="urn:microsoft.com/office/officeart/2005/8/layout/list1"/>
    <dgm:cxn modelId="{7F54E820-FB96-4B4F-9C48-5D10516311E2}" type="presParOf" srcId="{BC14EBE8-FBCD-4008-A1E6-5EB3AA43041B}" destId="{DD9B7346-E401-49DA-90B5-D5AE5A319EC8}" srcOrd="2" destOrd="0" presId="urn:microsoft.com/office/officeart/2005/8/layout/list1"/>
    <dgm:cxn modelId="{DB61922C-EB58-4596-8A8C-6AB9A5A0E442}" type="presParOf" srcId="{BC14EBE8-FBCD-4008-A1E6-5EB3AA43041B}" destId="{DFBB9905-63C4-4FC1-86C8-306C1284775E}" srcOrd="3" destOrd="0" presId="urn:microsoft.com/office/officeart/2005/8/layout/list1"/>
    <dgm:cxn modelId="{316667EC-1D1F-4F58-87B2-1D194E04BE32}" type="presParOf" srcId="{BC14EBE8-FBCD-4008-A1E6-5EB3AA43041B}" destId="{08ECC4F9-A642-4A8E-B611-7B3ED330AE08}" srcOrd="4" destOrd="0" presId="urn:microsoft.com/office/officeart/2005/8/layout/list1"/>
    <dgm:cxn modelId="{9FDD12F1-7F31-4099-B436-206B867C157E}" type="presParOf" srcId="{08ECC4F9-A642-4A8E-B611-7B3ED330AE08}" destId="{70BFE9CB-C34C-4E39-B8DB-5F8796C6107E}" srcOrd="0" destOrd="0" presId="urn:microsoft.com/office/officeart/2005/8/layout/list1"/>
    <dgm:cxn modelId="{29EACACF-50D4-4A62-9CC0-6CD67CCFDACA}" type="presParOf" srcId="{08ECC4F9-A642-4A8E-B611-7B3ED330AE08}" destId="{ADD7334C-14E7-4F78-8504-B8D143406E79}" srcOrd="1" destOrd="0" presId="urn:microsoft.com/office/officeart/2005/8/layout/list1"/>
    <dgm:cxn modelId="{DD3C7828-F45C-4ABC-B393-70044123F3A7}" type="presParOf" srcId="{BC14EBE8-FBCD-4008-A1E6-5EB3AA43041B}" destId="{4BC95E6F-7F4B-4B6A-A5E8-67BB96E8AB36}" srcOrd="5" destOrd="0" presId="urn:microsoft.com/office/officeart/2005/8/layout/list1"/>
    <dgm:cxn modelId="{AD08DA6C-B7C1-4CD3-A955-6B84F750661B}" type="presParOf" srcId="{BC14EBE8-FBCD-4008-A1E6-5EB3AA43041B}" destId="{BA0DDAE6-06DB-4DF6-AA8C-0C9B6CFBE05A}" srcOrd="6" destOrd="0" presId="urn:microsoft.com/office/officeart/2005/8/layout/list1"/>
    <dgm:cxn modelId="{EB622277-CCAC-4691-96D6-D9724E9E53E8}" type="presParOf" srcId="{BC14EBE8-FBCD-4008-A1E6-5EB3AA43041B}" destId="{9B11CFFD-8998-467C-8523-ACC7F579E66C}" srcOrd="7" destOrd="0" presId="urn:microsoft.com/office/officeart/2005/8/layout/list1"/>
    <dgm:cxn modelId="{8D09CD0D-8542-437C-82B7-23E09A65A5B7}" type="presParOf" srcId="{BC14EBE8-FBCD-4008-A1E6-5EB3AA43041B}" destId="{1C4AD073-C4CA-4376-96CE-32C95FEA0E42}" srcOrd="8" destOrd="0" presId="urn:microsoft.com/office/officeart/2005/8/layout/list1"/>
    <dgm:cxn modelId="{EB462D86-AEF0-4964-81A1-74497B6C5129}" type="presParOf" srcId="{1C4AD073-C4CA-4376-96CE-32C95FEA0E42}" destId="{95CE5C7F-1FFE-4817-97BD-32C820E413E3}" srcOrd="0" destOrd="0" presId="urn:microsoft.com/office/officeart/2005/8/layout/list1"/>
    <dgm:cxn modelId="{1E23B5D7-DBD2-44C2-96F1-06F3FEAEA196}" type="presParOf" srcId="{1C4AD073-C4CA-4376-96CE-32C95FEA0E42}" destId="{D8750E20-A5BA-4637-A901-C1C7B8E02AC1}" srcOrd="1" destOrd="0" presId="urn:microsoft.com/office/officeart/2005/8/layout/list1"/>
    <dgm:cxn modelId="{12C78DBF-D26C-453C-B165-0E64304C1AE1}" type="presParOf" srcId="{BC14EBE8-FBCD-4008-A1E6-5EB3AA43041B}" destId="{647D1DC0-F901-4EB6-B6AC-6049DB7AB1AB}" srcOrd="9" destOrd="0" presId="urn:microsoft.com/office/officeart/2005/8/layout/list1"/>
    <dgm:cxn modelId="{16AC82D6-1301-4F09-81F8-7F7D7897D9C6}" type="presParOf" srcId="{BC14EBE8-FBCD-4008-A1E6-5EB3AA43041B}" destId="{0C4013C8-C836-418D-8A4F-CF133B246502}" srcOrd="10" destOrd="0" presId="urn:microsoft.com/office/officeart/2005/8/layou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5.xml><?xml version="1.0" encoding="utf-8"?>
<dgm:dataModel xmlns:dgm="http://schemas.openxmlformats.org/drawingml/2006/diagram" xmlns:a="http://schemas.openxmlformats.org/drawingml/2006/main" xmlns:r="http://schemas.openxmlformats.org/officeDocument/2006/relationships">
  <dgm:ptLst>
    <dgm:pt modelId="{14A84620-1B8C-4D82-BD0C-9185B6538827}" type="doc">
      <dgm:prSet loTypeId="urn:microsoft.com/office/officeart/2005/8/layout/list1" loCatId="list" qsTypeId="urn:microsoft.com/office/officeart/2005/8/quickstyle/simple1#5" qsCatId="simple" csTypeId="urn:microsoft.com/office/officeart/2005/8/colors/colorful5" csCatId="colorful" phldr="1"/>
      <dgm:spPr bwMode="auto"/>
      <dgm:t>
        <a:bodyPr/>
        <a:lstStyle/>
        <a:p>
          <a:pPr>
            <a:defRPr/>
          </a:pPr>
          <a:endParaRPr lang="de-DE"/>
        </a:p>
      </dgm:t>
    </dgm:pt>
    <dgm:pt modelId="{0E905535-15A7-4DB3-A0CB-0CAF91B54CFB}">
      <dgm:prSet phldrT="[Text]" custT="1"/>
      <dgm:spPr bwMode="auto"/>
      <dgm:t>
        <a:bodyPr/>
        <a:lstStyle/>
        <a:p>
          <a:pPr>
            <a:defRPr/>
          </a:pPr>
          <a:r>
            <a:rPr lang="de-DE" sz="2000"/>
            <a:t>Die unterrichtende Lehrkraft entscheidet über Umfang und Zeitpunkt der Gerätenutzung während des Unterrichts.</a:t>
          </a:r>
          <a:endParaRPr/>
        </a:p>
      </dgm:t>
    </dgm:pt>
    <dgm:pt modelId="{1A272117-7B3E-4EF4-A90D-C86CA6F74D2E}" type="parTrans" cxnId="{4F6909C1-747E-46EB-9BA2-9C07EA49F70D}">
      <dgm:prSet/>
      <dgm:spPr bwMode="auto"/>
      <dgm:t>
        <a:bodyPr/>
        <a:lstStyle/>
        <a:p>
          <a:pPr>
            <a:defRPr/>
          </a:pPr>
          <a:endParaRPr lang="de-DE"/>
        </a:p>
      </dgm:t>
    </dgm:pt>
    <dgm:pt modelId="{1DB900E9-CC6C-4720-8D81-7EABA50601E2}" type="sibTrans" cxnId="{4F6909C1-747E-46EB-9BA2-9C07EA49F70D}">
      <dgm:prSet/>
      <dgm:spPr bwMode="auto"/>
      <dgm:t>
        <a:bodyPr/>
        <a:lstStyle/>
        <a:p>
          <a:pPr>
            <a:defRPr/>
          </a:pPr>
          <a:endParaRPr lang="de-DE"/>
        </a:p>
      </dgm:t>
    </dgm:pt>
    <dgm:pt modelId="{69595F7F-FE69-486F-8F90-69E16F4BF15E}">
      <dgm:prSet phldrT="[Text]" custT="1"/>
      <dgm:spPr bwMode="auto"/>
      <dgm:t>
        <a:bodyPr/>
        <a:lstStyle/>
        <a:p>
          <a:pPr>
            <a:defRPr/>
          </a:pPr>
          <a:r>
            <a:rPr lang="de-DE" sz="2000"/>
            <a:t>Schuleigene Regelungen zur Gerätenutzung außerhalb des Unterrichts (z.B. während der Pausen, in Freistunden etc.) </a:t>
          </a:r>
          <a:endParaRPr/>
        </a:p>
      </dgm:t>
    </dgm:pt>
    <dgm:pt modelId="{96F9D9FF-8946-4055-B9D3-D9C1698309F4}" type="parTrans" cxnId="{EA4E0728-4DA7-4B04-8200-E73938F5D9C7}">
      <dgm:prSet/>
      <dgm:spPr bwMode="auto"/>
      <dgm:t>
        <a:bodyPr/>
        <a:lstStyle/>
        <a:p>
          <a:pPr>
            <a:defRPr/>
          </a:pPr>
          <a:endParaRPr lang="de-DE"/>
        </a:p>
      </dgm:t>
    </dgm:pt>
    <dgm:pt modelId="{46EFA43D-6750-40BA-AFEB-1F02E1DEBCCA}" type="sibTrans" cxnId="{EA4E0728-4DA7-4B04-8200-E73938F5D9C7}">
      <dgm:prSet/>
      <dgm:spPr bwMode="auto"/>
      <dgm:t>
        <a:bodyPr/>
        <a:lstStyle/>
        <a:p>
          <a:pPr>
            <a:defRPr/>
          </a:pPr>
          <a:endParaRPr lang="de-DE"/>
        </a:p>
      </dgm:t>
    </dgm:pt>
    <dgm:pt modelId="{BC14EBE8-FBCD-4008-A1E6-5EB3AA43041B}" type="pres">
      <dgm:prSet presAssocID="{14A84620-1B8C-4D82-BD0C-9185B6538827}" presName="linear" presStyleCnt="0">
        <dgm:presLayoutVars>
          <dgm:dir val="norm"/>
          <dgm:animLvl val="lvl"/>
          <dgm:resizeHandles val="exact"/>
        </dgm:presLayoutVars>
      </dgm:prSet>
      <dgm:spPr bwMode="auto"/>
    </dgm:pt>
    <dgm:pt modelId="{6AAEE4ED-186B-40BE-B0E7-6038817733F3}" type="pres">
      <dgm:prSet presAssocID="{0E905535-15A7-4DB3-A0CB-0CAF91B54CFB}" presName="parentLin" presStyleCnt="0"/>
      <dgm:spPr bwMode="auto"/>
    </dgm:pt>
    <dgm:pt modelId="{EE2BB607-1342-40DE-8D16-A847E7465687}" type="pres">
      <dgm:prSet presAssocID="{0E905535-15A7-4DB3-A0CB-0CAF91B54CFB}" presName="parentLeftMargin" presStyleLbl="node1" presStyleIdx="0" presStyleCnt="2"/>
      <dgm:spPr bwMode="auto"/>
    </dgm:pt>
    <dgm:pt modelId="{0E0BE898-4D3F-45D1-B1BB-F43F3C183255}" type="pres">
      <dgm:prSet presAssocID="{0E905535-15A7-4DB3-A0CB-0CAF91B54CFB}" presName="parentText" presStyleLbl="node1" presStyleIdx="0" presStyleCnt="2">
        <dgm:presLayoutVars>
          <dgm:chMax val="0"/>
          <dgm:bulletEnabled val="1"/>
        </dgm:presLayoutVars>
      </dgm:prSet>
      <dgm:spPr bwMode="auto"/>
    </dgm:pt>
    <dgm:pt modelId="{2E8033E5-2097-4FF9-866F-045D9D7DD760}" type="pres">
      <dgm:prSet presAssocID="{0E905535-15A7-4DB3-A0CB-0CAF91B54CFB}" presName="negativeSpace" presStyleCnt="0"/>
      <dgm:spPr bwMode="auto"/>
    </dgm:pt>
    <dgm:pt modelId="{DD9B7346-E401-49DA-90B5-D5AE5A319EC8}" type="pres">
      <dgm:prSet presAssocID="{0E905535-15A7-4DB3-A0CB-0CAF91B54CFB}" presName="childText" presStyleLbl="conFgAcc1" presStyleIdx="0" presStyleCnt="2">
        <dgm:presLayoutVars>
          <dgm:bulletEnabled val="1"/>
        </dgm:presLayoutVars>
      </dgm:prSet>
      <dgm:spPr bwMode="auto"/>
    </dgm:pt>
    <dgm:pt modelId="{DFBB9905-63C4-4FC1-86C8-306C1284775E}" type="pres">
      <dgm:prSet presAssocID="{1DB900E9-CC6C-4720-8D81-7EABA50601E2}" presName="spaceBetweenRectangles" presStyleCnt="0"/>
      <dgm:spPr bwMode="auto"/>
    </dgm:pt>
    <dgm:pt modelId="{1C4AD073-C4CA-4376-96CE-32C95FEA0E42}" type="pres">
      <dgm:prSet presAssocID="{69595F7F-FE69-486F-8F90-69E16F4BF15E}" presName="parentLin" presStyleCnt="0"/>
      <dgm:spPr bwMode="auto"/>
    </dgm:pt>
    <dgm:pt modelId="{95CE5C7F-1FFE-4817-97BD-32C820E413E3}" type="pres">
      <dgm:prSet presAssocID="{69595F7F-FE69-486F-8F90-69E16F4BF15E}" presName="parentLeftMargin" presStyleLbl="node1" presStyleIdx="0" presStyleCnt="2"/>
      <dgm:spPr bwMode="auto"/>
    </dgm:pt>
    <dgm:pt modelId="{D8750E20-A5BA-4637-A901-C1C7B8E02AC1}" type="pres">
      <dgm:prSet presAssocID="{69595F7F-FE69-486F-8F90-69E16F4BF15E}" presName="parentText" presStyleLbl="node1" presStyleIdx="1" presStyleCnt="2">
        <dgm:presLayoutVars>
          <dgm:chMax val="0"/>
          <dgm:bulletEnabled val="1"/>
        </dgm:presLayoutVars>
      </dgm:prSet>
      <dgm:spPr bwMode="auto"/>
    </dgm:pt>
    <dgm:pt modelId="{647D1DC0-F901-4EB6-B6AC-6049DB7AB1AB}" type="pres">
      <dgm:prSet presAssocID="{69595F7F-FE69-486F-8F90-69E16F4BF15E}" presName="negativeSpace" presStyleCnt="0"/>
      <dgm:spPr bwMode="auto"/>
    </dgm:pt>
    <dgm:pt modelId="{0C4013C8-C836-418D-8A4F-CF133B246502}" type="pres">
      <dgm:prSet presAssocID="{69595F7F-FE69-486F-8F90-69E16F4BF15E}" presName="childText" presStyleLbl="conFgAcc1" presStyleIdx="1" presStyleCnt="2">
        <dgm:presLayoutVars>
          <dgm:bulletEnabled val="1"/>
        </dgm:presLayoutVars>
      </dgm:prSet>
      <dgm:spPr bwMode="auto"/>
    </dgm:pt>
  </dgm:ptLst>
  <dgm:cxnLst>
    <dgm:cxn modelId="{FFC38219-1ECA-48E7-9759-C0E04882EB08}" type="presOf" srcId="{14A84620-1B8C-4D82-BD0C-9185B6538827}" destId="{BC14EBE8-FBCD-4008-A1E6-5EB3AA43041B}" srcOrd="0" destOrd="0" presId="urn:microsoft.com/office/officeart/2005/8/layout/list1"/>
    <dgm:cxn modelId="{EA4E0728-4DA7-4B04-8200-E73938F5D9C7}" srcId="{14A84620-1B8C-4D82-BD0C-9185B6538827}" destId="{69595F7F-FE69-486F-8F90-69E16F4BF15E}" srcOrd="1" destOrd="0" parTransId="{96F9D9FF-8946-4055-B9D3-D9C1698309F4}" sibTransId="{46EFA43D-6750-40BA-AFEB-1F02E1DEBCCA}"/>
    <dgm:cxn modelId="{97F6BD70-8BDA-42FA-9CAB-69C27D876FAA}" type="presOf" srcId="{0E905535-15A7-4DB3-A0CB-0CAF91B54CFB}" destId="{EE2BB607-1342-40DE-8D16-A847E7465687}" srcOrd="0" destOrd="0" presId="urn:microsoft.com/office/officeart/2005/8/layout/list1"/>
    <dgm:cxn modelId="{4F6909C1-747E-46EB-9BA2-9C07EA49F70D}" srcId="{14A84620-1B8C-4D82-BD0C-9185B6538827}" destId="{0E905535-15A7-4DB3-A0CB-0CAF91B54CFB}" srcOrd="0" destOrd="0" parTransId="{1A272117-7B3E-4EF4-A90D-C86CA6F74D2E}" sibTransId="{1DB900E9-CC6C-4720-8D81-7EABA50601E2}"/>
    <dgm:cxn modelId="{72ED9CE4-FDB2-40DC-86A7-3B39F4645E7F}" type="presOf" srcId="{69595F7F-FE69-486F-8F90-69E16F4BF15E}" destId="{D8750E20-A5BA-4637-A901-C1C7B8E02AC1}" srcOrd="1" destOrd="0" presId="urn:microsoft.com/office/officeart/2005/8/layout/list1"/>
    <dgm:cxn modelId="{9CEE3BF0-AA3A-4E21-A29B-5510C1CCE68C}" type="presOf" srcId="{69595F7F-FE69-486F-8F90-69E16F4BF15E}" destId="{95CE5C7F-1FFE-4817-97BD-32C820E413E3}" srcOrd="0" destOrd="0" presId="urn:microsoft.com/office/officeart/2005/8/layout/list1"/>
    <dgm:cxn modelId="{EC2890F2-51CA-4A3B-8E2F-FBF6A3A0DD0D}" type="presOf" srcId="{0E905535-15A7-4DB3-A0CB-0CAF91B54CFB}" destId="{0E0BE898-4D3F-45D1-B1BB-F43F3C183255}" srcOrd="1" destOrd="0" presId="urn:microsoft.com/office/officeart/2005/8/layout/list1"/>
    <dgm:cxn modelId="{B011BFFF-CDBA-47E0-B19E-5CD76CF866B2}" type="presParOf" srcId="{BC14EBE8-FBCD-4008-A1E6-5EB3AA43041B}" destId="{6AAEE4ED-186B-40BE-B0E7-6038817733F3}" srcOrd="0" destOrd="0" presId="urn:microsoft.com/office/officeart/2005/8/layout/list1"/>
    <dgm:cxn modelId="{A2FF7D30-78FA-4637-BB9D-5161ED6949AA}" type="presParOf" srcId="{6AAEE4ED-186B-40BE-B0E7-6038817733F3}" destId="{EE2BB607-1342-40DE-8D16-A847E7465687}" srcOrd="0" destOrd="0" presId="urn:microsoft.com/office/officeart/2005/8/layout/list1"/>
    <dgm:cxn modelId="{A11BF213-8456-465A-A20D-3A1BC552E3FB}" type="presParOf" srcId="{6AAEE4ED-186B-40BE-B0E7-6038817733F3}" destId="{0E0BE898-4D3F-45D1-B1BB-F43F3C183255}" srcOrd="1" destOrd="0" presId="urn:microsoft.com/office/officeart/2005/8/layout/list1"/>
    <dgm:cxn modelId="{2A963B3F-FD5B-4C83-B1B0-B353EAF7016E}" type="presParOf" srcId="{BC14EBE8-FBCD-4008-A1E6-5EB3AA43041B}" destId="{2E8033E5-2097-4FF9-866F-045D9D7DD760}" srcOrd="1" destOrd="0" presId="urn:microsoft.com/office/officeart/2005/8/layout/list1"/>
    <dgm:cxn modelId="{7F54E820-FB96-4B4F-9C48-5D10516311E2}" type="presParOf" srcId="{BC14EBE8-FBCD-4008-A1E6-5EB3AA43041B}" destId="{DD9B7346-E401-49DA-90B5-D5AE5A319EC8}" srcOrd="2" destOrd="0" presId="urn:microsoft.com/office/officeart/2005/8/layout/list1"/>
    <dgm:cxn modelId="{DB61922C-EB58-4596-8A8C-6AB9A5A0E442}" type="presParOf" srcId="{BC14EBE8-FBCD-4008-A1E6-5EB3AA43041B}" destId="{DFBB9905-63C4-4FC1-86C8-306C1284775E}" srcOrd="3" destOrd="0" presId="urn:microsoft.com/office/officeart/2005/8/layout/list1"/>
    <dgm:cxn modelId="{8D09CD0D-8542-437C-82B7-23E09A65A5B7}" type="presParOf" srcId="{BC14EBE8-FBCD-4008-A1E6-5EB3AA43041B}" destId="{1C4AD073-C4CA-4376-96CE-32C95FEA0E42}" srcOrd="4" destOrd="0" presId="urn:microsoft.com/office/officeart/2005/8/layout/list1"/>
    <dgm:cxn modelId="{EB462D86-AEF0-4964-81A1-74497B6C5129}" type="presParOf" srcId="{1C4AD073-C4CA-4376-96CE-32C95FEA0E42}" destId="{95CE5C7F-1FFE-4817-97BD-32C820E413E3}" srcOrd="0" destOrd="0" presId="urn:microsoft.com/office/officeart/2005/8/layout/list1"/>
    <dgm:cxn modelId="{1E23B5D7-DBD2-44C2-96F1-06F3FEAEA196}" type="presParOf" srcId="{1C4AD073-C4CA-4376-96CE-32C95FEA0E42}" destId="{D8750E20-A5BA-4637-A901-C1C7B8E02AC1}" srcOrd="1" destOrd="0" presId="urn:microsoft.com/office/officeart/2005/8/layout/list1"/>
    <dgm:cxn modelId="{12C78DBF-D26C-453C-B165-0E64304C1AE1}" type="presParOf" srcId="{BC14EBE8-FBCD-4008-A1E6-5EB3AA43041B}" destId="{647D1DC0-F901-4EB6-B6AC-6049DB7AB1AB}" srcOrd="5" destOrd="0" presId="urn:microsoft.com/office/officeart/2005/8/layout/list1"/>
    <dgm:cxn modelId="{16AC82D6-1301-4F09-81F8-7F7D7897D9C6}" type="presParOf" srcId="{BC14EBE8-FBCD-4008-A1E6-5EB3AA43041B}" destId="{0C4013C8-C836-418D-8A4F-CF133B246502}" srcOrd="6" destOrd="0" presId="urn:microsoft.com/office/officeart/2005/8/layou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6.xml><?xml version="1.0" encoding="utf-8"?>
<dgm:dataModel xmlns:dgm="http://schemas.openxmlformats.org/drawingml/2006/diagram" xmlns:a="http://schemas.openxmlformats.org/drawingml/2006/main" xmlns:r="http://schemas.openxmlformats.org/officeDocument/2006/relationships">
  <dgm:ptLst>
    <dgm:pt modelId="{14A84620-1B8C-4D82-BD0C-9185B6538827}" type="doc">
      <dgm:prSet loTypeId="urn:microsoft.com/office/officeart/2005/8/layout/list1" loCatId="list" qsTypeId="urn:microsoft.com/office/officeart/2005/8/quickstyle/simple1#6" qsCatId="simple" csTypeId="urn:microsoft.com/office/officeart/2005/8/colors/colorful5" csCatId="colorful" phldr="1"/>
      <dgm:spPr bwMode="auto"/>
      <dgm:t>
        <a:bodyPr/>
        <a:lstStyle/>
        <a:p>
          <a:pPr>
            <a:defRPr/>
          </a:pPr>
          <a:endParaRPr lang="de-DE"/>
        </a:p>
      </dgm:t>
    </dgm:pt>
    <dgm:pt modelId="{0E905535-15A7-4DB3-A0CB-0CAF91B54CFB}">
      <dgm:prSet phldrT="[Text]" custT="1"/>
      <dgm:spPr bwMode="auto"/>
      <dgm:t>
        <a:bodyPr/>
        <a:lstStyle/>
        <a:p>
          <a:pPr>
            <a:defRPr/>
          </a:pPr>
          <a:r>
            <a:rPr lang="de-DE" sz="2000"/>
            <a:t>Berücksichtigung rechtlicher Rahmenbedingungen	</a:t>
          </a:r>
          <a:endParaRPr/>
        </a:p>
      </dgm:t>
    </dgm:pt>
    <dgm:pt modelId="{1A272117-7B3E-4EF4-A90D-C86CA6F74D2E}" type="parTrans" cxnId="{4F6909C1-747E-46EB-9BA2-9C07EA49F70D}">
      <dgm:prSet/>
      <dgm:spPr bwMode="auto"/>
      <dgm:t>
        <a:bodyPr/>
        <a:lstStyle/>
        <a:p>
          <a:pPr>
            <a:defRPr/>
          </a:pPr>
          <a:endParaRPr lang="de-DE"/>
        </a:p>
      </dgm:t>
    </dgm:pt>
    <dgm:pt modelId="{1DB900E9-CC6C-4720-8D81-7EABA50601E2}" type="sibTrans" cxnId="{4F6909C1-747E-46EB-9BA2-9C07EA49F70D}">
      <dgm:prSet/>
      <dgm:spPr bwMode="auto"/>
      <dgm:t>
        <a:bodyPr/>
        <a:lstStyle/>
        <a:p>
          <a:pPr>
            <a:defRPr/>
          </a:pPr>
          <a:endParaRPr lang="de-DE"/>
        </a:p>
      </dgm:t>
    </dgm:pt>
    <dgm:pt modelId="{69595F7F-FE69-486F-8F90-69E16F4BF15E}">
      <dgm:prSet phldrT="[Text]" custT="1"/>
      <dgm:spPr bwMode="auto"/>
      <dgm:t>
        <a:bodyPr/>
        <a:lstStyle/>
        <a:p>
          <a:pPr>
            <a:defRPr/>
          </a:pPr>
          <a:r>
            <a:rPr lang="de-DE" sz="2000"/>
            <a:t>Regelungen zur Datensicherheit (z.B. Passwort, Backup)</a:t>
          </a:r>
          <a:endParaRPr/>
        </a:p>
      </dgm:t>
    </dgm:pt>
    <dgm:pt modelId="{96F9D9FF-8946-4055-B9D3-D9C1698309F4}" type="parTrans" cxnId="{EA4E0728-4DA7-4B04-8200-E73938F5D9C7}">
      <dgm:prSet/>
      <dgm:spPr bwMode="auto"/>
      <dgm:t>
        <a:bodyPr/>
        <a:lstStyle/>
        <a:p>
          <a:pPr>
            <a:defRPr/>
          </a:pPr>
          <a:endParaRPr lang="de-DE"/>
        </a:p>
      </dgm:t>
    </dgm:pt>
    <dgm:pt modelId="{46EFA43D-6750-40BA-AFEB-1F02E1DEBCCA}" type="sibTrans" cxnId="{EA4E0728-4DA7-4B04-8200-E73938F5D9C7}">
      <dgm:prSet/>
      <dgm:spPr bwMode="auto"/>
      <dgm:t>
        <a:bodyPr/>
        <a:lstStyle/>
        <a:p>
          <a:pPr>
            <a:defRPr/>
          </a:pPr>
          <a:endParaRPr lang="de-DE"/>
        </a:p>
      </dgm:t>
    </dgm:pt>
    <dgm:pt modelId="{FCFBB9FE-906F-4BBF-969C-7A17F532665D}">
      <dgm:prSet phldrT="[Text]" custT="1"/>
      <dgm:spPr bwMode="auto"/>
      <dgm:t>
        <a:bodyPr/>
        <a:lstStyle/>
        <a:p>
          <a:pPr>
            <a:defRPr/>
          </a:pPr>
          <a:r>
            <a:rPr lang="de-DE" sz="2000"/>
            <a:t>Regelungen zum Datenschutz</a:t>
          </a:r>
          <a:endParaRPr/>
        </a:p>
      </dgm:t>
    </dgm:pt>
    <dgm:pt modelId="{6040475A-DF46-4B91-80CE-78225C6A5BEB}" type="parTrans" cxnId="{F526A873-0936-4695-86F9-4EAAE3E7AD12}">
      <dgm:prSet/>
      <dgm:spPr bwMode="auto"/>
      <dgm:t>
        <a:bodyPr/>
        <a:lstStyle/>
        <a:p>
          <a:pPr>
            <a:defRPr/>
          </a:pPr>
          <a:endParaRPr lang="de-DE"/>
        </a:p>
      </dgm:t>
    </dgm:pt>
    <dgm:pt modelId="{1B96D19C-5FD5-451D-8A4E-F3EEE7161123}" type="sibTrans" cxnId="{F526A873-0936-4695-86F9-4EAAE3E7AD12}">
      <dgm:prSet/>
      <dgm:spPr bwMode="auto"/>
      <dgm:t>
        <a:bodyPr/>
        <a:lstStyle/>
        <a:p>
          <a:pPr>
            <a:defRPr/>
          </a:pPr>
          <a:endParaRPr lang="de-DE"/>
        </a:p>
      </dgm:t>
    </dgm:pt>
    <dgm:pt modelId="{7E76E68C-C02E-4F46-87E3-992B9339783C}">
      <dgm:prSet phldrT="[Text]" custT="1"/>
      <dgm:spPr bwMode="auto"/>
      <dgm:t>
        <a:bodyPr/>
        <a:lstStyle/>
        <a:p>
          <a:pPr>
            <a:defRPr/>
          </a:pPr>
          <a:r>
            <a:rPr lang="de-DE" sz="2000"/>
            <a:t>Beachtung von Urheberrecht und Recht am eigenen Bild etc.</a:t>
          </a:r>
          <a:endParaRPr/>
        </a:p>
      </dgm:t>
    </dgm:pt>
    <dgm:pt modelId="{A8DEC056-9A08-49B6-AB78-5A93BA7A3812}" type="parTrans" cxnId="{A2A95AE6-32C5-4E5C-BBC4-13B9F1FD347C}">
      <dgm:prSet/>
      <dgm:spPr bwMode="auto"/>
      <dgm:t>
        <a:bodyPr/>
        <a:lstStyle/>
        <a:p>
          <a:pPr>
            <a:defRPr/>
          </a:pPr>
          <a:endParaRPr lang="de-DE"/>
        </a:p>
      </dgm:t>
    </dgm:pt>
    <dgm:pt modelId="{EF2367E9-A00C-490D-8847-792CBF7040D2}" type="sibTrans" cxnId="{A2A95AE6-32C5-4E5C-BBC4-13B9F1FD347C}">
      <dgm:prSet/>
      <dgm:spPr bwMode="auto"/>
      <dgm:t>
        <a:bodyPr/>
        <a:lstStyle/>
        <a:p>
          <a:pPr>
            <a:defRPr/>
          </a:pPr>
          <a:endParaRPr lang="de-DE"/>
        </a:p>
      </dgm:t>
    </dgm:pt>
    <dgm:pt modelId="{BC14EBE8-FBCD-4008-A1E6-5EB3AA43041B}" type="pres">
      <dgm:prSet presAssocID="{14A84620-1B8C-4D82-BD0C-9185B6538827}" presName="linear" presStyleCnt="0">
        <dgm:presLayoutVars>
          <dgm:dir val="norm"/>
          <dgm:animLvl val="lvl"/>
          <dgm:resizeHandles val="exact"/>
        </dgm:presLayoutVars>
      </dgm:prSet>
      <dgm:spPr bwMode="auto"/>
    </dgm:pt>
    <dgm:pt modelId="{6AAEE4ED-186B-40BE-B0E7-6038817733F3}" type="pres">
      <dgm:prSet presAssocID="{0E905535-15A7-4DB3-A0CB-0CAF91B54CFB}" presName="parentLin" presStyleCnt="0"/>
      <dgm:spPr bwMode="auto"/>
    </dgm:pt>
    <dgm:pt modelId="{EE2BB607-1342-40DE-8D16-A847E7465687}" type="pres">
      <dgm:prSet presAssocID="{0E905535-15A7-4DB3-A0CB-0CAF91B54CFB}" presName="parentLeftMargin" presStyleLbl="node1" presStyleIdx="0" presStyleCnt="4"/>
      <dgm:spPr bwMode="auto"/>
    </dgm:pt>
    <dgm:pt modelId="{0E0BE898-4D3F-45D1-B1BB-F43F3C183255}" type="pres">
      <dgm:prSet presAssocID="{0E905535-15A7-4DB3-A0CB-0CAF91B54CFB}" presName="parentText" presStyleLbl="node1" presStyleIdx="0" presStyleCnt="4">
        <dgm:presLayoutVars>
          <dgm:chMax val="0"/>
          <dgm:bulletEnabled val="1"/>
        </dgm:presLayoutVars>
      </dgm:prSet>
      <dgm:spPr bwMode="auto"/>
    </dgm:pt>
    <dgm:pt modelId="{2E8033E5-2097-4FF9-866F-045D9D7DD760}" type="pres">
      <dgm:prSet presAssocID="{0E905535-15A7-4DB3-A0CB-0CAF91B54CFB}" presName="negativeSpace" presStyleCnt="0"/>
      <dgm:spPr bwMode="auto"/>
    </dgm:pt>
    <dgm:pt modelId="{DD9B7346-E401-49DA-90B5-D5AE5A319EC8}" type="pres">
      <dgm:prSet presAssocID="{0E905535-15A7-4DB3-A0CB-0CAF91B54CFB}" presName="childText" presStyleLbl="conFgAcc1" presStyleIdx="0" presStyleCnt="4">
        <dgm:presLayoutVars>
          <dgm:bulletEnabled val="1"/>
        </dgm:presLayoutVars>
      </dgm:prSet>
      <dgm:spPr bwMode="auto"/>
    </dgm:pt>
    <dgm:pt modelId="{DFBB9905-63C4-4FC1-86C8-306C1284775E}" type="pres">
      <dgm:prSet presAssocID="{1DB900E9-CC6C-4720-8D81-7EABA50601E2}" presName="spaceBetweenRectangles" presStyleCnt="0"/>
      <dgm:spPr bwMode="auto"/>
    </dgm:pt>
    <dgm:pt modelId="{1C4AD073-C4CA-4376-96CE-32C95FEA0E42}" type="pres">
      <dgm:prSet presAssocID="{69595F7F-FE69-486F-8F90-69E16F4BF15E}" presName="parentLin" presStyleCnt="0"/>
      <dgm:spPr bwMode="auto"/>
    </dgm:pt>
    <dgm:pt modelId="{95CE5C7F-1FFE-4817-97BD-32C820E413E3}" type="pres">
      <dgm:prSet presAssocID="{69595F7F-FE69-486F-8F90-69E16F4BF15E}" presName="parentLeftMargin" presStyleLbl="node1" presStyleIdx="0" presStyleCnt="4"/>
      <dgm:spPr bwMode="auto"/>
    </dgm:pt>
    <dgm:pt modelId="{D8750E20-A5BA-4637-A901-C1C7B8E02AC1}" type="pres">
      <dgm:prSet presAssocID="{69595F7F-FE69-486F-8F90-69E16F4BF15E}" presName="parentText" presStyleLbl="node1" presStyleIdx="1" presStyleCnt="4">
        <dgm:presLayoutVars>
          <dgm:chMax val="0"/>
          <dgm:bulletEnabled val="1"/>
        </dgm:presLayoutVars>
      </dgm:prSet>
      <dgm:spPr bwMode="auto"/>
    </dgm:pt>
    <dgm:pt modelId="{647D1DC0-F901-4EB6-B6AC-6049DB7AB1AB}" type="pres">
      <dgm:prSet presAssocID="{69595F7F-FE69-486F-8F90-69E16F4BF15E}" presName="negativeSpace" presStyleCnt="0"/>
      <dgm:spPr bwMode="auto"/>
    </dgm:pt>
    <dgm:pt modelId="{0C4013C8-C836-418D-8A4F-CF133B246502}" type="pres">
      <dgm:prSet presAssocID="{69595F7F-FE69-486F-8F90-69E16F4BF15E}" presName="childText" presStyleLbl="conFgAcc1" presStyleIdx="1" presStyleCnt="4">
        <dgm:presLayoutVars>
          <dgm:bulletEnabled val="1"/>
        </dgm:presLayoutVars>
      </dgm:prSet>
      <dgm:spPr bwMode="auto"/>
    </dgm:pt>
    <dgm:pt modelId="{23D4903E-00E0-466C-949F-F6579B26F3AB}" type="pres">
      <dgm:prSet presAssocID="{46EFA43D-6750-40BA-AFEB-1F02E1DEBCCA}" presName="spaceBetweenRectangles" presStyleCnt="0"/>
      <dgm:spPr bwMode="auto"/>
    </dgm:pt>
    <dgm:pt modelId="{BED9009B-06A3-4E1A-AEC0-B89C10240910}" type="pres">
      <dgm:prSet presAssocID="{FCFBB9FE-906F-4BBF-969C-7A17F532665D}" presName="parentLin" presStyleCnt="0"/>
      <dgm:spPr bwMode="auto"/>
    </dgm:pt>
    <dgm:pt modelId="{5076566B-952E-463C-A8C0-2E36621DFAA7}" type="pres">
      <dgm:prSet presAssocID="{FCFBB9FE-906F-4BBF-969C-7A17F532665D}" presName="parentLeftMargin" presStyleLbl="node1" presStyleIdx="1" presStyleCnt="4"/>
      <dgm:spPr bwMode="auto"/>
    </dgm:pt>
    <dgm:pt modelId="{A612FE69-D24A-4E7D-968C-22D3D68A6DC0}" type="pres">
      <dgm:prSet presAssocID="{FCFBB9FE-906F-4BBF-969C-7A17F532665D}" presName="parentText" presStyleLbl="node1" presStyleIdx="2" presStyleCnt="4">
        <dgm:presLayoutVars>
          <dgm:chMax val="0"/>
          <dgm:bulletEnabled val="1"/>
        </dgm:presLayoutVars>
      </dgm:prSet>
      <dgm:spPr bwMode="auto"/>
    </dgm:pt>
    <dgm:pt modelId="{67DBF4C1-D49F-45E5-AAA4-824D034290CD}" type="pres">
      <dgm:prSet presAssocID="{FCFBB9FE-906F-4BBF-969C-7A17F532665D}" presName="negativeSpace" presStyleCnt="0"/>
      <dgm:spPr bwMode="auto"/>
    </dgm:pt>
    <dgm:pt modelId="{4EBC5F2D-6710-4533-97A9-E88F5E36F70F}" type="pres">
      <dgm:prSet presAssocID="{FCFBB9FE-906F-4BBF-969C-7A17F532665D}" presName="childText" presStyleLbl="conFgAcc1" presStyleIdx="2" presStyleCnt="4">
        <dgm:presLayoutVars>
          <dgm:bulletEnabled val="1"/>
        </dgm:presLayoutVars>
      </dgm:prSet>
      <dgm:spPr bwMode="auto"/>
    </dgm:pt>
    <dgm:pt modelId="{91815F53-0C0C-4393-A7A1-F9CA083D7C13}" type="pres">
      <dgm:prSet presAssocID="{1B96D19C-5FD5-451D-8A4E-F3EEE7161123}" presName="spaceBetweenRectangles" presStyleCnt="0"/>
      <dgm:spPr bwMode="auto"/>
    </dgm:pt>
    <dgm:pt modelId="{025C1D64-FBAB-4CEC-A454-4C765085D3BE}" type="pres">
      <dgm:prSet presAssocID="{7E76E68C-C02E-4F46-87E3-992B9339783C}" presName="parentLin" presStyleCnt="0"/>
      <dgm:spPr bwMode="auto"/>
    </dgm:pt>
    <dgm:pt modelId="{2CB68DF0-C11C-4BDA-90C1-E7A359B72C7D}" type="pres">
      <dgm:prSet presAssocID="{7E76E68C-C02E-4F46-87E3-992B9339783C}" presName="parentLeftMargin" presStyleLbl="node1" presStyleIdx="2" presStyleCnt="4"/>
      <dgm:spPr bwMode="auto"/>
    </dgm:pt>
    <dgm:pt modelId="{D3A20F04-EBDB-499F-BD17-0A59A03A7819}" type="pres">
      <dgm:prSet presAssocID="{7E76E68C-C02E-4F46-87E3-992B9339783C}" presName="parentText" presStyleLbl="node1" presStyleIdx="3" presStyleCnt="4">
        <dgm:presLayoutVars>
          <dgm:chMax val="0"/>
          <dgm:bulletEnabled val="1"/>
        </dgm:presLayoutVars>
      </dgm:prSet>
      <dgm:spPr bwMode="auto"/>
    </dgm:pt>
    <dgm:pt modelId="{157157F1-E1A4-45CE-BBF5-721ACA3B1173}" type="pres">
      <dgm:prSet presAssocID="{7E76E68C-C02E-4F46-87E3-992B9339783C}" presName="negativeSpace" presStyleCnt="0"/>
      <dgm:spPr bwMode="auto"/>
    </dgm:pt>
    <dgm:pt modelId="{0115D43F-49C8-445E-848D-D30A2493732E}" type="pres">
      <dgm:prSet presAssocID="{7E76E68C-C02E-4F46-87E3-992B9339783C}" presName="childText" presStyleLbl="conFgAcc1" presStyleIdx="3" presStyleCnt="4">
        <dgm:presLayoutVars>
          <dgm:bulletEnabled val="1"/>
        </dgm:presLayoutVars>
      </dgm:prSet>
      <dgm:spPr bwMode="auto"/>
    </dgm:pt>
  </dgm:ptLst>
  <dgm:cxnLst>
    <dgm:cxn modelId="{FFC38219-1ECA-48E7-9759-C0E04882EB08}" type="presOf" srcId="{14A84620-1B8C-4D82-BD0C-9185B6538827}" destId="{BC14EBE8-FBCD-4008-A1E6-5EB3AA43041B}" srcOrd="0" destOrd="0" presId="urn:microsoft.com/office/officeart/2005/8/layout/list1"/>
    <dgm:cxn modelId="{EA4E0728-4DA7-4B04-8200-E73938F5D9C7}" srcId="{14A84620-1B8C-4D82-BD0C-9185B6538827}" destId="{69595F7F-FE69-486F-8F90-69E16F4BF15E}" srcOrd="1" destOrd="0" parTransId="{96F9D9FF-8946-4055-B9D3-D9C1698309F4}" sibTransId="{46EFA43D-6750-40BA-AFEB-1F02E1DEBCCA}"/>
    <dgm:cxn modelId="{BE3BB12E-8984-4BD2-A37C-447B2078AAC4}" type="presOf" srcId="{7E76E68C-C02E-4F46-87E3-992B9339783C}" destId="{D3A20F04-EBDB-499F-BD17-0A59A03A7819}" srcOrd="1" destOrd="0" presId="urn:microsoft.com/office/officeart/2005/8/layout/list1"/>
    <dgm:cxn modelId="{5E6AF461-A9DF-4C72-AE41-6564F6E10CD9}" type="presOf" srcId="{FCFBB9FE-906F-4BBF-969C-7A17F532665D}" destId="{A612FE69-D24A-4E7D-968C-22D3D68A6DC0}" srcOrd="1" destOrd="0" presId="urn:microsoft.com/office/officeart/2005/8/layout/list1"/>
    <dgm:cxn modelId="{97F6BD70-8BDA-42FA-9CAB-69C27D876FAA}" type="presOf" srcId="{0E905535-15A7-4DB3-A0CB-0CAF91B54CFB}" destId="{EE2BB607-1342-40DE-8D16-A847E7465687}" srcOrd="0" destOrd="0" presId="urn:microsoft.com/office/officeart/2005/8/layout/list1"/>
    <dgm:cxn modelId="{F526A873-0936-4695-86F9-4EAAE3E7AD12}" srcId="{14A84620-1B8C-4D82-BD0C-9185B6538827}" destId="{FCFBB9FE-906F-4BBF-969C-7A17F532665D}" srcOrd="2" destOrd="0" parTransId="{6040475A-DF46-4B91-80CE-78225C6A5BEB}" sibTransId="{1B96D19C-5FD5-451D-8A4E-F3EEE7161123}"/>
    <dgm:cxn modelId="{DC4BA691-CD52-49F8-B35B-FC4CDA25847B}" type="presOf" srcId="{FCFBB9FE-906F-4BBF-969C-7A17F532665D}" destId="{5076566B-952E-463C-A8C0-2E36621DFAA7}" srcOrd="0" destOrd="0" presId="urn:microsoft.com/office/officeart/2005/8/layout/list1"/>
    <dgm:cxn modelId="{4F6909C1-747E-46EB-9BA2-9C07EA49F70D}" srcId="{14A84620-1B8C-4D82-BD0C-9185B6538827}" destId="{0E905535-15A7-4DB3-A0CB-0CAF91B54CFB}" srcOrd="0" destOrd="0" parTransId="{1A272117-7B3E-4EF4-A90D-C86CA6F74D2E}" sibTransId="{1DB900E9-CC6C-4720-8D81-7EABA50601E2}"/>
    <dgm:cxn modelId="{72ED9CE4-FDB2-40DC-86A7-3B39F4645E7F}" type="presOf" srcId="{69595F7F-FE69-486F-8F90-69E16F4BF15E}" destId="{D8750E20-A5BA-4637-A901-C1C7B8E02AC1}" srcOrd="1" destOrd="0" presId="urn:microsoft.com/office/officeart/2005/8/layout/list1"/>
    <dgm:cxn modelId="{A2A95AE6-32C5-4E5C-BBC4-13B9F1FD347C}" srcId="{14A84620-1B8C-4D82-BD0C-9185B6538827}" destId="{7E76E68C-C02E-4F46-87E3-992B9339783C}" srcOrd="3" destOrd="0" parTransId="{A8DEC056-9A08-49B6-AB78-5A93BA7A3812}" sibTransId="{EF2367E9-A00C-490D-8847-792CBF7040D2}"/>
    <dgm:cxn modelId="{9CEE3BF0-AA3A-4E21-A29B-5510C1CCE68C}" type="presOf" srcId="{69595F7F-FE69-486F-8F90-69E16F4BF15E}" destId="{95CE5C7F-1FFE-4817-97BD-32C820E413E3}" srcOrd="0" destOrd="0" presId="urn:microsoft.com/office/officeart/2005/8/layout/list1"/>
    <dgm:cxn modelId="{EC2890F2-51CA-4A3B-8E2F-FBF6A3A0DD0D}" type="presOf" srcId="{0E905535-15A7-4DB3-A0CB-0CAF91B54CFB}" destId="{0E0BE898-4D3F-45D1-B1BB-F43F3C183255}" srcOrd="1" destOrd="0" presId="urn:microsoft.com/office/officeart/2005/8/layout/list1"/>
    <dgm:cxn modelId="{FDD8E6F5-63B2-4BBC-8BC4-69F6A60E37C0}" type="presOf" srcId="{7E76E68C-C02E-4F46-87E3-992B9339783C}" destId="{2CB68DF0-C11C-4BDA-90C1-E7A359B72C7D}" srcOrd="0" destOrd="0" presId="urn:microsoft.com/office/officeart/2005/8/layout/list1"/>
    <dgm:cxn modelId="{B011BFFF-CDBA-47E0-B19E-5CD76CF866B2}" type="presParOf" srcId="{BC14EBE8-FBCD-4008-A1E6-5EB3AA43041B}" destId="{6AAEE4ED-186B-40BE-B0E7-6038817733F3}" srcOrd="0" destOrd="0" presId="urn:microsoft.com/office/officeart/2005/8/layout/list1"/>
    <dgm:cxn modelId="{A2FF7D30-78FA-4637-BB9D-5161ED6949AA}" type="presParOf" srcId="{6AAEE4ED-186B-40BE-B0E7-6038817733F3}" destId="{EE2BB607-1342-40DE-8D16-A847E7465687}" srcOrd="0" destOrd="0" presId="urn:microsoft.com/office/officeart/2005/8/layout/list1"/>
    <dgm:cxn modelId="{A11BF213-8456-465A-A20D-3A1BC552E3FB}" type="presParOf" srcId="{6AAEE4ED-186B-40BE-B0E7-6038817733F3}" destId="{0E0BE898-4D3F-45D1-B1BB-F43F3C183255}" srcOrd="1" destOrd="0" presId="urn:microsoft.com/office/officeart/2005/8/layout/list1"/>
    <dgm:cxn modelId="{2A963B3F-FD5B-4C83-B1B0-B353EAF7016E}" type="presParOf" srcId="{BC14EBE8-FBCD-4008-A1E6-5EB3AA43041B}" destId="{2E8033E5-2097-4FF9-866F-045D9D7DD760}" srcOrd="1" destOrd="0" presId="urn:microsoft.com/office/officeart/2005/8/layout/list1"/>
    <dgm:cxn modelId="{7F54E820-FB96-4B4F-9C48-5D10516311E2}" type="presParOf" srcId="{BC14EBE8-FBCD-4008-A1E6-5EB3AA43041B}" destId="{DD9B7346-E401-49DA-90B5-D5AE5A319EC8}" srcOrd="2" destOrd="0" presId="urn:microsoft.com/office/officeart/2005/8/layout/list1"/>
    <dgm:cxn modelId="{DB61922C-EB58-4596-8A8C-6AB9A5A0E442}" type="presParOf" srcId="{BC14EBE8-FBCD-4008-A1E6-5EB3AA43041B}" destId="{DFBB9905-63C4-4FC1-86C8-306C1284775E}" srcOrd="3" destOrd="0" presId="urn:microsoft.com/office/officeart/2005/8/layout/list1"/>
    <dgm:cxn modelId="{8D09CD0D-8542-437C-82B7-23E09A65A5B7}" type="presParOf" srcId="{BC14EBE8-FBCD-4008-A1E6-5EB3AA43041B}" destId="{1C4AD073-C4CA-4376-96CE-32C95FEA0E42}" srcOrd="4" destOrd="0" presId="urn:microsoft.com/office/officeart/2005/8/layout/list1"/>
    <dgm:cxn modelId="{EB462D86-AEF0-4964-81A1-74497B6C5129}" type="presParOf" srcId="{1C4AD073-C4CA-4376-96CE-32C95FEA0E42}" destId="{95CE5C7F-1FFE-4817-97BD-32C820E413E3}" srcOrd="0" destOrd="0" presId="urn:microsoft.com/office/officeart/2005/8/layout/list1"/>
    <dgm:cxn modelId="{1E23B5D7-DBD2-44C2-96F1-06F3FEAEA196}" type="presParOf" srcId="{1C4AD073-C4CA-4376-96CE-32C95FEA0E42}" destId="{D8750E20-A5BA-4637-A901-C1C7B8E02AC1}" srcOrd="1" destOrd="0" presId="urn:microsoft.com/office/officeart/2005/8/layout/list1"/>
    <dgm:cxn modelId="{12C78DBF-D26C-453C-B165-0E64304C1AE1}" type="presParOf" srcId="{BC14EBE8-FBCD-4008-A1E6-5EB3AA43041B}" destId="{647D1DC0-F901-4EB6-B6AC-6049DB7AB1AB}" srcOrd="5" destOrd="0" presId="urn:microsoft.com/office/officeart/2005/8/layout/list1"/>
    <dgm:cxn modelId="{16AC82D6-1301-4F09-81F8-7F7D7897D9C6}" type="presParOf" srcId="{BC14EBE8-FBCD-4008-A1E6-5EB3AA43041B}" destId="{0C4013C8-C836-418D-8A4F-CF133B246502}" srcOrd="6" destOrd="0" presId="urn:microsoft.com/office/officeart/2005/8/layout/list1"/>
    <dgm:cxn modelId="{A0814702-1C5C-4BD8-BA87-DED38944C0E6}" type="presParOf" srcId="{BC14EBE8-FBCD-4008-A1E6-5EB3AA43041B}" destId="{23D4903E-00E0-466C-949F-F6579B26F3AB}" srcOrd="7" destOrd="0" presId="urn:microsoft.com/office/officeart/2005/8/layout/list1"/>
    <dgm:cxn modelId="{0E89D3BD-DA55-42A3-8732-975C6C886F85}" type="presParOf" srcId="{BC14EBE8-FBCD-4008-A1E6-5EB3AA43041B}" destId="{BED9009B-06A3-4E1A-AEC0-B89C10240910}" srcOrd="8" destOrd="0" presId="urn:microsoft.com/office/officeart/2005/8/layout/list1"/>
    <dgm:cxn modelId="{DA493928-9F0B-4BD9-9C72-190B97F7A7CB}" type="presParOf" srcId="{BED9009B-06A3-4E1A-AEC0-B89C10240910}" destId="{5076566B-952E-463C-A8C0-2E36621DFAA7}" srcOrd="0" destOrd="0" presId="urn:microsoft.com/office/officeart/2005/8/layout/list1"/>
    <dgm:cxn modelId="{A55CEF90-69C7-449B-9EFE-D53316AE31F4}" type="presParOf" srcId="{BED9009B-06A3-4E1A-AEC0-B89C10240910}" destId="{A612FE69-D24A-4E7D-968C-22D3D68A6DC0}" srcOrd="1" destOrd="0" presId="urn:microsoft.com/office/officeart/2005/8/layout/list1"/>
    <dgm:cxn modelId="{F007F183-836B-411E-894C-DB54FDDF4660}" type="presParOf" srcId="{BC14EBE8-FBCD-4008-A1E6-5EB3AA43041B}" destId="{67DBF4C1-D49F-45E5-AAA4-824D034290CD}" srcOrd="9" destOrd="0" presId="urn:microsoft.com/office/officeart/2005/8/layout/list1"/>
    <dgm:cxn modelId="{D105D3A7-A1F5-49F3-B3AF-83C01ECFD19D}" type="presParOf" srcId="{BC14EBE8-FBCD-4008-A1E6-5EB3AA43041B}" destId="{4EBC5F2D-6710-4533-97A9-E88F5E36F70F}" srcOrd="10" destOrd="0" presId="urn:microsoft.com/office/officeart/2005/8/layout/list1"/>
    <dgm:cxn modelId="{B8EB1021-862C-4ED3-AFB4-5668E266E6B5}" type="presParOf" srcId="{BC14EBE8-FBCD-4008-A1E6-5EB3AA43041B}" destId="{91815F53-0C0C-4393-A7A1-F9CA083D7C13}" srcOrd="11" destOrd="0" presId="urn:microsoft.com/office/officeart/2005/8/layout/list1"/>
    <dgm:cxn modelId="{90B7C30D-9CC8-4830-B06A-41FEF8FF8490}" type="presParOf" srcId="{BC14EBE8-FBCD-4008-A1E6-5EB3AA43041B}" destId="{025C1D64-FBAB-4CEC-A454-4C765085D3BE}" srcOrd="12" destOrd="0" presId="urn:microsoft.com/office/officeart/2005/8/layout/list1"/>
    <dgm:cxn modelId="{A157C8BE-DF01-452F-AED1-E5E417FC858E}" type="presParOf" srcId="{025C1D64-FBAB-4CEC-A454-4C765085D3BE}" destId="{2CB68DF0-C11C-4BDA-90C1-E7A359B72C7D}" srcOrd="0" destOrd="0" presId="urn:microsoft.com/office/officeart/2005/8/layout/list1"/>
    <dgm:cxn modelId="{368FEBAA-7EE1-461D-8B0F-D5E251101202}" type="presParOf" srcId="{025C1D64-FBAB-4CEC-A454-4C765085D3BE}" destId="{D3A20F04-EBDB-499F-BD17-0A59A03A7819}" srcOrd="1" destOrd="0" presId="urn:microsoft.com/office/officeart/2005/8/layout/list1"/>
    <dgm:cxn modelId="{69CE10EF-E327-4E39-B854-F0C3B88DB269}" type="presParOf" srcId="{BC14EBE8-FBCD-4008-A1E6-5EB3AA43041B}" destId="{157157F1-E1A4-45CE-BBF5-721ACA3B1173}" srcOrd="13" destOrd="0" presId="urn:microsoft.com/office/officeart/2005/8/layout/list1"/>
    <dgm:cxn modelId="{F7084884-EBB5-44C3-9B53-C0EC7E776D4D}" type="presParOf" srcId="{BC14EBE8-FBCD-4008-A1E6-5EB3AA43041B}" destId="{0115D43F-49C8-445E-848D-D30A2493732E}" srcOrd="14" destOrd="0" presId="urn:microsoft.com/office/officeart/2005/8/layou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7.xml><?xml version="1.0" encoding="utf-8"?>
<dgm:dataModel xmlns:dgm="http://schemas.openxmlformats.org/drawingml/2006/diagram" xmlns:a="http://schemas.openxmlformats.org/drawingml/2006/main" xmlns:r="http://schemas.openxmlformats.org/officeDocument/2006/relationships">
  <dgm:ptLst>
    <dgm:pt modelId="{EA129027-7C36-49B7-A5CE-5AF7CBD739BE}" type="doc">
      <dgm:prSet loTypeId="urn:microsoft.com/office/officeart/2008/layout/VerticalCurvedList" loCatId="list" qsTypeId="urn:microsoft.com/office/officeart/2005/8/quickstyle/simple3#1" qsCatId="simple" csTypeId="urn:microsoft.com/office/officeart/2005/8/colors/accent1_1" csCatId="accent1" phldr="1"/>
      <dgm:spPr bwMode="auto"/>
      <dgm:t>
        <a:bodyPr/>
        <a:lstStyle/>
        <a:p>
          <a:pPr>
            <a:defRPr/>
          </a:pPr>
          <a:endParaRPr lang="de-DE"/>
        </a:p>
      </dgm:t>
    </dgm:pt>
    <dgm:pt modelId="{D522E5E5-D3CA-4421-A858-3BC29505FBFF}">
      <dgm:prSet phldrT="[Text]"/>
      <dgm:spPr bwMode="auto"/>
      <dgm:t>
        <a:bodyPr/>
        <a:lstStyle/>
        <a:p>
          <a:pPr>
            <a:buClr>
              <a:srgbClr val="0070C0"/>
            </a:buClr>
            <a:buFont typeface="Wingdings"/>
            <a:buChar char="Ø"/>
            <a:defRPr/>
          </a:pPr>
          <a:r>
            <a:rPr lang="de-DE" b="0" i="0" u="none" strike="noStrike" cap="none" spc="0">
              <a:solidFill>
                <a:schemeClr val="tx1"/>
              </a:solidFill>
              <a:latin typeface="Calibri"/>
              <a:ea typeface="Arial"/>
              <a:cs typeface="Calibri"/>
            </a:rPr>
            <a:t>Einbindung der Erziehungsberechtigten</a:t>
          </a:r>
          <a:endParaRPr lang="de-DE"/>
        </a:p>
      </dgm:t>
    </dgm:pt>
    <dgm:pt modelId="{3144A29E-082C-4057-9275-8EA2C695D2B7}" type="parTrans" cxnId="{19D8A74F-BD3B-4F80-80C5-05BE1CE844FB}">
      <dgm:prSet/>
      <dgm:spPr bwMode="auto"/>
      <dgm:t>
        <a:bodyPr/>
        <a:lstStyle/>
        <a:p>
          <a:pPr>
            <a:defRPr/>
          </a:pPr>
          <a:endParaRPr lang="de-DE"/>
        </a:p>
      </dgm:t>
    </dgm:pt>
    <dgm:pt modelId="{B892E8DF-7200-431C-9531-C89614C96226}" type="sibTrans" cxnId="{19D8A74F-BD3B-4F80-80C5-05BE1CE844FB}">
      <dgm:prSet/>
      <dgm:spPr bwMode="auto"/>
      <dgm:t>
        <a:bodyPr/>
        <a:lstStyle/>
        <a:p>
          <a:pPr>
            <a:defRPr/>
          </a:pPr>
          <a:endParaRPr lang="de-DE"/>
        </a:p>
      </dgm:t>
    </dgm:pt>
    <dgm:pt modelId="{FB231A3B-EB74-6041-B3CD-446333EF0B3E}">
      <dgm:prSet phldrT="[Text]"/>
      <dgm:spPr bwMode="auto"/>
      <dgm:t>
        <a:bodyPr/>
        <a:lstStyle/>
        <a:p>
          <a:pPr>
            <a:buClr>
              <a:srgbClr val="0070C0"/>
            </a:buClr>
            <a:buFont typeface="Wingdings"/>
            <a:buChar char="Ø"/>
            <a:defRPr/>
          </a:pPr>
          <a:r>
            <a:rPr lang="de-DE"/>
            <a:t>Visualisierung der Regeln </a:t>
          </a:r>
          <a:endParaRPr/>
        </a:p>
      </dgm:t>
    </dgm:pt>
    <dgm:pt modelId="{49991C4B-E33D-AE49-BEE7-FFBA72648183}" type="parTrans" cxnId="{45861503-1DC1-CC42-B932-BE3023DAAA6D}">
      <dgm:prSet/>
      <dgm:spPr bwMode="auto"/>
      <dgm:t>
        <a:bodyPr/>
        <a:lstStyle/>
        <a:p>
          <a:pPr>
            <a:defRPr/>
          </a:pPr>
          <a:endParaRPr lang="de-DE"/>
        </a:p>
      </dgm:t>
    </dgm:pt>
    <dgm:pt modelId="{0DBA5E3F-A179-B241-8B1E-58111DA98968}" type="sibTrans" cxnId="{45861503-1DC1-CC42-B932-BE3023DAAA6D}">
      <dgm:prSet/>
      <dgm:spPr bwMode="auto"/>
      <dgm:t>
        <a:bodyPr/>
        <a:lstStyle/>
        <a:p>
          <a:pPr>
            <a:defRPr/>
          </a:pPr>
          <a:endParaRPr lang="de-DE"/>
        </a:p>
      </dgm:t>
    </dgm:pt>
    <dgm:pt modelId="{AC9FBB03-7FF0-9844-8337-9D910A4E6958}">
      <dgm:prSet phldrT="[Text]"/>
      <dgm:spPr bwMode="auto"/>
      <dgm:t>
        <a:bodyPr/>
        <a:lstStyle/>
        <a:p>
          <a:pPr>
            <a:buClr>
              <a:srgbClr val="0070C0"/>
            </a:buClr>
            <a:buFont typeface="Wingdings"/>
            <a:buChar char="Ø"/>
            <a:defRPr/>
          </a:pPr>
          <a:r>
            <a:rPr lang="de-DE"/>
            <a:t>Vorbereitung der Lehrkräfte auf das veränderte Unterrichtssetting (Klassenführung)</a:t>
          </a:r>
          <a:endParaRPr/>
        </a:p>
      </dgm:t>
    </dgm:pt>
    <dgm:pt modelId="{E248A836-D6E0-C54A-9A45-2C78E1172C64}" type="parTrans" cxnId="{C28A057C-D60B-E54C-A503-A9A53F1C8296}">
      <dgm:prSet/>
      <dgm:spPr bwMode="auto"/>
      <dgm:t>
        <a:bodyPr/>
        <a:lstStyle/>
        <a:p>
          <a:pPr>
            <a:defRPr/>
          </a:pPr>
          <a:endParaRPr lang="de-DE"/>
        </a:p>
      </dgm:t>
    </dgm:pt>
    <dgm:pt modelId="{C66A6B44-7605-C048-884F-0981C273C4EA}" type="sibTrans" cxnId="{C28A057C-D60B-E54C-A503-A9A53F1C8296}">
      <dgm:prSet/>
      <dgm:spPr bwMode="auto"/>
      <dgm:t>
        <a:bodyPr/>
        <a:lstStyle/>
        <a:p>
          <a:pPr>
            <a:defRPr/>
          </a:pPr>
          <a:endParaRPr lang="de-DE"/>
        </a:p>
      </dgm:t>
    </dgm:pt>
    <dgm:pt modelId="{F21F4A54-E0D7-3142-996B-E83855D89045}">
      <dgm:prSet phldrT="[Text]"/>
      <dgm:spPr bwMode="auto"/>
      <dgm:t>
        <a:bodyPr/>
        <a:lstStyle/>
        <a:p>
          <a:pPr>
            <a:buClr>
              <a:srgbClr val="0070C0"/>
            </a:buClr>
            <a:buFont typeface="Wingdings"/>
            <a:buChar char="Ø"/>
            <a:defRPr/>
          </a:pPr>
          <a:r>
            <a:rPr lang="de-DE"/>
            <a:t>Integration der Regeln in das Einarbeitungskonzept</a:t>
          </a:r>
          <a:endParaRPr/>
        </a:p>
      </dgm:t>
    </dgm:pt>
    <dgm:pt modelId="{CD7EA827-1F4B-0641-9191-1E498A51402A}" type="parTrans" cxnId="{AC67BA9F-8BCE-1049-8106-C809779B0A25}">
      <dgm:prSet/>
      <dgm:spPr bwMode="auto"/>
      <dgm:t>
        <a:bodyPr/>
        <a:lstStyle/>
        <a:p>
          <a:pPr>
            <a:defRPr/>
          </a:pPr>
          <a:endParaRPr lang="de-DE"/>
        </a:p>
      </dgm:t>
    </dgm:pt>
    <dgm:pt modelId="{7373E820-4B6A-2B40-82BF-736634C9213F}" type="sibTrans" cxnId="{AC67BA9F-8BCE-1049-8106-C809779B0A25}">
      <dgm:prSet/>
      <dgm:spPr bwMode="auto"/>
      <dgm:t>
        <a:bodyPr/>
        <a:lstStyle/>
        <a:p>
          <a:pPr>
            <a:defRPr/>
          </a:pPr>
          <a:endParaRPr lang="de-DE"/>
        </a:p>
      </dgm:t>
    </dgm:pt>
    <dgm:pt modelId="{37CC331F-18BC-6F48-BADF-31E7E4DD3160}">
      <dgm:prSet phldrT=""/>
      <dgm:spPr bwMode="auto"/>
      <dgm:t>
        <a:bodyPr/>
        <a:lstStyle/>
        <a:p>
          <a:pPr>
            <a:defRPr/>
          </a:pPr>
          <a:r>
            <a:rPr lang="de-DE"/>
            <a:t>Entwickeln einer gemeinsamen Strategie zum Umgang mit Regelverstößen</a:t>
          </a:r>
          <a:endParaRPr/>
        </a:p>
      </dgm:t>
    </dgm:pt>
    <dgm:pt modelId="{F56B5772-D860-D34C-B044-CA8A1A6082BB}" type="parTrans" cxnId="{FD5A16CB-B5B1-F149-9559-96430E73FA8E}">
      <dgm:prSet/>
      <dgm:spPr bwMode="auto"/>
      <dgm:t>
        <a:bodyPr/>
        <a:lstStyle/>
        <a:p>
          <a:pPr>
            <a:defRPr/>
          </a:pPr>
          <a:endParaRPr lang="de-DE"/>
        </a:p>
      </dgm:t>
    </dgm:pt>
    <dgm:pt modelId="{61B1B047-5599-1045-9E6C-F9CFD49540FA}" type="sibTrans" cxnId="{FD5A16CB-B5B1-F149-9559-96430E73FA8E}">
      <dgm:prSet/>
      <dgm:spPr bwMode="auto"/>
      <dgm:t>
        <a:bodyPr/>
        <a:lstStyle/>
        <a:p>
          <a:pPr>
            <a:defRPr/>
          </a:pPr>
          <a:endParaRPr lang="de-DE"/>
        </a:p>
      </dgm:t>
    </dgm:pt>
    <dgm:pt modelId="{6D4E0600-4599-5A45-A5C6-AA2F3FF8A229}">
      <dgm:prSet phldrT=""/>
      <dgm:spPr bwMode="auto"/>
      <dgm:t>
        <a:bodyPr/>
        <a:lstStyle/>
        <a:p>
          <a:pPr>
            <a:defRPr/>
          </a:pPr>
          <a:r>
            <a:rPr lang="de-DE"/>
            <a:t>...</a:t>
          </a:r>
          <a:endParaRPr/>
        </a:p>
      </dgm:t>
    </dgm:pt>
    <dgm:pt modelId="{F893F0E3-9486-9D43-BFCC-AABB9133A690}" type="parTrans" cxnId="{5B9D6D4D-C607-0E4B-867A-0F77150643BC}">
      <dgm:prSet/>
      <dgm:spPr bwMode="auto"/>
      <dgm:t>
        <a:bodyPr/>
        <a:lstStyle/>
        <a:p>
          <a:pPr>
            <a:defRPr/>
          </a:pPr>
          <a:endParaRPr lang="de-DE"/>
        </a:p>
      </dgm:t>
    </dgm:pt>
    <dgm:pt modelId="{03738D86-9558-B440-9D48-E114E6BC0C29}" type="sibTrans" cxnId="{5B9D6D4D-C607-0E4B-867A-0F77150643BC}">
      <dgm:prSet/>
      <dgm:spPr bwMode="auto"/>
      <dgm:t>
        <a:bodyPr/>
        <a:lstStyle/>
        <a:p>
          <a:pPr>
            <a:defRPr/>
          </a:pPr>
          <a:endParaRPr lang="de-DE"/>
        </a:p>
      </dgm:t>
    </dgm:pt>
    <dgm:pt modelId="{E0B29334-9AFA-481D-9106-3297CCCD8D66}">
      <dgm:prSet phldrT=""/>
      <dgm:spPr bwMode="auto"/>
      <dgm:t>
        <a:bodyPr/>
        <a:lstStyle/>
        <a:p>
          <a:pPr>
            <a:defRPr/>
          </a:pPr>
          <a:r>
            <a:rPr lang="de-DE"/>
            <a:t>Regelmäßige Überprüfung und Anpassung der Regeln</a:t>
          </a:r>
          <a:endParaRPr/>
        </a:p>
      </dgm:t>
    </dgm:pt>
    <dgm:pt modelId="{1755FC53-C3E7-41E5-98F7-D5632D17C482}" type="parTrans" cxnId="{22DCA2EB-E015-4EF6-9892-0C97A00F30B4}">
      <dgm:prSet/>
      <dgm:spPr bwMode="auto"/>
      <dgm:t>
        <a:bodyPr/>
        <a:lstStyle/>
        <a:p>
          <a:pPr>
            <a:defRPr/>
          </a:pPr>
          <a:endParaRPr lang="de-DE"/>
        </a:p>
      </dgm:t>
    </dgm:pt>
    <dgm:pt modelId="{E4310936-4415-4B99-8359-E8AF491C256B}" type="sibTrans" cxnId="{22DCA2EB-E015-4EF6-9892-0C97A00F30B4}">
      <dgm:prSet/>
      <dgm:spPr bwMode="auto"/>
      <dgm:t>
        <a:bodyPr/>
        <a:lstStyle/>
        <a:p>
          <a:pPr>
            <a:defRPr/>
          </a:pPr>
          <a:endParaRPr lang="de-DE"/>
        </a:p>
      </dgm:t>
    </dgm:pt>
    <dgm:pt modelId="{B6F5409A-5944-4C8B-814F-0D4C915DE96A}" type="pres">
      <dgm:prSet presAssocID="{EA129027-7C36-49B7-A5CE-5AF7CBD739BE}" presName="Name0" presStyleCnt="0">
        <dgm:presLayoutVars>
          <dgm:chMax val="7"/>
          <dgm:chPref val="7"/>
          <dgm:dir val="norm"/>
        </dgm:presLayoutVars>
      </dgm:prSet>
      <dgm:spPr bwMode="auto"/>
    </dgm:pt>
    <dgm:pt modelId="{AEFA5681-AC1F-4AFE-903C-6E874205DE07}" type="pres">
      <dgm:prSet presAssocID="{EA129027-7C36-49B7-A5CE-5AF7CBD739BE}" presName="Name1" presStyleCnt="0"/>
      <dgm:spPr bwMode="auto"/>
    </dgm:pt>
    <dgm:pt modelId="{9987A3F9-33BF-4226-8FFD-06F35409C312}" type="pres">
      <dgm:prSet presAssocID="{EA129027-7C36-49B7-A5CE-5AF7CBD739BE}" presName="cycle" presStyleCnt="0"/>
      <dgm:spPr bwMode="auto"/>
    </dgm:pt>
    <dgm:pt modelId="{679247C5-6139-4DA8-8ED0-0A455CE8AD58}" type="pres">
      <dgm:prSet presAssocID="{EA129027-7C36-49B7-A5CE-5AF7CBD739BE}" presName="srcNode" presStyleLbl="node1" presStyleIdx="0" presStyleCnt="7"/>
      <dgm:spPr bwMode="auto"/>
    </dgm:pt>
    <dgm:pt modelId="{1B6085CF-DDAF-40A9-9020-271C6440811C}" type="pres">
      <dgm:prSet presAssocID="{EA129027-7C36-49B7-A5CE-5AF7CBD739BE}" presName="conn" presStyleLbl="parChTrans1D2" presStyleIdx="0" presStyleCnt="1"/>
      <dgm:spPr bwMode="auto"/>
    </dgm:pt>
    <dgm:pt modelId="{31B23729-63A9-4C3B-A518-FAF2565977F5}" type="pres">
      <dgm:prSet presAssocID="{EA129027-7C36-49B7-A5CE-5AF7CBD739BE}" presName="extraNode" presStyleLbl="node1" presStyleIdx="0" presStyleCnt="7"/>
      <dgm:spPr bwMode="auto"/>
    </dgm:pt>
    <dgm:pt modelId="{3E87E4C4-0C1E-4A22-B553-5009A191C226}" type="pres">
      <dgm:prSet presAssocID="{EA129027-7C36-49B7-A5CE-5AF7CBD739BE}" presName="dstNode" presStyleLbl="node1" presStyleIdx="0" presStyleCnt="7"/>
      <dgm:spPr bwMode="auto"/>
    </dgm:pt>
    <dgm:pt modelId="{A66B36B8-9A84-4A80-BBC4-F8BDCA8218A7}" type="pres">
      <dgm:prSet presAssocID="{D522E5E5-D3CA-4421-A858-3BC29505FBFF}" presName="text_1" presStyleLbl="node1" presStyleIdx="0" presStyleCnt="7">
        <dgm:presLayoutVars>
          <dgm:bulletEnabled val="1"/>
        </dgm:presLayoutVars>
      </dgm:prSet>
      <dgm:spPr bwMode="auto"/>
    </dgm:pt>
    <dgm:pt modelId="{7C352F56-0D72-44AE-9F19-CA1ED33D3FC5}" type="pres">
      <dgm:prSet presAssocID="{D522E5E5-D3CA-4421-A858-3BC29505FBFF}" presName="accent_1" presStyleCnt="0"/>
      <dgm:spPr bwMode="auto"/>
    </dgm:pt>
    <dgm:pt modelId="{BE8C2B68-0B3A-4C9D-8B97-79D736DE2F3C}" type="pres">
      <dgm:prSet presAssocID="{D522E5E5-D3CA-4421-A858-3BC29505FBFF}" presName="accentRepeatNode" presStyleLbl="solidFgAcc1" presStyleIdx="0" presStyleCnt="7"/>
      <dgm:spPr bwMode="auto"/>
    </dgm:pt>
    <dgm:pt modelId="{9E052FB7-E0D0-D04D-9BCE-FCF18FC0056F}" type="pres">
      <dgm:prSet presAssocID="{FB231A3B-EB74-6041-B3CD-446333EF0B3E}" presName="text_2" presStyleLbl="node1" presStyleIdx="1" presStyleCnt="7">
        <dgm:presLayoutVars>
          <dgm:bulletEnabled val="1"/>
        </dgm:presLayoutVars>
      </dgm:prSet>
      <dgm:spPr bwMode="auto"/>
    </dgm:pt>
    <dgm:pt modelId="{E8AECD98-8FD3-4448-A17F-AA78A5F172F9}" type="pres">
      <dgm:prSet presAssocID="{FB231A3B-EB74-6041-B3CD-446333EF0B3E}" presName="accent_2" presStyleCnt="0"/>
      <dgm:spPr bwMode="auto"/>
    </dgm:pt>
    <dgm:pt modelId="{37F1C079-9A79-BA4D-A6A0-5269FFC44A18}" type="pres">
      <dgm:prSet presAssocID="{FB231A3B-EB74-6041-B3CD-446333EF0B3E}" presName="accentRepeatNode" presStyleLbl="solidFgAcc1" presStyleIdx="1" presStyleCnt="7"/>
      <dgm:spPr bwMode="auto"/>
    </dgm:pt>
    <dgm:pt modelId="{74E6B943-E99A-3B4B-BF15-D85AD967161D}" type="pres">
      <dgm:prSet presAssocID="{AC9FBB03-7FF0-9844-8337-9D910A4E6958}" presName="text_3" presStyleLbl="node1" presStyleIdx="2" presStyleCnt="7">
        <dgm:presLayoutVars>
          <dgm:bulletEnabled val="1"/>
        </dgm:presLayoutVars>
      </dgm:prSet>
      <dgm:spPr bwMode="auto"/>
    </dgm:pt>
    <dgm:pt modelId="{8FF01AC9-6917-6847-9ACC-D9ED6B882FCC}" type="pres">
      <dgm:prSet presAssocID="{AC9FBB03-7FF0-9844-8337-9D910A4E6958}" presName="accent_3" presStyleCnt="0"/>
      <dgm:spPr bwMode="auto"/>
    </dgm:pt>
    <dgm:pt modelId="{5171666B-C1E9-E54F-89BB-640C6D631F18}" type="pres">
      <dgm:prSet presAssocID="{AC9FBB03-7FF0-9844-8337-9D910A4E6958}" presName="accentRepeatNode" presStyleLbl="solidFgAcc1" presStyleIdx="2" presStyleCnt="7"/>
      <dgm:spPr bwMode="auto"/>
    </dgm:pt>
    <dgm:pt modelId="{94084249-BAE7-0047-B8FF-4CF75ACA16D4}" type="pres">
      <dgm:prSet presAssocID="{F21F4A54-E0D7-3142-996B-E83855D89045}" presName="text_4" presStyleLbl="node1" presStyleIdx="3" presStyleCnt="7">
        <dgm:presLayoutVars>
          <dgm:bulletEnabled val="1"/>
        </dgm:presLayoutVars>
      </dgm:prSet>
      <dgm:spPr bwMode="auto"/>
    </dgm:pt>
    <dgm:pt modelId="{BB0EA181-33A9-2241-A24E-7CFD7CA79015}" type="pres">
      <dgm:prSet presAssocID="{F21F4A54-E0D7-3142-996B-E83855D89045}" presName="accent_4" presStyleCnt="0"/>
      <dgm:spPr bwMode="auto"/>
    </dgm:pt>
    <dgm:pt modelId="{ADF6FCCE-F905-6641-8FD2-DCEF2DFBC2F3}" type="pres">
      <dgm:prSet presAssocID="{F21F4A54-E0D7-3142-996B-E83855D89045}" presName="accentRepeatNode" presStyleLbl="solidFgAcc1" presStyleIdx="3" presStyleCnt="7"/>
      <dgm:spPr bwMode="auto"/>
    </dgm:pt>
    <dgm:pt modelId="{724E86F7-CB31-954C-A1EE-300E3C2320AD}" type="pres">
      <dgm:prSet presAssocID="{37CC331F-18BC-6F48-BADF-31E7E4DD3160}" presName="text_5" presStyleLbl="node1" presStyleIdx="4" presStyleCnt="7">
        <dgm:presLayoutVars>
          <dgm:bulletEnabled val="1"/>
        </dgm:presLayoutVars>
      </dgm:prSet>
      <dgm:spPr bwMode="auto"/>
    </dgm:pt>
    <dgm:pt modelId="{749039CB-BBFF-0E41-BDC5-6AAFC705B4EB}" type="pres">
      <dgm:prSet presAssocID="{37CC331F-18BC-6F48-BADF-31E7E4DD3160}" presName="accent_5" presStyleCnt="0"/>
      <dgm:spPr bwMode="auto"/>
    </dgm:pt>
    <dgm:pt modelId="{8A3FCE5E-3F37-C242-9460-4DCEF8B42721}" type="pres">
      <dgm:prSet presAssocID="{37CC331F-18BC-6F48-BADF-31E7E4DD3160}" presName="accentRepeatNode" presStyleLbl="solidFgAcc1" presStyleIdx="4" presStyleCnt="7"/>
      <dgm:spPr bwMode="auto"/>
    </dgm:pt>
    <dgm:pt modelId="{B70A58AA-10E8-4B97-BD32-2DA549C779D9}" type="pres">
      <dgm:prSet presAssocID="{E0B29334-9AFA-481D-9106-3297CCCD8D66}" presName="text_6" presStyleLbl="node1" presStyleIdx="5" presStyleCnt="7">
        <dgm:presLayoutVars>
          <dgm:bulletEnabled val="1"/>
        </dgm:presLayoutVars>
      </dgm:prSet>
      <dgm:spPr bwMode="auto"/>
    </dgm:pt>
    <dgm:pt modelId="{E09858FE-31C1-4012-B63E-3CEEBDBFD8E1}" type="pres">
      <dgm:prSet presAssocID="{E0B29334-9AFA-481D-9106-3297CCCD8D66}" presName="accent_6" presStyleCnt="0"/>
      <dgm:spPr bwMode="auto"/>
    </dgm:pt>
    <dgm:pt modelId="{C11F25ED-88AD-48C6-A3B0-8E26B18FB525}" type="pres">
      <dgm:prSet presAssocID="{E0B29334-9AFA-481D-9106-3297CCCD8D66}" presName="accentRepeatNode" presStyleLbl="solidFgAcc1" presStyleIdx="5" presStyleCnt="7"/>
      <dgm:spPr bwMode="auto"/>
    </dgm:pt>
    <dgm:pt modelId="{BD87152D-A4C9-42C3-A6F9-93474B8E0283}" type="pres">
      <dgm:prSet presAssocID="{6D4E0600-4599-5A45-A5C6-AA2F3FF8A229}" presName="text_7" presStyleLbl="node1" presStyleIdx="6" presStyleCnt="7">
        <dgm:presLayoutVars>
          <dgm:bulletEnabled val="1"/>
        </dgm:presLayoutVars>
      </dgm:prSet>
      <dgm:spPr bwMode="auto"/>
    </dgm:pt>
    <dgm:pt modelId="{28BDCC6B-145F-4CE6-B72E-BBCC2E012CED}" type="pres">
      <dgm:prSet presAssocID="{6D4E0600-4599-5A45-A5C6-AA2F3FF8A229}" presName="accent_7" presStyleCnt="0"/>
      <dgm:spPr bwMode="auto"/>
    </dgm:pt>
    <dgm:pt modelId="{F3EFFFEC-EF5A-3A41-BE46-0A1823FFE2EF}" type="pres">
      <dgm:prSet presAssocID="{6D4E0600-4599-5A45-A5C6-AA2F3FF8A229}" presName="accentRepeatNode" presStyleLbl="solidFgAcc1" presStyleIdx="6" presStyleCnt="7"/>
      <dgm:spPr bwMode="auto"/>
    </dgm:pt>
  </dgm:ptLst>
  <dgm:cxnLst>
    <dgm:cxn modelId="{45861503-1DC1-CC42-B932-BE3023DAAA6D}" srcId="{EA129027-7C36-49B7-A5CE-5AF7CBD739BE}" destId="{FB231A3B-EB74-6041-B3CD-446333EF0B3E}" srcOrd="1" destOrd="0" parTransId="{49991C4B-E33D-AE49-BEE7-FFBA72648183}" sibTransId="{0DBA5E3F-A179-B241-8B1E-58111DA98968}"/>
    <dgm:cxn modelId="{33116F0F-CC56-0641-A556-827041C0E3CE}" type="presOf" srcId="{37CC331F-18BC-6F48-BADF-31E7E4DD3160}" destId="{724E86F7-CB31-954C-A1EE-300E3C2320AD}" srcOrd="0" destOrd="0" presId="urn:microsoft.com/office/officeart/2008/layout/VerticalCurvedList"/>
    <dgm:cxn modelId="{D6E07A23-7CEA-4E24-9214-5E297669129F}" type="presOf" srcId="{6D4E0600-4599-5A45-A5C6-AA2F3FF8A229}" destId="{BD87152D-A4C9-42C3-A6F9-93474B8E0283}" srcOrd="0" destOrd="0" presId="urn:microsoft.com/office/officeart/2008/layout/VerticalCurvedList"/>
    <dgm:cxn modelId="{5B9D6D4D-C607-0E4B-867A-0F77150643BC}" srcId="{EA129027-7C36-49B7-A5CE-5AF7CBD739BE}" destId="{6D4E0600-4599-5A45-A5C6-AA2F3FF8A229}" srcOrd="6" destOrd="0" parTransId="{F893F0E3-9486-9D43-BFCC-AABB9133A690}" sibTransId="{03738D86-9558-B440-9D48-E114E6BC0C29}"/>
    <dgm:cxn modelId="{19D8A74F-BD3B-4F80-80C5-05BE1CE844FB}" srcId="{EA129027-7C36-49B7-A5CE-5AF7CBD739BE}" destId="{D522E5E5-D3CA-4421-A858-3BC29505FBFF}" srcOrd="0" destOrd="0" parTransId="{3144A29E-082C-4057-9275-8EA2C695D2B7}" sibTransId="{B892E8DF-7200-431C-9531-C89614C96226}"/>
    <dgm:cxn modelId="{A1789E55-ADA8-4DF1-974B-F5FF52FCD9C6}" type="presOf" srcId="{EA129027-7C36-49B7-A5CE-5AF7CBD739BE}" destId="{B6F5409A-5944-4C8B-814F-0D4C915DE96A}" srcOrd="0" destOrd="0" presId="urn:microsoft.com/office/officeart/2008/layout/VerticalCurvedList"/>
    <dgm:cxn modelId="{15E46D67-A955-1F47-8ABF-B10024AA7384}" type="presOf" srcId="{FB231A3B-EB74-6041-B3CD-446333EF0B3E}" destId="{9E052FB7-E0D0-D04D-9BCE-FCF18FC0056F}" srcOrd="0" destOrd="0" presId="urn:microsoft.com/office/officeart/2008/layout/VerticalCurvedList"/>
    <dgm:cxn modelId="{88A06E72-621A-374B-891E-7BDE4CAB6ABC}" type="presOf" srcId="{AC9FBB03-7FF0-9844-8337-9D910A4E6958}" destId="{74E6B943-E99A-3B4B-BF15-D85AD967161D}" srcOrd="0" destOrd="0" presId="urn:microsoft.com/office/officeart/2008/layout/VerticalCurvedList"/>
    <dgm:cxn modelId="{C28A057C-D60B-E54C-A503-A9A53F1C8296}" srcId="{EA129027-7C36-49B7-A5CE-5AF7CBD739BE}" destId="{AC9FBB03-7FF0-9844-8337-9D910A4E6958}" srcOrd="2" destOrd="0" parTransId="{E248A836-D6E0-C54A-9A45-2C78E1172C64}" sibTransId="{C66A6B44-7605-C048-884F-0981C273C4EA}"/>
    <dgm:cxn modelId="{A6514099-0132-4869-9403-A0A196631584}" type="presOf" srcId="{E0B29334-9AFA-481D-9106-3297CCCD8D66}" destId="{B70A58AA-10E8-4B97-BD32-2DA549C779D9}" srcOrd="0" destOrd="0" presId="urn:microsoft.com/office/officeart/2008/layout/VerticalCurvedList"/>
    <dgm:cxn modelId="{AC67BA9F-8BCE-1049-8106-C809779B0A25}" srcId="{EA129027-7C36-49B7-A5CE-5AF7CBD739BE}" destId="{F21F4A54-E0D7-3142-996B-E83855D89045}" srcOrd="3" destOrd="0" parTransId="{CD7EA827-1F4B-0641-9191-1E498A51402A}" sibTransId="{7373E820-4B6A-2B40-82BF-736634C9213F}"/>
    <dgm:cxn modelId="{90CBEEA9-354E-4A4B-A5ED-D1DDF833CB93}" type="presOf" srcId="{D522E5E5-D3CA-4421-A858-3BC29505FBFF}" destId="{A66B36B8-9A84-4A80-BBC4-F8BDCA8218A7}" srcOrd="0" destOrd="0" presId="urn:microsoft.com/office/officeart/2008/layout/VerticalCurvedList"/>
    <dgm:cxn modelId="{7D705ACA-672D-0A45-975E-B17C6BD64B1D}" type="presOf" srcId="{F21F4A54-E0D7-3142-996B-E83855D89045}" destId="{94084249-BAE7-0047-B8FF-4CF75ACA16D4}" srcOrd="0" destOrd="0" presId="urn:microsoft.com/office/officeart/2008/layout/VerticalCurvedList"/>
    <dgm:cxn modelId="{FD5A16CB-B5B1-F149-9559-96430E73FA8E}" srcId="{EA129027-7C36-49B7-A5CE-5AF7CBD739BE}" destId="{37CC331F-18BC-6F48-BADF-31E7E4DD3160}" srcOrd="4" destOrd="0" parTransId="{F56B5772-D860-D34C-B044-CA8A1A6082BB}" sibTransId="{61B1B047-5599-1045-9E6C-F9CFD49540FA}"/>
    <dgm:cxn modelId="{B98809E1-8B33-4D98-B9C3-031730010A84}" type="presOf" srcId="{B892E8DF-7200-431C-9531-C89614C96226}" destId="{1B6085CF-DDAF-40A9-9020-271C6440811C}" srcOrd="0" destOrd="0" presId="urn:microsoft.com/office/officeart/2008/layout/VerticalCurvedList"/>
    <dgm:cxn modelId="{22DCA2EB-E015-4EF6-9892-0C97A00F30B4}" srcId="{EA129027-7C36-49B7-A5CE-5AF7CBD739BE}" destId="{E0B29334-9AFA-481D-9106-3297CCCD8D66}" srcOrd="5" destOrd="0" parTransId="{1755FC53-C3E7-41E5-98F7-D5632D17C482}" sibTransId="{E4310936-4415-4B99-8359-E8AF491C256B}"/>
    <dgm:cxn modelId="{4417C8A8-7269-47DD-A32A-205908261332}" type="presParOf" srcId="{B6F5409A-5944-4C8B-814F-0D4C915DE96A}" destId="{AEFA5681-AC1F-4AFE-903C-6E874205DE07}" srcOrd="0" destOrd="0" presId="urn:microsoft.com/office/officeart/2008/layout/VerticalCurvedList"/>
    <dgm:cxn modelId="{A2F8B37A-8B32-4713-8745-F4C7BF630622}" type="presParOf" srcId="{AEFA5681-AC1F-4AFE-903C-6E874205DE07}" destId="{9987A3F9-33BF-4226-8FFD-06F35409C312}" srcOrd="0" destOrd="0" presId="urn:microsoft.com/office/officeart/2008/layout/VerticalCurvedList"/>
    <dgm:cxn modelId="{99E6C8CF-9510-4FF5-BB33-34C90E7D8DAF}" type="presParOf" srcId="{9987A3F9-33BF-4226-8FFD-06F35409C312}" destId="{679247C5-6139-4DA8-8ED0-0A455CE8AD58}" srcOrd="0" destOrd="0" presId="urn:microsoft.com/office/officeart/2008/layout/VerticalCurvedList"/>
    <dgm:cxn modelId="{F7594998-20A4-43DD-9243-4140E6D4F24A}" type="presParOf" srcId="{9987A3F9-33BF-4226-8FFD-06F35409C312}" destId="{1B6085CF-DDAF-40A9-9020-271C6440811C}" srcOrd="1" destOrd="0" presId="urn:microsoft.com/office/officeart/2008/layout/VerticalCurvedList"/>
    <dgm:cxn modelId="{6D716B6C-BB6E-4D05-B267-4758C65E2F3B}" type="presParOf" srcId="{9987A3F9-33BF-4226-8FFD-06F35409C312}" destId="{31B23729-63A9-4C3B-A518-FAF2565977F5}" srcOrd="2" destOrd="0" presId="urn:microsoft.com/office/officeart/2008/layout/VerticalCurvedList"/>
    <dgm:cxn modelId="{9330A444-F6D7-43B6-ADCB-40020BAC85C8}" type="presParOf" srcId="{9987A3F9-33BF-4226-8FFD-06F35409C312}" destId="{3E87E4C4-0C1E-4A22-B553-5009A191C226}" srcOrd="3" destOrd="0" presId="urn:microsoft.com/office/officeart/2008/layout/VerticalCurvedList"/>
    <dgm:cxn modelId="{0C7B4E43-D422-4228-960D-6C44723AD9CA}" type="presParOf" srcId="{AEFA5681-AC1F-4AFE-903C-6E874205DE07}" destId="{A66B36B8-9A84-4A80-BBC4-F8BDCA8218A7}" srcOrd="1" destOrd="0" presId="urn:microsoft.com/office/officeart/2008/layout/VerticalCurvedList"/>
    <dgm:cxn modelId="{982BD232-1C8E-440E-AB69-1472B3D24F2E}" type="presParOf" srcId="{AEFA5681-AC1F-4AFE-903C-6E874205DE07}" destId="{7C352F56-0D72-44AE-9F19-CA1ED33D3FC5}" srcOrd="2" destOrd="0" presId="urn:microsoft.com/office/officeart/2008/layout/VerticalCurvedList"/>
    <dgm:cxn modelId="{DEC37668-1F3E-4F6A-8C9B-5446CC8083B7}" type="presParOf" srcId="{7C352F56-0D72-44AE-9F19-CA1ED33D3FC5}" destId="{BE8C2B68-0B3A-4C9D-8B97-79D736DE2F3C}" srcOrd="0" destOrd="0" presId="urn:microsoft.com/office/officeart/2008/layout/VerticalCurvedList"/>
    <dgm:cxn modelId="{F6C29FB6-2861-D04B-8389-2943A86C117B}" type="presParOf" srcId="{AEFA5681-AC1F-4AFE-903C-6E874205DE07}" destId="{9E052FB7-E0D0-D04D-9BCE-FCF18FC0056F}" srcOrd="3" destOrd="0" presId="urn:microsoft.com/office/officeart/2008/layout/VerticalCurvedList"/>
    <dgm:cxn modelId="{13A4375F-E4CB-1647-A44E-9A000C3CC4D1}" type="presParOf" srcId="{AEFA5681-AC1F-4AFE-903C-6E874205DE07}" destId="{E8AECD98-8FD3-4448-A17F-AA78A5F172F9}" srcOrd="4" destOrd="0" presId="urn:microsoft.com/office/officeart/2008/layout/VerticalCurvedList"/>
    <dgm:cxn modelId="{26BF5D94-6144-2246-BEC0-5609A7228AA5}" type="presParOf" srcId="{E8AECD98-8FD3-4448-A17F-AA78A5F172F9}" destId="{37F1C079-9A79-BA4D-A6A0-5269FFC44A18}" srcOrd="0" destOrd="0" presId="urn:microsoft.com/office/officeart/2008/layout/VerticalCurvedList"/>
    <dgm:cxn modelId="{CB1D98B6-B0D7-5449-BEB1-D456278683A4}" type="presParOf" srcId="{AEFA5681-AC1F-4AFE-903C-6E874205DE07}" destId="{74E6B943-E99A-3B4B-BF15-D85AD967161D}" srcOrd="5" destOrd="0" presId="urn:microsoft.com/office/officeart/2008/layout/VerticalCurvedList"/>
    <dgm:cxn modelId="{B436016D-4A82-5640-B125-3C105DE5EB11}" type="presParOf" srcId="{AEFA5681-AC1F-4AFE-903C-6E874205DE07}" destId="{8FF01AC9-6917-6847-9ACC-D9ED6B882FCC}" srcOrd="6" destOrd="0" presId="urn:microsoft.com/office/officeart/2008/layout/VerticalCurvedList"/>
    <dgm:cxn modelId="{9B8D006E-CF3F-654A-84B9-832EA62BCB15}" type="presParOf" srcId="{8FF01AC9-6917-6847-9ACC-D9ED6B882FCC}" destId="{5171666B-C1E9-E54F-89BB-640C6D631F18}" srcOrd="0" destOrd="0" presId="urn:microsoft.com/office/officeart/2008/layout/VerticalCurvedList"/>
    <dgm:cxn modelId="{A3EB2CA0-F15F-DF49-B8DD-2AFA5AAD7D74}" type="presParOf" srcId="{AEFA5681-AC1F-4AFE-903C-6E874205DE07}" destId="{94084249-BAE7-0047-B8FF-4CF75ACA16D4}" srcOrd="7" destOrd="0" presId="urn:microsoft.com/office/officeart/2008/layout/VerticalCurvedList"/>
    <dgm:cxn modelId="{F79AF2E1-1776-5F4F-8AC9-EC1C1613D0F6}" type="presParOf" srcId="{AEFA5681-AC1F-4AFE-903C-6E874205DE07}" destId="{BB0EA181-33A9-2241-A24E-7CFD7CA79015}" srcOrd="8" destOrd="0" presId="urn:microsoft.com/office/officeart/2008/layout/VerticalCurvedList"/>
    <dgm:cxn modelId="{61F86686-576F-FB40-8FDB-737CA95A4762}" type="presParOf" srcId="{BB0EA181-33A9-2241-A24E-7CFD7CA79015}" destId="{ADF6FCCE-F905-6641-8FD2-DCEF2DFBC2F3}" srcOrd="0" destOrd="0" presId="urn:microsoft.com/office/officeart/2008/layout/VerticalCurvedList"/>
    <dgm:cxn modelId="{24AE2D7C-831F-8A45-B8B7-98E7CE1126BA}" type="presParOf" srcId="{AEFA5681-AC1F-4AFE-903C-6E874205DE07}" destId="{724E86F7-CB31-954C-A1EE-300E3C2320AD}" srcOrd="9" destOrd="0" presId="urn:microsoft.com/office/officeart/2008/layout/VerticalCurvedList"/>
    <dgm:cxn modelId="{D0E76507-C34B-CD4D-8008-626F1809FB21}" type="presParOf" srcId="{AEFA5681-AC1F-4AFE-903C-6E874205DE07}" destId="{749039CB-BBFF-0E41-BDC5-6AAFC705B4EB}" srcOrd="10" destOrd="0" presId="urn:microsoft.com/office/officeart/2008/layout/VerticalCurvedList"/>
    <dgm:cxn modelId="{F5CA66D1-5831-AD48-B018-42F3C4C2BD38}" type="presParOf" srcId="{749039CB-BBFF-0E41-BDC5-6AAFC705B4EB}" destId="{8A3FCE5E-3F37-C242-9460-4DCEF8B42721}" srcOrd="0" destOrd="0" presId="urn:microsoft.com/office/officeart/2008/layout/VerticalCurvedList"/>
    <dgm:cxn modelId="{DB250799-3B80-40DE-BE4F-F60D12B098F2}" type="presParOf" srcId="{AEFA5681-AC1F-4AFE-903C-6E874205DE07}" destId="{B70A58AA-10E8-4B97-BD32-2DA549C779D9}" srcOrd="11" destOrd="0" presId="urn:microsoft.com/office/officeart/2008/layout/VerticalCurvedList"/>
    <dgm:cxn modelId="{AB850DA2-A40E-452A-99CD-0AB48C73A492}" type="presParOf" srcId="{AEFA5681-AC1F-4AFE-903C-6E874205DE07}" destId="{E09858FE-31C1-4012-B63E-3CEEBDBFD8E1}" srcOrd="12" destOrd="0" presId="urn:microsoft.com/office/officeart/2008/layout/VerticalCurvedList"/>
    <dgm:cxn modelId="{AEFB289C-C4A1-4B73-A7A6-DB8D77D2FC9D}" type="presParOf" srcId="{E09858FE-31C1-4012-B63E-3CEEBDBFD8E1}" destId="{C11F25ED-88AD-48C6-A3B0-8E26B18FB525}" srcOrd="0" destOrd="0" presId="urn:microsoft.com/office/officeart/2008/layout/VerticalCurvedList"/>
    <dgm:cxn modelId="{DCAE93AC-9812-4789-886F-3DF4CA5119D6}" type="presParOf" srcId="{AEFA5681-AC1F-4AFE-903C-6E874205DE07}" destId="{BD87152D-A4C9-42C3-A6F9-93474B8E0283}" srcOrd="13" destOrd="0" presId="urn:microsoft.com/office/officeart/2008/layout/VerticalCurvedList"/>
    <dgm:cxn modelId="{77A471D7-D623-4D8B-B095-4649E22FEBA3}" type="presParOf" srcId="{AEFA5681-AC1F-4AFE-903C-6E874205DE07}" destId="{28BDCC6B-145F-4CE6-B72E-BBCC2E012CED}" srcOrd="14" destOrd="0" presId="urn:microsoft.com/office/officeart/2008/layout/VerticalCurvedList"/>
    <dgm:cxn modelId="{19BA0126-A275-4555-A828-E680E1774DBE}" type="presParOf" srcId="{28BDCC6B-145F-4CE6-B72E-BBCC2E012CED}" destId="{F3EFFFEC-EF5A-3A41-BE46-0A1823FFE2EF}" srcOrd="0" destOrd="0" presId="urn:microsoft.com/office/officeart/2008/layout/VerticalCurvedList"/>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rawing1.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891337721" name=""/>
      <dsp:cNvGrpSpPr/>
    </dsp:nvGrpSpPr>
    <dsp:grpSpPr bwMode="auto">
      <a:xfrm>
        <a:off x="0" y="0"/>
        <a:ext cx="12152352" cy="5418667"/>
        <a:chOff x="0" y="0"/>
        <a:chExt cx="12152352" cy="5418667"/>
      </a:xfrm>
    </dsp:grpSpPr>
    <dsp:sp modelId="{9387E340-D045-4B5B-92AC-A38817A976AA}">
      <dsp:nvSpPr>
        <dsp:cNvPr id="0" name=""/>
        <dsp:cNvSpPr/>
      </dsp:nvSpPr>
      <dsp:spPr bwMode="auto">
        <a:xfrm>
          <a:off x="931519" y="0"/>
          <a:ext cx="5385099" cy="360121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49">
            <a:lnSpc>
              <a:spcPct val="90000"/>
            </a:lnSpc>
            <a:spcBef>
              <a:spcPts val="0"/>
            </a:spcBef>
            <a:spcAft>
              <a:spcPts val="0"/>
            </a:spcAft>
            <a:buNone/>
            <a:defRPr/>
          </a:pPr>
          <a:r>
            <a:rPr lang="de-DE" sz="3300"/>
            <a:t>Die Endgeräte werden von den Schülerinnen und Schülern sowohl für Lernzwecke als auch für private Zwecke genutzt.</a:t>
          </a:r>
          <a:endParaRPr sz="3300"/>
        </a:p>
      </dsp:txBody>
      <dsp:txXfrm>
        <a:off x="931519" y="0"/>
        <a:ext cx="5385099" cy="3601210"/>
      </dsp:txXfrm>
    </dsp:sp>
    <dsp:sp modelId="{103386A5-2373-437E-A589-A784B81462F8}">
      <dsp:nvSpPr>
        <dsp:cNvPr id="0" name=""/>
        <dsp:cNvSpPr/>
      </dsp:nvSpPr>
      <dsp:spPr bwMode="auto">
        <a:xfrm>
          <a:off x="6585481" y="0"/>
          <a:ext cx="5566870" cy="3607892"/>
        </a:xfrm>
        <a:prstGeom prst="rect">
          <a:avLst/>
        </a:prstGeom>
        <a:solidFill>
          <a:srgbClr val="00B050">
            <a:alpha val="70000"/>
          </a:srgb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49">
            <a:lnSpc>
              <a:spcPct val="90000"/>
            </a:lnSpc>
            <a:spcBef>
              <a:spcPts val="0"/>
            </a:spcBef>
            <a:spcAft>
              <a:spcPts val="0"/>
            </a:spcAft>
            <a:buNone/>
            <a:defRPr/>
          </a:pPr>
          <a:r>
            <a:rPr lang="de-DE" sz="3300"/>
            <a:t>Da es sich um private Geräte der Erziehungsberechtigten handelt, ist davon auszugehen, dass sie zumindest teilweise von Eltern, Geschwistern oder anderen Personen verwendet werden. </a:t>
          </a:r>
          <a:endParaRPr sz="3300"/>
        </a:p>
      </dsp:txBody>
      <dsp:txXfrm>
        <a:off x="6585481" y="0"/>
        <a:ext cx="5566870" cy="3607892"/>
      </dsp:txXfrm>
    </dsp:sp>
  </dsp:spTree>
</dsp:drawing>
</file>

<file path=ppt/diagrams/drawing2.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224765231" name=""/>
      <dsp:cNvGrpSpPr/>
    </dsp:nvGrpSpPr>
    <dsp:grpSpPr bwMode="auto">
      <a:xfrm>
        <a:off x="0" y="0"/>
        <a:ext cx="9546974" cy="4507167"/>
        <a:chOff x="0" y="0"/>
        <a:chExt cx="9546974" cy="4507167"/>
      </a:xfrm>
    </dsp:grpSpPr>
    <dsp:sp modelId="{9C3A8221-C2AB-4667-9CE8-C95B085B0E11}">
      <dsp:nvSpPr>
        <dsp:cNvPr id="0" name=""/>
        <dsp:cNvSpPr/>
      </dsp:nvSpPr>
      <dsp:spPr bwMode="auto">
        <a:xfrm>
          <a:off x="0" y="533863"/>
          <a:ext cx="9546974" cy="856799"/>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E8781377-38E6-4A47-B0A3-D45EC2C8582A}">
      <dsp:nvSpPr>
        <dsp:cNvPr id="0" name=""/>
        <dsp:cNvSpPr/>
      </dsp:nvSpPr>
      <dsp:spPr bwMode="auto">
        <a:xfrm>
          <a:off x="477348" y="32023"/>
          <a:ext cx="6682881" cy="1003680"/>
        </a:xfrm>
        <a:prstGeom prst="roundRect">
          <a:avLst>
            <a:gd name="adj" fmla="val 16667"/>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2597" tIns="0" rIns="252597" bIns="0" numCol="1" spcCol="1270" anchor="ctr" anchorCtr="0">
          <a:noAutofit/>
        </a:bodyPr>
        <a:lstStyle/>
        <a:p>
          <a:pPr marL="0" lvl="0" indent="0" algn="l" defTabSz="889000">
            <a:lnSpc>
              <a:spcPct val="90000"/>
            </a:lnSpc>
            <a:spcBef>
              <a:spcPts val="0"/>
            </a:spcBef>
            <a:spcAft>
              <a:spcPts val="0"/>
            </a:spcAft>
            <a:buNone/>
            <a:defRPr/>
          </a:pPr>
          <a:r>
            <a:rPr lang="de-DE" sz="2000"/>
            <a:t>Verantwortung für das Gerät bei Eigentümer(in)</a:t>
          </a:r>
          <a:endParaRPr/>
        </a:p>
      </dsp:txBody>
      <dsp:txXfrm>
        <a:off x="526344" y="81019"/>
        <a:ext cx="6584889" cy="905688"/>
      </dsp:txXfrm>
    </dsp:sp>
    <dsp:sp modelId="{DD9B7346-E401-49DA-90B5-D5AE5A319EC8}">
      <dsp:nvSpPr>
        <dsp:cNvPr id="0" name=""/>
        <dsp:cNvSpPr/>
      </dsp:nvSpPr>
      <dsp:spPr bwMode="auto">
        <a:xfrm>
          <a:off x="0" y="2076103"/>
          <a:ext cx="9546974" cy="856799"/>
        </a:xfrm>
        <a:prstGeom prst="rect">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sp>
    <dsp:sp modelId="{0E0BE898-4D3F-45D1-B1BB-F43F3C183255}">
      <dsp:nvSpPr>
        <dsp:cNvPr id="0" name=""/>
        <dsp:cNvSpPr/>
      </dsp:nvSpPr>
      <dsp:spPr bwMode="auto">
        <a:xfrm>
          <a:off x="477348" y="1574263"/>
          <a:ext cx="6682881" cy="1003680"/>
        </a:xfrm>
        <a:prstGeom prst="roundRect">
          <a:avLst>
            <a:gd name="adj" fmla="val 16667"/>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2597" tIns="0" rIns="252597" bIns="0" numCol="1" spcCol="1270" anchor="ctr" anchorCtr="0">
          <a:noAutofit/>
        </a:bodyPr>
        <a:lstStyle/>
        <a:p>
          <a:pPr marL="0" lvl="0" indent="0" algn="l" defTabSz="889000">
            <a:lnSpc>
              <a:spcPct val="90000"/>
            </a:lnSpc>
            <a:spcBef>
              <a:spcPts val="0"/>
            </a:spcBef>
            <a:spcAft>
              <a:spcPts val="0"/>
            </a:spcAft>
            <a:buNone/>
            <a:defRPr/>
          </a:pPr>
          <a:r>
            <a:rPr lang="de-DE" sz="2000"/>
            <a:t>Regelungen für sichere Aufbewahrung während der Unterrichtszeit (z.B. während des Sportunterrichts)</a:t>
          </a:r>
          <a:endParaRPr/>
        </a:p>
      </dsp:txBody>
      <dsp:txXfrm>
        <a:off x="526344" y="1623259"/>
        <a:ext cx="6584889" cy="905688"/>
      </dsp:txXfrm>
    </dsp:sp>
    <dsp:sp modelId="{0C4013C8-C836-418D-8A4F-CF133B246502}">
      <dsp:nvSpPr>
        <dsp:cNvPr id="0" name=""/>
        <dsp:cNvSpPr/>
      </dsp:nvSpPr>
      <dsp:spPr bwMode="auto">
        <a:xfrm>
          <a:off x="0" y="3618343"/>
          <a:ext cx="9546974" cy="856799"/>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D8750E20-A5BA-4637-A901-C1C7B8E02AC1}">
      <dsp:nvSpPr>
        <dsp:cNvPr id="0" name=""/>
        <dsp:cNvSpPr/>
      </dsp:nvSpPr>
      <dsp:spPr bwMode="auto">
        <a:xfrm>
          <a:off x="477348" y="3116503"/>
          <a:ext cx="6682881" cy="1003680"/>
        </a:xfrm>
        <a:prstGeom prst="roundRect">
          <a:avLst>
            <a:gd name="adj" fmla="val 16667"/>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2597" tIns="0" rIns="252597" bIns="0" numCol="1" spcCol="1270" anchor="ctr" anchorCtr="0">
          <a:noAutofit/>
        </a:bodyPr>
        <a:lstStyle/>
        <a:p>
          <a:pPr marL="0" lvl="0" indent="0" algn="l" defTabSz="889000">
            <a:lnSpc>
              <a:spcPct val="90000"/>
            </a:lnSpc>
            <a:spcBef>
              <a:spcPts val="0"/>
            </a:spcBef>
            <a:spcAft>
              <a:spcPts val="0"/>
            </a:spcAft>
            <a:buNone/>
            <a:defRPr/>
          </a:pPr>
          <a:r>
            <a:rPr lang="de-DE" sz="2000"/>
            <a:t>Regelungen für die Datensicherung (Backup)</a:t>
          </a:r>
          <a:endParaRPr sz="2000"/>
        </a:p>
      </dsp:txBody>
      <dsp:txXfrm>
        <a:off x="526344" y="3165499"/>
        <a:ext cx="6584889" cy="905688"/>
      </dsp:txXfrm>
    </dsp:sp>
  </dsp:spTree>
</dsp:drawing>
</file>

<file path=ppt/diagrams/drawing3.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817387475" name=""/>
      <dsp:cNvGrpSpPr/>
    </dsp:nvGrpSpPr>
    <dsp:grpSpPr bwMode="auto">
      <a:xfrm>
        <a:off x="0" y="0"/>
        <a:ext cx="9645804" cy="3973419"/>
        <a:chOff x="0" y="0"/>
        <a:chExt cx="9645804" cy="3973419"/>
      </a:xfrm>
    </dsp:grpSpPr>
    <dsp:sp modelId="{DD9B7346-E401-49DA-90B5-D5AE5A319EC8}">
      <dsp:nvSpPr>
        <dsp:cNvPr id="0" name=""/>
        <dsp:cNvSpPr/>
      </dsp:nvSpPr>
      <dsp:spPr bwMode="auto">
        <a:xfrm>
          <a:off x="0" y="469309"/>
          <a:ext cx="9645804" cy="756000"/>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0E0BE898-4D3F-45D1-B1BB-F43F3C183255}">
      <dsp:nvSpPr>
        <dsp:cNvPr id="0" name=""/>
        <dsp:cNvSpPr/>
      </dsp:nvSpPr>
      <dsp:spPr bwMode="auto">
        <a:xfrm>
          <a:off x="482290" y="26509"/>
          <a:ext cx="6752062" cy="885600"/>
        </a:xfrm>
        <a:prstGeom prst="roundRect">
          <a:avLst>
            <a:gd name="adj" fmla="val 16667"/>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Regelungen für ausreichende Akku- und Speicherkapazität</a:t>
          </a:r>
          <a:endParaRPr/>
        </a:p>
      </dsp:txBody>
      <dsp:txXfrm>
        <a:off x="525521" y="69740"/>
        <a:ext cx="6665600" cy="799138"/>
      </dsp:txXfrm>
    </dsp:sp>
    <dsp:sp modelId="{0C4013C8-C836-418D-8A4F-CF133B246502}">
      <dsp:nvSpPr>
        <dsp:cNvPr id="0" name=""/>
        <dsp:cNvSpPr/>
      </dsp:nvSpPr>
      <dsp:spPr bwMode="auto">
        <a:xfrm>
          <a:off x="0" y="1830109"/>
          <a:ext cx="9645804" cy="756000"/>
        </a:xfrm>
        <a:prstGeom prst="rect">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sp>
    <dsp:sp modelId="{D8750E20-A5BA-4637-A901-C1C7B8E02AC1}">
      <dsp:nvSpPr>
        <dsp:cNvPr id="0" name=""/>
        <dsp:cNvSpPr/>
      </dsp:nvSpPr>
      <dsp:spPr bwMode="auto">
        <a:xfrm>
          <a:off x="482290" y="1387309"/>
          <a:ext cx="6752062" cy="885600"/>
        </a:xfrm>
        <a:prstGeom prst="roundRect">
          <a:avLst>
            <a:gd name="adj" fmla="val 16667"/>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Regelungen für Verfügbarkeit von benötigtem Zubehör (digitaler, Stift, Tastatur, Kopfhörer etc.)</a:t>
          </a:r>
          <a:endParaRPr/>
        </a:p>
      </dsp:txBody>
      <dsp:txXfrm>
        <a:off x="525521" y="1430540"/>
        <a:ext cx="6665600" cy="799138"/>
      </dsp:txXfrm>
    </dsp:sp>
    <dsp:sp modelId="{B84783B2-19DB-4581-A2D5-F5D8C8105FD8}">
      <dsp:nvSpPr>
        <dsp:cNvPr id="0" name=""/>
        <dsp:cNvSpPr/>
      </dsp:nvSpPr>
      <dsp:spPr bwMode="auto">
        <a:xfrm>
          <a:off x="0" y="3190909"/>
          <a:ext cx="9645804" cy="756000"/>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19596470-9F93-46FE-B702-796273F12BB9}">
      <dsp:nvSpPr>
        <dsp:cNvPr id="0" name=""/>
        <dsp:cNvSpPr/>
      </dsp:nvSpPr>
      <dsp:spPr bwMode="auto">
        <a:xfrm>
          <a:off x="482290" y="2748109"/>
          <a:ext cx="6752062" cy="885600"/>
        </a:xfrm>
        <a:prstGeom prst="roundRect">
          <a:avLst>
            <a:gd name="adj" fmla="val 16667"/>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Regelungen zur Durchführung von Softwareaktualisierungen</a:t>
          </a:r>
          <a:endParaRPr/>
        </a:p>
      </dsp:txBody>
      <dsp:txXfrm>
        <a:off x="525521" y="2791340"/>
        <a:ext cx="6665600" cy="799138"/>
      </dsp:txXfrm>
    </dsp:sp>
  </dsp:spTree>
</dsp:drawing>
</file>

<file path=ppt/diagrams/drawing4.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481729498" name=""/>
      <dsp:cNvGrpSpPr/>
    </dsp:nvGrpSpPr>
    <dsp:grpSpPr bwMode="auto">
      <a:xfrm>
        <a:off x="0" y="0"/>
        <a:ext cx="9645804" cy="3973419"/>
        <a:chOff x="0" y="0"/>
        <a:chExt cx="9645804" cy="3973419"/>
      </a:xfrm>
    </dsp:grpSpPr>
    <dsp:sp modelId="{DD9B7346-E401-49DA-90B5-D5AE5A319EC8}">
      <dsp:nvSpPr>
        <dsp:cNvPr id="0" name=""/>
        <dsp:cNvSpPr/>
      </dsp:nvSpPr>
      <dsp:spPr bwMode="auto">
        <a:xfrm>
          <a:off x="0" y="469309"/>
          <a:ext cx="9645804" cy="756000"/>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0E0BE898-4D3F-45D1-B1BB-F43F3C183255}">
      <dsp:nvSpPr>
        <dsp:cNvPr id="0" name=""/>
        <dsp:cNvSpPr/>
      </dsp:nvSpPr>
      <dsp:spPr bwMode="auto">
        <a:xfrm>
          <a:off x="482290" y="26509"/>
          <a:ext cx="6752062" cy="885600"/>
        </a:xfrm>
        <a:prstGeom prst="roundRect">
          <a:avLst>
            <a:gd name="adj" fmla="val 16667"/>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Absprachen für den zeitlichen Rahmen der Erreichbarkeit </a:t>
          </a:r>
          <a:endParaRPr/>
        </a:p>
      </dsp:txBody>
      <dsp:txXfrm>
        <a:off x="525521" y="69740"/>
        <a:ext cx="6665600" cy="799138"/>
      </dsp:txXfrm>
    </dsp:sp>
    <dsp:sp modelId="{BA0DDAE6-06DB-4DF6-AA8C-0C9B6CFBE05A}">
      <dsp:nvSpPr>
        <dsp:cNvPr id="0" name=""/>
        <dsp:cNvSpPr/>
      </dsp:nvSpPr>
      <dsp:spPr bwMode="auto">
        <a:xfrm>
          <a:off x="0" y="1830109"/>
          <a:ext cx="9645804" cy="756000"/>
        </a:xfrm>
        <a:prstGeom prst="rect">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sp>
    <dsp:sp modelId="{ADD7334C-14E7-4F78-8504-B8D143406E79}">
      <dsp:nvSpPr>
        <dsp:cNvPr id="0" name=""/>
        <dsp:cNvSpPr/>
      </dsp:nvSpPr>
      <dsp:spPr bwMode="auto">
        <a:xfrm>
          <a:off x="482290" y="1387309"/>
          <a:ext cx="6752062" cy="885600"/>
        </a:xfrm>
        <a:prstGeom prst="roundRect">
          <a:avLst>
            <a:gd name="adj" fmla="val 16667"/>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Absprachen über die verwendeten Kommunikationskanäle</a:t>
          </a:r>
          <a:endParaRPr/>
        </a:p>
      </dsp:txBody>
      <dsp:txXfrm>
        <a:off x="525521" y="1430540"/>
        <a:ext cx="6665600" cy="799138"/>
      </dsp:txXfrm>
    </dsp:sp>
    <dsp:sp modelId="{0C4013C8-C836-418D-8A4F-CF133B246502}">
      <dsp:nvSpPr>
        <dsp:cNvPr id="0" name=""/>
        <dsp:cNvSpPr/>
      </dsp:nvSpPr>
      <dsp:spPr bwMode="auto">
        <a:xfrm>
          <a:off x="0" y="3190909"/>
          <a:ext cx="9645804" cy="756000"/>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D8750E20-A5BA-4637-A901-C1C7B8E02AC1}">
      <dsp:nvSpPr>
        <dsp:cNvPr id="0" name=""/>
        <dsp:cNvSpPr/>
      </dsp:nvSpPr>
      <dsp:spPr bwMode="auto">
        <a:xfrm>
          <a:off x="482290" y="2748109"/>
          <a:ext cx="6752062" cy="885600"/>
        </a:xfrm>
        <a:prstGeom prst="roundRect">
          <a:avLst>
            <a:gd name="adj" fmla="val 16667"/>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Absprachen für angemessene Umgangsformen</a:t>
          </a:r>
          <a:endParaRPr/>
        </a:p>
      </dsp:txBody>
      <dsp:txXfrm>
        <a:off x="525521" y="2791340"/>
        <a:ext cx="6665600" cy="799138"/>
      </dsp:txXfrm>
    </dsp:sp>
  </dsp:spTree>
</dsp:drawing>
</file>

<file path=ppt/diagrams/drawing5.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932201483" name=""/>
      <dsp:cNvGrpSpPr/>
    </dsp:nvGrpSpPr>
    <dsp:grpSpPr bwMode="auto">
      <a:xfrm>
        <a:off x="0" y="0"/>
        <a:ext cx="9645804" cy="3973419"/>
        <a:chOff x="0" y="0"/>
        <a:chExt cx="9645804" cy="3973419"/>
      </a:xfrm>
    </dsp:grpSpPr>
    <dsp:sp modelId="{DD9B7346-E401-49DA-90B5-D5AE5A319EC8}">
      <dsp:nvSpPr>
        <dsp:cNvPr id="0" name=""/>
        <dsp:cNvSpPr/>
      </dsp:nvSpPr>
      <dsp:spPr bwMode="auto">
        <a:xfrm>
          <a:off x="0" y="703309"/>
          <a:ext cx="9645804" cy="1159199"/>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0E0BE898-4D3F-45D1-B1BB-F43F3C183255}">
      <dsp:nvSpPr>
        <dsp:cNvPr id="0" name=""/>
        <dsp:cNvSpPr/>
      </dsp:nvSpPr>
      <dsp:spPr bwMode="auto">
        <a:xfrm>
          <a:off x="482290" y="24349"/>
          <a:ext cx="6752062" cy="1357920"/>
        </a:xfrm>
        <a:prstGeom prst="roundRect">
          <a:avLst>
            <a:gd name="adj" fmla="val 16667"/>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Die unterrichtende Lehrkraft entscheidet über Umfang und Zeitpunkt der Gerätenutzung während des Unterrichts.</a:t>
          </a:r>
          <a:endParaRPr/>
        </a:p>
      </dsp:txBody>
      <dsp:txXfrm>
        <a:off x="548578" y="90637"/>
        <a:ext cx="6619486" cy="1225344"/>
      </dsp:txXfrm>
    </dsp:sp>
    <dsp:sp modelId="{0C4013C8-C836-418D-8A4F-CF133B246502}">
      <dsp:nvSpPr>
        <dsp:cNvPr id="0" name=""/>
        <dsp:cNvSpPr/>
      </dsp:nvSpPr>
      <dsp:spPr bwMode="auto">
        <a:xfrm>
          <a:off x="0" y="2789869"/>
          <a:ext cx="9645804" cy="1159199"/>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D8750E20-A5BA-4637-A901-C1C7B8E02AC1}">
      <dsp:nvSpPr>
        <dsp:cNvPr id="0" name=""/>
        <dsp:cNvSpPr/>
      </dsp:nvSpPr>
      <dsp:spPr bwMode="auto">
        <a:xfrm>
          <a:off x="482290" y="2110909"/>
          <a:ext cx="6752062" cy="1357920"/>
        </a:xfrm>
        <a:prstGeom prst="roundRect">
          <a:avLst>
            <a:gd name="adj" fmla="val 16667"/>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Schuleigene Regelungen zur Gerätenutzung außerhalb des Unterrichts (z.B. während der Pausen, in Freistunden etc.) </a:t>
          </a:r>
          <a:endParaRPr/>
        </a:p>
      </dsp:txBody>
      <dsp:txXfrm>
        <a:off x="548578" y="2177197"/>
        <a:ext cx="6619486" cy="1225344"/>
      </dsp:txXfrm>
    </dsp:sp>
  </dsp:spTree>
</dsp:drawing>
</file>

<file path=ppt/diagrams/drawing6.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581440386" name=""/>
      <dsp:cNvGrpSpPr/>
    </dsp:nvGrpSpPr>
    <dsp:grpSpPr bwMode="auto">
      <a:xfrm>
        <a:off x="0" y="0"/>
        <a:ext cx="9645804" cy="3973419"/>
        <a:chOff x="0" y="0"/>
        <a:chExt cx="9645804" cy="3973419"/>
      </a:xfrm>
    </dsp:grpSpPr>
    <dsp:sp modelId="{DD9B7346-E401-49DA-90B5-D5AE5A319EC8}">
      <dsp:nvSpPr>
        <dsp:cNvPr id="0" name=""/>
        <dsp:cNvSpPr/>
      </dsp:nvSpPr>
      <dsp:spPr bwMode="auto">
        <a:xfrm>
          <a:off x="0" y="374989"/>
          <a:ext cx="9645804" cy="554399"/>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0E0BE898-4D3F-45D1-B1BB-F43F3C183255}">
      <dsp:nvSpPr>
        <dsp:cNvPr id="0" name=""/>
        <dsp:cNvSpPr/>
      </dsp:nvSpPr>
      <dsp:spPr bwMode="auto">
        <a:xfrm>
          <a:off x="482290" y="50269"/>
          <a:ext cx="6752062" cy="649440"/>
        </a:xfrm>
        <a:prstGeom prst="roundRect">
          <a:avLst>
            <a:gd name="adj" fmla="val 16667"/>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Berücksichtigung rechtlicher Rahmenbedingungen	</a:t>
          </a:r>
          <a:endParaRPr/>
        </a:p>
      </dsp:txBody>
      <dsp:txXfrm>
        <a:off x="513993" y="81972"/>
        <a:ext cx="6688656" cy="586034"/>
      </dsp:txXfrm>
    </dsp:sp>
    <dsp:sp modelId="{0C4013C8-C836-418D-8A4F-CF133B246502}">
      <dsp:nvSpPr>
        <dsp:cNvPr id="0" name=""/>
        <dsp:cNvSpPr/>
      </dsp:nvSpPr>
      <dsp:spPr bwMode="auto">
        <a:xfrm>
          <a:off x="0" y="1372909"/>
          <a:ext cx="9645804" cy="554399"/>
        </a:xfrm>
        <a:prstGeom prst="rect">
          <a:avLst/>
        </a:prstGeom>
        <a:solidFill>
          <a:schemeClr val="lt1">
            <a:hueOff val="0"/>
            <a:satOff val="0"/>
            <a:lumOff val="0"/>
            <a:alphaOff val="0"/>
            <a:alpha val="90000"/>
          </a:schemeClr>
        </a:solidFill>
        <a:ln w="12700" cap="flat" cmpd="sng" algn="ctr">
          <a:solidFill>
            <a:schemeClr val="accent5">
              <a:hueOff val="-2252848"/>
              <a:satOff val="-5806"/>
              <a:lumOff val="-3922"/>
              <a:alphaOff val="0"/>
            </a:schemeClr>
          </a:solidFill>
          <a:prstDash val="solid"/>
          <a:miter lim="800000"/>
        </a:ln>
        <a:effectLst/>
      </dsp:spPr>
      <dsp:style>
        <a:lnRef idx="2">
          <a:srgbClr val="000000"/>
        </a:lnRef>
        <a:fillRef idx="1">
          <a:srgbClr val="000000"/>
        </a:fillRef>
        <a:effectRef idx="0">
          <a:srgbClr val="000000"/>
        </a:effectRef>
        <a:fontRef idx="minor"/>
      </dsp:style>
    </dsp:sp>
    <dsp:sp modelId="{D8750E20-A5BA-4637-A901-C1C7B8E02AC1}">
      <dsp:nvSpPr>
        <dsp:cNvPr id="0" name=""/>
        <dsp:cNvSpPr/>
      </dsp:nvSpPr>
      <dsp:spPr bwMode="auto">
        <a:xfrm>
          <a:off x="482290" y="1048189"/>
          <a:ext cx="6752062" cy="649440"/>
        </a:xfrm>
        <a:prstGeom prst="roundRect">
          <a:avLst>
            <a:gd name="adj" fmla="val 16667"/>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Regelungen zur Datensicherheit (z.B. Passwort, Backup)</a:t>
          </a:r>
          <a:endParaRPr/>
        </a:p>
      </dsp:txBody>
      <dsp:txXfrm>
        <a:off x="513993" y="1079892"/>
        <a:ext cx="6688656" cy="586034"/>
      </dsp:txXfrm>
    </dsp:sp>
    <dsp:sp modelId="{4EBC5F2D-6710-4533-97A9-E88F5E36F70F}">
      <dsp:nvSpPr>
        <dsp:cNvPr id="0" name=""/>
        <dsp:cNvSpPr/>
      </dsp:nvSpPr>
      <dsp:spPr bwMode="auto">
        <a:xfrm>
          <a:off x="0" y="2370829"/>
          <a:ext cx="9645804" cy="554399"/>
        </a:xfrm>
        <a:prstGeom prst="rect">
          <a:avLst/>
        </a:prstGeom>
        <a:solidFill>
          <a:schemeClr val="lt1">
            <a:hueOff val="0"/>
            <a:satOff val="0"/>
            <a:lumOff val="0"/>
            <a:alphaOff val="0"/>
            <a:alpha val="90000"/>
          </a:schemeClr>
        </a:solidFill>
        <a:ln w="12700" cap="flat" cmpd="sng" algn="ctr">
          <a:solidFill>
            <a:schemeClr val="accent5">
              <a:hueOff val="-4505695"/>
              <a:satOff val="-11613"/>
              <a:lumOff val="-7843"/>
              <a:alphaOff val="0"/>
            </a:schemeClr>
          </a:solidFill>
          <a:prstDash val="solid"/>
          <a:miter lim="800000"/>
        </a:ln>
        <a:effectLst/>
      </dsp:spPr>
      <dsp:style>
        <a:lnRef idx="2">
          <a:srgbClr val="000000"/>
        </a:lnRef>
        <a:fillRef idx="1">
          <a:srgbClr val="000000"/>
        </a:fillRef>
        <a:effectRef idx="0">
          <a:srgbClr val="000000"/>
        </a:effectRef>
        <a:fontRef idx="minor"/>
      </dsp:style>
    </dsp:sp>
    <dsp:sp modelId="{A612FE69-D24A-4E7D-968C-22D3D68A6DC0}">
      <dsp:nvSpPr>
        <dsp:cNvPr id="0" name=""/>
        <dsp:cNvSpPr/>
      </dsp:nvSpPr>
      <dsp:spPr bwMode="auto">
        <a:xfrm>
          <a:off x="482290" y="2046109"/>
          <a:ext cx="6752062" cy="649440"/>
        </a:xfrm>
        <a:prstGeom prst="roundRect">
          <a:avLst>
            <a:gd name="adj" fmla="val 16667"/>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Regelungen zum Datenschutz</a:t>
          </a:r>
          <a:endParaRPr/>
        </a:p>
      </dsp:txBody>
      <dsp:txXfrm>
        <a:off x="513993" y="2077812"/>
        <a:ext cx="6688656" cy="586034"/>
      </dsp:txXfrm>
    </dsp:sp>
    <dsp:sp modelId="{0115D43F-49C8-445E-848D-D30A2493732E}">
      <dsp:nvSpPr>
        <dsp:cNvPr id="0" name=""/>
        <dsp:cNvSpPr/>
      </dsp:nvSpPr>
      <dsp:spPr bwMode="auto">
        <a:xfrm>
          <a:off x="0" y="3368749"/>
          <a:ext cx="9645804" cy="554399"/>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D3A20F04-EBDB-499F-BD17-0A59A03A7819}">
      <dsp:nvSpPr>
        <dsp:cNvPr id="0" name=""/>
        <dsp:cNvSpPr/>
      </dsp:nvSpPr>
      <dsp:spPr bwMode="auto">
        <a:xfrm>
          <a:off x="482290" y="3044029"/>
          <a:ext cx="6752062" cy="649440"/>
        </a:xfrm>
        <a:prstGeom prst="roundRect">
          <a:avLst>
            <a:gd name="adj" fmla="val 16667"/>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5212" tIns="0" rIns="255212" bIns="0" numCol="1" spcCol="1270" anchor="ctr" anchorCtr="0">
          <a:noAutofit/>
        </a:bodyPr>
        <a:lstStyle/>
        <a:p>
          <a:pPr marL="0" lvl="0" indent="0" algn="l" defTabSz="889000">
            <a:lnSpc>
              <a:spcPct val="90000"/>
            </a:lnSpc>
            <a:spcBef>
              <a:spcPts val="0"/>
            </a:spcBef>
            <a:spcAft>
              <a:spcPts val="0"/>
            </a:spcAft>
            <a:buNone/>
            <a:defRPr/>
          </a:pPr>
          <a:r>
            <a:rPr lang="de-DE" sz="2000"/>
            <a:t>Beachtung von Urheberrecht und Recht am eigenen Bild etc.</a:t>
          </a:r>
          <a:endParaRPr/>
        </a:p>
      </dsp:txBody>
      <dsp:txXfrm>
        <a:off x="513993" y="3075732"/>
        <a:ext cx="6688656" cy="586034"/>
      </dsp:txXfrm>
    </dsp:sp>
  </dsp:spTree>
</dsp:drawing>
</file>

<file path=ppt/diagrams/drawing7.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30316190" name=""/>
      <dsp:cNvGrpSpPr/>
    </dsp:nvGrpSpPr>
    <dsp:grpSpPr bwMode="auto">
      <a:xfrm>
        <a:off x="0" y="0"/>
        <a:ext cx="9845434" cy="5351426"/>
        <a:chOff x="0" y="0"/>
        <a:chExt cx="9845434" cy="5351426"/>
      </a:xfrm>
    </dsp:grpSpPr>
    <dsp:sp modelId="{1B6085CF-DDAF-40A9-9020-271C6440811C}">
      <dsp:nvSpPr>
        <dsp:cNvPr id="0" name=""/>
        <dsp:cNvSpPr/>
      </dsp:nvSpPr>
      <dsp:spPr bwMode="auto">
        <a:xfrm>
          <a:off x="-6046827" y="-925845"/>
          <a:ext cx="7203116" cy="7203116"/>
        </a:xfrm>
        <a:prstGeom prst="blockArc">
          <a:avLst>
            <a:gd name="adj1" fmla="val 18900000"/>
            <a:gd name="adj2" fmla="val 2700000"/>
            <a:gd name="adj3" fmla="val 300"/>
          </a:avLst>
        </a:prstGeom>
        <a:noFill/>
        <a:ln w="12700" cap="flat" cmpd="sng" algn="ctr">
          <a:solidFill>
            <a:schemeClr val="accent1">
              <a:shade val="60000"/>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A66B36B8-9A84-4A80-BBC4-F8BDCA8218A7}">
      <dsp:nvSpPr>
        <dsp:cNvPr id="0" name=""/>
        <dsp:cNvSpPr/>
      </dsp:nvSpPr>
      <dsp:spPr bwMode="auto">
        <a:xfrm>
          <a:off x="375402" y="243275"/>
          <a:ext cx="9398589"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Clr>
              <a:srgbClr val="0070C0"/>
            </a:buClr>
            <a:buFont typeface="Wingdings"/>
            <a:buNone/>
            <a:defRPr/>
          </a:pPr>
          <a:r>
            <a:rPr lang="de-DE" sz="1900" b="0" i="0" u="none" strike="noStrike" cap="none" spc="0">
              <a:solidFill>
                <a:schemeClr val="tx1"/>
              </a:solidFill>
              <a:latin typeface="Calibri"/>
              <a:ea typeface="Arial"/>
              <a:cs typeface="Calibri"/>
            </a:rPr>
            <a:t>Einbindung der Erziehungsberechtigten</a:t>
          </a:r>
          <a:endParaRPr lang="de-DE" sz="1900"/>
        </a:p>
      </dsp:txBody>
      <dsp:txXfrm>
        <a:off x="375402" y="243275"/>
        <a:ext cx="9398589" cy="486337"/>
      </dsp:txXfrm>
    </dsp:sp>
    <dsp:sp modelId="{BE8C2B68-0B3A-4C9D-8B97-79D736DE2F3C}">
      <dsp:nvSpPr>
        <dsp:cNvPr id="0" name=""/>
        <dsp:cNvSpPr/>
      </dsp:nvSpPr>
      <dsp:spPr bwMode="auto">
        <a:xfrm>
          <a:off x="71441" y="182483"/>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9E052FB7-E0D0-D04D-9BCE-FCF18FC0056F}">
      <dsp:nvSpPr>
        <dsp:cNvPr id="0" name=""/>
        <dsp:cNvSpPr/>
      </dsp:nvSpPr>
      <dsp:spPr bwMode="auto">
        <a:xfrm>
          <a:off x="815824" y="973210"/>
          <a:ext cx="8958167"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Clr>
              <a:srgbClr val="0070C0"/>
            </a:buClr>
            <a:buFont typeface="Wingdings"/>
            <a:buNone/>
            <a:defRPr/>
          </a:pPr>
          <a:r>
            <a:rPr lang="de-DE" sz="1900"/>
            <a:t>Visualisierung der Regeln </a:t>
          </a:r>
          <a:endParaRPr sz="1900"/>
        </a:p>
      </dsp:txBody>
      <dsp:txXfrm>
        <a:off x="815824" y="973210"/>
        <a:ext cx="8958167" cy="486337"/>
      </dsp:txXfrm>
    </dsp:sp>
    <dsp:sp modelId="{37F1C079-9A79-BA4D-A6A0-5269FFC44A18}">
      <dsp:nvSpPr>
        <dsp:cNvPr id="0" name=""/>
        <dsp:cNvSpPr/>
      </dsp:nvSpPr>
      <dsp:spPr bwMode="auto">
        <a:xfrm>
          <a:off x="511863" y="912418"/>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74E6B943-E99A-3B4B-BF15-D85AD967161D}">
      <dsp:nvSpPr>
        <dsp:cNvPr id="0" name=""/>
        <dsp:cNvSpPr/>
      </dsp:nvSpPr>
      <dsp:spPr bwMode="auto">
        <a:xfrm>
          <a:off x="1057174" y="1702609"/>
          <a:ext cx="8716818"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Clr>
              <a:srgbClr val="0070C0"/>
            </a:buClr>
            <a:buFont typeface="Wingdings"/>
            <a:buNone/>
            <a:defRPr/>
          </a:pPr>
          <a:r>
            <a:rPr lang="de-DE" sz="1900"/>
            <a:t>Vorbereitung der Lehrkräfte auf das veränderte Unterrichtssetting (Klassenführung)</a:t>
          </a:r>
          <a:endParaRPr sz="1900"/>
        </a:p>
      </dsp:txBody>
      <dsp:txXfrm>
        <a:off x="1057174" y="1702609"/>
        <a:ext cx="8716818" cy="486337"/>
      </dsp:txXfrm>
    </dsp:sp>
    <dsp:sp modelId="{5171666B-C1E9-E54F-89BB-640C6D631F18}">
      <dsp:nvSpPr>
        <dsp:cNvPr id="0" name=""/>
        <dsp:cNvSpPr/>
      </dsp:nvSpPr>
      <dsp:spPr bwMode="auto">
        <a:xfrm>
          <a:off x="753213" y="1641817"/>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94084249-BAE7-0047-B8FF-4CF75ACA16D4}">
      <dsp:nvSpPr>
        <dsp:cNvPr id="0" name=""/>
        <dsp:cNvSpPr/>
      </dsp:nvSpPr>
      <dsp:spPr bwMode="auto">
        <a:xfrm>
          <a:off x="1134234" y="2432544"/>
          <a:ext cx="8639757"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Clr>
              <a:srgbClr val="0070C0"/>
            </a:buClr>
            <a:buFont typeface="Wingdings"/>
            <a:buNone/>
            <a:defRPr/>
          </a:pPr>
          <a:r>
            <a:rPr lang="de-DE" sz="1900"/>
            <a:t>Integration der Regeln in das Einarbeitungskonzept</a:t>
          </a:r>
          <a:endParaRPr sz="1900"/>
        </a:p>
      </dsp:txBody>
      <dsp:txXfrm>
        <a:off x="1134234" y="2432544"/>
        <a:ext cx="8639757" cy="486337"/>
      </dsp:txXfrm>
    </dsp:sp>
    <dsp:sp modelId="{ADF6FCCE-F905-6641-8FD2-DCEF2DFBC2F3}">
      <dsp:nvSpPr>
        <dsp:cNvPr id="0" name=""/>
        <dsp:cNvSpPr/>
      </dsp:nvSpPr>
      <dsp:spPr bwMode="auto">
        <a:xfrm>
          <a:off x="830273" y="2371752"/>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724E86F7-CB31-954C-A1EE-300E3C2320AD}">
      <dsp:nvSpPr>
        <dsp:cNvPr id="0" name=""/>
        <dsp:cNvSpPr/>
      </dsp:nvSpPr>
      <dsp:spPr bwMode="auto">
        <a:xfrm>
          <a:off x="1057174" y="3162478"/>
          <a:ext cx="8716818"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None/>
            <a:defRPr/>
          </a:pPr>
          <a:r>
            <a:rPr lang="de-DE" sz="1900"/>
            <a:t>Entwickeln einer gemeinsamen Strategie zum Umgang mit Regelverstößen</a:t>
          </a:r>
          <a:endParaRPr sz="1900"/>
        </a:p>
      </dsp:txBody>
      <dsp:txXfrm>
        <a:off x="1057174" y="3162478"/>
        <a:ext cx="8716818" cy="486337"/>
      </dsp:txXfrm>
    </dsp:sp>
    <dsp:sp modelId="{8A3FCE5E-3F37-C242-9460-4DCEF8B42721}">
      <dsp:nvSpPr>
        <dsp:cNvPr id="0" name=""/>
        <dsp:cNvSpPr/>
      </dsp:nvSpPr>
      <dsp:spPr bwMode="auto">
        <a:xfrm>
          <a:off x="753213" y="3101686"/>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B70A58AA-10E8-4B97-BD32-2DA549C779D9}">
      <dsp:nvSpPr>
        <dsp:cNvPr id="0" name=""/>
        <dsp:cNvSpPr/>
      </dsp:nvSpPr>
      <dsp:spPr bwMode="auto">
        <a:xfrm>
          <a:off x="815824" y="3891878"/>
          <a:ext cx="8958167"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None/>
            <a:defRPr/>
          </a:pPr>
          <a:r>
            <a:rPr lang="de-DE" sz="1900"/>
            <a:t>Regelmäßige Überprüfung und Anpassung der Regeln</a:t>
          </a:r>
          <a:endParaRPr sz="1900"/>
        </a:p>
      </dsp:txBody>
      <dsp:txXfrm>
        <a:off x="815824" y="3891878"/>
        <a:ext cx="8958167" cy="486337"/>
      </dsp:txXfrm>
    </dsp:sp>
    <dsp:sp modelId="{C11F25ED-88AD-48C6-A3B0-8E26B18FB525}">
      <dsp:nvSpPr>
        <dsp:cNvPr id="0" name=""/>
        <dsp:cNvSpPr/>
      </dsp:nvSpPr>
      <dsp:spPr bwMode="auto">
        <a:xfrm>
          <a:off x="511863" y="3831084"/>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 modelId="{BD87152D-A4C9-42C3-A6F9-93474B8E0283}">
      <dsp:nvSpPr>
        <dsp:cNvPr id="0" name=""/>
        <dsp:cNvSpPr/>
      </dsp:nvSpPr>
      <dsp:spPr bwMode="auto">
        <a:xfrm>
          <a:off x="375402" y="4621812"/>
          <a:ext cx="9398589" cy="48633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outerShdw blurRad="40000" dist="20000" dir="5400000" rotWithShape="0">
            <a:srgbClr val="000000">
              <a:alpha val="38000"/>
            </a:srgbClr>
          </a:outerShdw>
        </a:effectLst>
      </dsp:spPr>
      <dsp:style>
        <a:lnRef idx="0">
          <a:srgbClr val="000000"/>
        </a:lnRef>
        <a:fillRef idx="2">
          <a:srgbClr val="000000"/>
        </a:fillRef>
        <a:effectRef idx="1">
          <a:srgbClr val="000000"/>
        </a:effectRef>
        <a:fontRef idx="minor">
          <a:schemeClr val="dk1"/>
        </a:fontRef>
      </dsp:style>
      <dsp:txBody>
        <a:bodyPr spcFirstLastPara="0" vert="horz" wrap="square" lIns="386030" tIns="48260" rIns="48260" bIns="48260" numCol="1" spcCol="1270" anchor="ctr" anchorCtr="0">
          <a:noAutofit/>
        </a:bodyPr>
        <a:lstStyle/>
        <a:p>
          <a:pPr marL="0" lvl="0" indent="0" algn="l" defTabSz="844550">
            <a:lnSpc>
              <a:spcPct val="90000"/>
            </a:lnSpc>
            <a:spcBef>
              <a:spcPts val="0"/>
            </a:spcBef>
            <a:spcAft>
              <a:spcPts val="0"/>
            </a:spcAft>
            <a:buNone/>
            <a:defRPr/>
          </a:pPr>
          <a:r>
            <a:rPr lang="de-DE" sz="1900"/>
            <a:t>...</a:t>
          </a:r>
          <a:endParaRPr sz="1900"/>
        </a:p>
      </dsp:txBody>
      <dsp:txXfrm>
        <a:off x="375402" y="4621812"/>
        <a:ext cx="9398589" cy="486337"/>
      </dsp:txXfrm>
    </dsp:sp>
    <dsp:sp modelId="{F3EFFFEC-EF5A-3A41-BE46-0A1823FFE2EF}">
      <dsp:nvSpPr>
        <dsp:cNvPr id="0" name=""/>
        <dsp:cNvSpPr/>
      </dsp:nvSpPr>
      <dsp:spPr bwMode="auto">
        <a:xfrm>
          <a:off x="71441" y="4561020"/>
          <a:ext cx="607921" cy="60792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rgbClr val="000000"/>
        </a:lnRef>
        <a:fillRef idx="2">
          <a:srgbClr val="000000"/>
        </a:fillRef>
        <a:effectRef idx="0">
          <a:srgbClr val="000000"/>
        </a:effectRef>
        <a:fontRef idx="minor"/>
      </dsp:style>
    </dsp:sp>
  </dsp:spTree>
</dsp:drawing>
</file>

<file path=ppt/diagrams/layout1.xml><?xml version="1.0" encoding="utf-8"?>
<dgm:layoutDef xmlns:dgm="http://schemas.openxmlformats.org/drawingml/2006/diagram" xmlns:a="http://schemas.openxmlformats.org/drawingml/2006/main" xmlns:r="http://schemas.openxmlformats.org/officeDocument/2006/relationships"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val="norm"/>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r:blip="">
      <dgm:adjLst/>
    </dgm:shape>
    <dgm:presOf/>
    <dgm:constrLst>
      <dgm:constr type="w" for="ch" forName="node" refType="w"/>
      <dgm:constr type="h" for="ch" forName="node" refType="w" refFor="ch" refForName="node" fact="0.600000"/>
      <dgm:constr type="w" for="ch" forName="sibTrans" refType="w" refFor="ch" refForName="node" fact="0.100000"/>
      <dgm:constr type="sp" refType="w" refFor="ch" refForName="sibTrans"/>
      <dgm:constr type="primFontSz" for="ch" forName="node" op="equ" val="65"/>
    </dgm:constrLst>
    <dgm:ruleLst/>
    <dgm:forEach name="Name3" axis="ch" ptType="node">
      <dgm:layoutNode name="node">
        <dgm:varLst>
          <dgm:bulletEnabled val="1"/>
        </dgm:varLst>
        <dgm:alg type="tx"/>
        <dgm:shape type="rect" r:blip="">
          <dgm:adjLst/>
        </dgm:shape>
        <dgm:presOf axis="desOrSelf" ptType="node"/>
        <dgm:constrLst>
          <dgm:constr type="lMarg" refType="primFontSz" fact="0.300000"/>
          <dgm:constr type="rMarg" refType="primFontSz" fact="0.300000"/>
          <dgm:constr type="tMarg" refType="primFontSz" fact="0.300000"/>
          <dgm:constr type="bMarg" refType="primFontSz" fact="0.300000"/>
        </dgm:constrLst>
        <dgm:ruleLst>
          <dgm:rule type="primFontSz" val="5" fact="NaN" max="NaN"/>
        </dgm:ruleLst>
      </dgm:layoutNode>
      <dgm:forEach name="Name4" axis="followSib" ptType="sibTrans" cnt="1">
        <dgm:layoutNode name="sibTrans">
          <dgm:alg type="sp"/>
          <dgm:shape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xmlns:r="http://schemas.openxmlformats.org/officeDocument/2006/relationships"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val="norm"/>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dgm:constrLst>
      <dgm:constr type="w" for="ch" forName="parentLin" refType="w"/>
      <dgm:constr type="h" for="ch" forName="parentLin" val="INF"/>
      <dgm:constr type="w" for="des" forName="parentLeftMargin" refType="w" fact="0.050000"/>
      <dgm:constr type="w" for="des" forName="parentText" refType="w" fact="0.700000"/>
      <dgm:constr type="h" for="des" forName="parentText" refType="primFontSz" refFor="des" refForName="parentText" fact="0.820000"/>
      <dgm:constr type="h" for="ch" forName="negativeSpace" refType="primFontSz" refFor="des" refForName="parentText" fact="-0.410000"/>
      <dgm:constr type="h" for="ch" forName="negativeSpace" refType="h" refFor="des" refForName="parentText" op="lte" fact="-0.820000"/>
      <dgm:constr type="h" for="ch" forName="negativeSpace" refType="h" refFor="des" refForName="parentText" op="gte" fact="-0.820000"/>
      <dgm:constr type="w" for="ch" forName="childText" refType="w"/>
      <dgm:constr type="h" for="ch" forName="childText" refType="primFontSz" refFor="des" refForName="parentText" fact="0.700000"/>
      <dgm:constr type="primFontSz" for="des" forName="parentText" val="65"/>
      <dgm:constr type="primFontSz" for="ch" forName="childText" refType="primFontSz" refFor="des" refForName="parentText"/>
      <dgm:constr type="tMarg" for="ch" forName="childText" refType="primFontSz" refFor="des" refForName="parentText" fact="1.640000"/>
      <dgm:constr type="tMarg" for="ch" forName="childText" refType="h" refFor="des" refForName="parentText" op="lte" fact="3.280000"/>
      <dgm:constr type="tMarg" for="ch" forName="childText" refType="h" refFor="des" refForName="parentText" op="gte" fact="3.280000"/>
      <dgm:constr type="lMarg" for="ch" forName="childText" refType="w" fact="0.220000"/>
      <dgm:constr type="rMarg" for="ch" forName="childText" refType="lMarg" refFor="ch" refForName="childText"/>
      <dgm:constr type="lMarg" for="des" forName="parentText" refType="w" fact="0.075000"/>
      <dgm:constr type="rMarg" for="des" forName="parentText" refType="lMarg" refFor="des" refForName="parentText"/>
      <dgm:constr type="h" for="ch" forName="spaceBetweenRectangles" refType="primFontSz" refFor="des" refForName="parentText" fact="0.150000"/>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dgm:constrLst/>
        <dgm:ruleLst/>
        <dgm:layoutNode name="parentLeftMargin">
          <dgm:alg type="sp"/>
          <dgm:shape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dgm:constrLst>
            <dgm:constr type="tMarg"/>
            <dgm:constr type="bMarg"/>
          </dgm:constrLst>
          <dgm:ruleLst/>
        </dgm:layoutNode>
      </dgm:layoutNode>
      <dgm:layoutNode name="negativeSpace">
        <dgm:alg type="sp"/>
        <dgm:shape r:blip="">
          <dgm:adjLst/>
        </dgm:shape>
        <dgm:presOf/>
        <dgm:constrLst/>
        <dgm:ruleLst/>
      </dgm:layoutNode>
      <dgm:layoutNode name="childText" styleLbl="conFgAcc1">
        <dgm:varLst>
          <dgm:bulletEnabled val="1"/>
        </dgm:varLst>
        <dgm:alg type="tx">
          <dgm:param type="stBulletLvl" val="1"/>
        </dgm:alg>
        <dgm:shape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xmlns:r="http://schemas.openxmlformats.org/officeDocument/2006/relationships"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val="norm"/>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dgm:constrLst>
      <dgm:constr type="w" for="ch" forName="parentLin" refType="w"/>
      <dgm:constr type="h" for="ch" forName="parentLin" val="INF"/>
      <dgm:constr type="w" for="des" forName="parentLeftMargin" refType="w" fact="0.050000"/>
      <dgm:constr type="w" for="des" forName="parentText" refType="w" fact="0.700000"/>
      <dgm:constr type="h" for="des" forName="parentText" refType="primFontSz" refFor="des" refForName="parentText" fact="0.820000"/>
      <dgm:constr type="h" for="ch" forName="negativeSpace" refType="primFontSz" refFor="des" refForName="parentText" fact="-0.410000"/>
      <dgm:constr type="h" for="ch" forName="negativeSpace" refType="h" refFor="des" refForName="parentText" op="lte" fact="-0.820000"/>
      <dgm:constr type="h" for="ch" forName="negativeSpace" refType="h" refFor="des" refForName="parentText" op="gte" fact="-0.820000"/>
      <dgm:constr type="w" for="ch" forName="childText" refType="w"/>
      <dgm:constr type="h" for="ch" forName="childText" refType="primFontSz" refFor="des" refForName="parentText" fact="0.700000"/>
      <dgm:constr type="primFontSz" for="des" forName="parentText" val="65"/>
      <dgm:constr type="primFontSz" for="ch" forName="childText" refType="primFontSz" refFor="des" refForName="parentText"/>
      <dgm:constr type="tMarg" for="ch" forName="childText" refType="primFontSz" refFor="des" refForName="parentText" fact="1.640000"/>
      <dgm:constr type="tMarg" for="ch" forName="childText" refType="h" refFor="des" refForName="parentText" op="lte" fact="3.280000"/>
      <dgm:constr type="tMarg" for="ch" forName="childText" refType="h" refFor="des" refForName="parentText" op="gte" fact="3.280000"/>
      <dgm:constr type="lMarg" for="ch" forName="childText" refType="w" fact="0.220000"/>
      <dgm:constr type="rMarg" for="ch" forName="childText" refType="lMarg" refFor="ch" refForName="childText"/>
      <dgm:constr type="lMarg" for="des" forName="parentText" refType="w" fact="0.075000"/>
      <dgm:constr type="rMarg" for="des" forName="parentText" refType="lMarg" refFor="des" refForName="parentText"/>
      <dgm:constr type="h" for="ch" forName="spaceBetweenRectangles" refType="primFontSz" refFor="des" refForName="parentText" fact="0.150000"/>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dgm:constrLst/>
        <dgm:ruleLst/>
        <dgm:layoutNode name="parentLeftMargin">
          <dgm:alg type="sp"/>
          <dgm:shape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dgm:constrLst>
            <dgm:constr type="tMarg"/>
            <dgm:constr type="bMarg"/>
          </dgm:constrLst>
          <dgm:ruleLst/>
        </dgm:layoutNode>
      </dgm:layoutNode>
      <dgm:layoutNode name="negativeSpace">
        <dgm:alg type="sp"/>
        <dgm:shape r:blip="">
          <dgm:adjLst/>
        </dgm:shape>
        <dgm:presOf/>
        <dgm:constrLst/>
        <dgm:ruleLst/>
      </dgm:layoutNode>
      <dgm:layoutNode name="childText" styleLbl="conFgAcc1">
        <dgm:varLst>
          <dgm:bulletEnabled val="1"/>
        </dgm:varLst>
        <dgm:alg type="tx">
          <dgm:param type="stBulletLvl" val="1"/>
        </dgm:alg>
        <dgm:shape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xmlns:r="http://schemas.openxmlformats.org/officeDocument/2006/relationships"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val="norm"/>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dgm:constrLst>
      <dgm:constr type="w" for="ch" forName="parentLin" refType="w"/>
      <dgm:constr type="h" for="ch" forName="parentLin" val="INF"/>
      <dgm:constr type="w" for="des" forName="parentLeftMargin" refType="w" fact="0.050000"/>
      <dgm:constr type="w" for="des" forName="parentText" refType="w" fact="0.700000"/>
      <dgm:constr type="h" for="des" forName="parentText" refType="primFontSz" refFor="des" refForName="parentText" fact="0.820000"/>
      <dgm:constr type="h" for="ch" forName="negativeSpace" refType="primFontSz" refFor="des" refForName="parentText" fact="-0.410000"/>
      <dgm:constr type="h" for="ch" forName="negativeSpace" refType="h" refFor="des" refForName="parentText" op="lte" fact="-0.820000"/>
      <dgm:constr type="h" for="ch" forName="negativeSpace" refType="h" refFor="des" refForName="parentText" op="gte" fact="-0.820000"/>
      <dgm:constr type="w" for="ch" forName="childText" refType="w"/>
      <dgm:constr type="h" for="ch" forName="childText" refType="primFontSz" refFor="des" refForName="parentText" fact="0.700000"/>
      <dgm:constr type="primFontSz" for="des" forName="parentText" val="65"/>
      <dgm:constr type="primFontSz" for="ch" forName="childText" refType="primFontSz" refFor="des" refForName="parentText"/>
      <dgm:constr type="tMarg" for="ch" forName="childText" refType="primFontSz" refFor="des" refForName="parentText" fact="1.640000"/>
      <dgm:constr type="tMarg" for="ch" forName="childText" refType="h" refFor="des" refForName="parentText" op="lte" fact="3.280000"/>
      <dgm:constr type="tMarg" for="ch" forName="childText" refType="h" refFor="des" refForName="parentText" op="gte" fact="3.280000"/>
      <dgm:constr type="lMarg" for="ch" forName="childText" refType="w" fact="0.220000"/>
      <dgm:constr type="rMarg" for="ch" forName="childText" refType="lMarg" refFor="ch" refForName="childText"/>
      <dgm:constr type="lMarg" for="des" forName="parentText" refType="w" fact="0.075000"/>
      <dgm:constr type="rMarg" for="des" forName="parentText" refType="lMarg" refFor="des" refForName="parentText"/>
      <dgm:constr type="h" for="ch" forName="spaceBetweenRectangles" refType="primFontSz" refFor="des" refForName="parentText" fact="0.150000"/>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dgm:constrLst/>
        <dgm:ruleLst/>
        <dgm:layoutNode name="parentLeftMargin">
          <dgm:alg type="sp"/>
          <dgm:shape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dgm:constrLst>
            <dgm:constr type="tMarg"/>
            <dgm:constr type="bMarg"/>
          </dgm:constrLst>
          <dgm:ruleLst/>
        </dgm:layoutNode>
      </dgm:layoutNode>
      <dgm:layoutNode name="negativeSpace">
        <dgm:alg type="sp"/>
        <dgm:shape r:blip="">
          <dgm:adjLst/>
        </dgm:shape>
        <dgm:presOf/>
        <dgm:constrLst/>
        <dgm:ruleLst/>
      </dgm:layoutNode>
      <dgm:layoutNode name="childText" styleLbl="conFgAcc1">
        <dgm:varLst>
          <dgm:bulletEnabled val="1"/>
        </dgm:varLst>
        <dgm:alg type="tx">
          <dgm:param type="stBulletLvl" val="1"/>
        </dgm:alg>
        <dgm:shape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xmlns:r="http://schemas.openxmlformats.org/officeDocument/2006/relationships"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val="norm"/>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dgm:constrLst>
      <dgm:constr type="w" for="ch" forName="parentLin" refType="w"/>
      <dgm:constr type="h" for="ch" forName="parentLin" val="INF"/>
      <dgm:constr type="w" for="des" forName="parentLeftMargin" refType="w" fact="0.050000"/>
      <dgm:constr type="w" for="des" forName="parentText" refType="w" fact="0.700000"/>
      <dgm:constr type="h" for="des" forName="parentText" refType="primFontSz" refFor="des" refForName="parentText" fact="0.820000"/>
      <dgm:constr type="h" for="ch" forName="negativeSpace" refType="primFontSz" refFor="des" refForName="parentText" fact="-0.410000"/>
      <dgm:constr type="h" for="ch" forName="negativeSpace" refType="h" refFor="des" refForName="parentText" op="lte" fact="-0.820000"/>
      <dgm:constr type="h" for="ch" forName="negativeSpace" refType="h" refFor="des" refForName="parentText" op="gte" fact="-0.820000"/>
      <dgm:constr type="w" for="ch" forName="childText" refType="w"/>
      <dgm:constr type="h" for="ch" forName="childText" refType="primFontSz" refFor="des" refForName="parentText" fact="0.700000"/>
      <dgm:constr type="primFontSz" for="des" forName="parentText" val="65"/>
      <dgm:constr type="primFontSz" for="ch" forName="childText" refType="primFontSz" refFor="des" refForName="parentText"/>
      <dgm:constr type="tMarg" for="ch" forName="childText" refType="primFontSz" refFor="des" refForName="parentText" fact="1.640000"/>
      <dgm:constr type="tMarg" for="ch" forName="childText" refType="h" refFor="des" refForName="parentText" op="lte" fact="3.280000"/>
      <dgm:constr type="tMarg" for="ch" forName="childText" refType="h" refFor="des" refForName="parentText" op="gte" fact="3.280000"/>
      <dgm:constr type="lMarg" for="ch" forName="childText" refType="w" fact="0.220000"/>
      <dgm:constr type="rMarg" for="ch" forName="childText" refType="lMarg" refFor="ch" refForName="childText"/>
      <dgm:constr type="lMarg" for="des" forName="parentText" refType="w" fact="0.075000"/>
      <dgm:constr type="rMarg" for="des" forName="parentText" refType="lMarg" refFor="des" refForName="parentText"/>
      <dgm:constr type="h" for="ch" forName="spaceBetweenRectangles" refType="primFontSz" refFor="des" refForName="parentText" fact="0.150000"/>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dgm:constrLst/>
        <dgm:ruleLst/>
        <dgm:layoutNode name="parentLeftMargin">
          <dgm:alg type="sp"/>
          <dgm:shape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dgm:constrLst>
            <dgm:constr type="tMarg"/>
            <dgm:constr type="bMarg"/>
          </dgm:constrLst>
          <dgm:ruleLst/>
        </dgm:layoutNode>
      </dgm:layoutNode>
      <dgm:layoutNode name="negativeSpace">
        <dgm:alg type="sp"/>
        <dgm:shape r:blip="">
          <dgm:adjLst/>
        </dgm:shape>
        <dgm:presOf/>
        <dgm:constrLst/>
        <dgm:ruleLst/>
      </dgm:layoutNode>
      <dgm:layoutNode name="childText" styleLbl="conFgAcc1">
        <dgm:varLst>
          <dgm:bulletEnabled val="1"/>
        </dgm:varLst>
        <dgm:alg type="tx">
          <dgm:param type="stBulletLvl" val="1"/>
        </dgm:alg>
        <dgm:shape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xmlns:r="http://schemas.openxmlformats.org/officeDocument/2006/relationships"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val="norm"/>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dgm:constrLst>
      <dgm:constr type="w" for="ch" forName="parentLin" refType="w"/>
      <dgm:constr type="h" for="ch" forName="parentLin" val="INF"/>
      <dgm:constr type="w" for="des" forName="parentLeftMargin" refType="w" fact="0.050000"/>
      <dgm:constr type="w" for="des" forName="parentText" refType="w" fact="0.700000"/>
      <dgm:constr type="h" for="des" forName="parentText" refType="primFontSz" refFor="des" refForName="parentText" fact="0.820000"/>
      <dgm:constr type="h" for="ch" forName="negativeSpace" refType="primFontSz" refFor="des" refForName="parentText" fact="-0.410000"/>
      <dgm:constr type="h" for="ch" forName="negativeSpace" refType="h" refFor="des" refForName="parentText" op="lte" fact="-0.820000"/>
      <dgm:constr type="h" for="ch" forName="negativeSpace" refType="h" refFor="des" refForName="parentText" op="gte" fact="-0.820000"/>
      <dgm:constr type="w" for="ch" forName="childText" refType="w"/>
      <dgm:constr type="h" for="ch" forName="childText" refType="primFontSz" refFor="des" refForName="parentText" fact="0.700000"/>
      <dgm:constr type="primFontSz" for="des" forName="parentText" val="65"/>
      <dgm:constr type="primFontSz" for="ch" forName="childText" refType="primFontSz" refFor="des" refForName="parentText"/>
      <dgm:constr type="tMarg" for="ch" forName="childText" refType="primFontSz" refFor="des" refForName="parentText" fact="1.640000"/>
      <dgm:constr type="tMarg" for="ch" forName="childText" refType="h" refFor="des" refForName="parentText" op="lte" fact="3.280000"/>
      <dgm:constr type="tMarg" for="ch" forName="childText" refType="h" refFor="des" refForName="parentText" op="gte" fact="3.280000"/>
      <dgm:constr type="lMarg" for="ch" forName="childText" refType="w" fact="0.220000"/>
      <dgm:constr type="rMarg" for="ch" forName="childText" refType="lMarg" refFor="ch" refForName="childText"/>
      <dgm:constr type="lMarg" for="des" forName="parentText" refType="w" fact="0.075000"/>
      <dgm:constr type="rMarg" for="des" forName="parentText" refType="lMarg" refFor="des" refForName="parentText"/>
      <dgm:constr type="h" for="ch" forName="spaceBetweenRectangles" refType="primFontSz" refFor="des" refForName="parentText" fact="0.150000"/>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dgm:constrLst/>
        <dgm:ruleLst/>
        <dgm:layoutNode name="parentLeftMargin">
          <dgm:alg type="sp"/>
          <dgm:shape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dgm:constrLst>
            <dgm:constr type="tMarg"/>
            <dgm:constr type="bMarg"/>
          </dgm:constrLst>
          <dgm:ruleLst/>
        </dgm:layoutNode>
      </dgm:layoutNode>
      <dgm:layoutNode name="negativeSpace">
        <dgm:alg type="sp"/>
        <dgm:shape r:blip="">
          <dgm:adjLst/>
        </dgm:shape>
        <dgm:presOf/>
        <dgm:constrLst/>
        <dgm:ruleLst/>
      </dgm:layoutNode>
      <dgm:layoutNode name="childText" styleLbl="conFgAcc1">
        <dgm:varLst>
          <dgm:bulletEnabled val="1"/>
        </dgm:varLst>
        <dgm:alg type="tx">
          <dgm:param type="stBulletLvl" val="1"/>
        </dgm:alg>
        <dgm:shape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xmlns:r="http://schemas.openxmlformats.org/officeDocument/2006/relationships"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val="norm"/>
    </dgm:varLst>
    <dgm:alg type="composite"/>
    <dgm:shape r:blip="">
      <dgm:adjLst/>
    </dgm:shape>
    <dgm:constrLst>
      <dgm:constr type="w" for="ch" refType="h" refFor="ch" op="gte" fact="0.800000"/>
    </dgm:constrLst>
    <dgm:layoutNode name="Name1">
      <dgm:alg type="composite"/>
      <dgm:shape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h" fact="0.225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primFontSz" for="ch" ptType="node" op="equ" val="65"/>
              </dgm:constrLst>
            </dgm:if>
            <dgm:if name="Name6" axis="ch" ptType="node" func="cnt" op="equ" val="2">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h" fact="0.1891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h" fact="0.1891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primFontSz" for="ch" ptType="node" op="equ" val="65"/>
              </dgm:constrLst>
            </dgm:if>
            <dgm:if name="Name7" axis="ch" ptType="node" func="cnt" op="equ" val="3">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h" fact="0.1526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h" fact="0.2253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h" fact="0.1526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primFontSz" for="ch" ptType="node" op="equ" val="65"/>
              </dgm:constrLst>
            </dgm:if>
            <dgm:if name="Name8" axis="ch" ptType="node" func="cnt" op="equ" val="4">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h" fact="0.1268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h" fact="0.2150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h" fact="0.2150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h" fact="0.126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primFontSz" for="ch" ptType="node" op="equ" val="65"/>
              </dgm:constrLst>
            </dgm:if>
            <dgm:if name="Name9" axis="ch" ptType="node" func="cnt" op="equ" val="5">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h" fact="0.1082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h" fact="0.197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h" fact="0.2253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h" fact="0.197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h" fact="0.1082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primFontSz" for="ch" ptType="node" op="equ" val="65"/>
              </dgm:constrLst>
            </dgm:if>
            <dgm:if name="Name10" axis="ch" ptType="node" func="cnt" op="equ" val="6">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h" fact="0.094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h" fact="0.1809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h" fact="0.2205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h" fact="0.2205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h" fact="0.18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h" fact="0.0943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primFontSz" for="ch" ptType="node" op="equ" val="65"/>
              </dgm:constrLst>
            </dgm:if>
            <dgm:else name="Name1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h" fact="0.0835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h" fact="0.165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h" fact="0.2109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h" fact="0.2253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h" fact="0.21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h" fact="0.1658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h" fact="0.083500"/>
                <dgm:constr type="l" for="ch" forName="text_7" refType="ctrX" refFor="ch" refForName="accent_7"/>
                <dgm:constr type="r" for="ch" forName="text_7" refType="w"/>
                <dgm:constr type="w" for="ch" forName="text_7" refType="h" refFor="ch" refForName="text_7" op="gte"/>
                <dgm:constr type="h" for="ch" forName="text_7" refType="h" refFor="ch" refForName="accent_7" fact="0.800000"/>
                <dgm:constr type="ctrY" for="ch" forName="text_7" refType="ctrY" refFor="ch" refForName="accent_7"/>
                <dgm:constr type="lMarg" for="ch" forName="text_7" refType="w" refFor="ch" refForName="accent_7" fact="1.800000"/>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w"/>
                <dgm:constr type="ctrXOff" for="ch" forName="accent_1" refType="h" fact="-0.225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primFontSz" for="ch" ptType="node" op="equ" val="65"/>
              </dgm:constrLst>
            </dgm:if>
            <dgm:if name="Name15" axis="ch" ptType="node" func="cnt" op="equ" val="2">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w"/>
                <dgm:constr type="ctrXOff" for="ch" forName="accent_1" refType="h" fact="-0.1891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w"/>
                <dgm:constr type="ctrXOff" for="ch" forName="accent_2" refType="h" fact="-0.1891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primFontSz" for="ch" ptType="node" op="equ" val="65"/>
              </dgm:constrLst>
            </dgm:if>
            <dgm:if name="Name16" axis="ch" ptType="node" func="cnt" op="equ" val="3">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w"/>
                <dgm:constr type="ctrXOff" for="ch" forName="accent_1" refType="h" fact="-0.1526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w"/>
                <dgm:constr type="ctrXOff" for="ch" forName="accent_2" refType="h" fact="-0.2253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w"/>
                <dgm:constr type="ctrXOff" for="ch" forName="accent_3" refType="h" fact="-0.1526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primFontSz" for="ch" ptType="node" op="equ" val="65"/>
              </dgm:constrLst>
            </dgm:if>
            <dgm:if name="Name17" axis="ch" ptType="node" func="cnt" op="equ" val="4">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w"/>
                <dgm:constr type="ctrXOff" for="ch" forName="accent_1" refType="h" fact="-0.1268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w"/>
                <dgm:constr type="ctrXOff" for="ch" forName="accent_2" refType="h" fact="-0.2150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w"/>
                <dgm:constr type="ctrXOff" for="ch" forName="accent_3" refType="h" fact="-0.2150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w"/>
                <dgm:constr type="ctrXOff" for="ch" forName="accent_4" refType="h" fact="-0.126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primFontSz" for="ch" ptType="node" op="equ" val="65"/>
              </dgm:constrLst>
            </dgm:if>
            <dgm:if name="Name18" axis="ch" ptType="node" func="cnt" op="equ" val="5">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w"/>
                <dgm:constr type="ctrXOff" for="ch" forName="accent_1" refType="h" fact="-0.1082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w"/>
                <dgm:constr type="ctrXOff" for="ch" forName="accent_2" refType="h" fact="-0.197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w"/>
                <dgm:constr type="ctrXOff" for="ch" forName="accent_3" refType="h" fact="-0.2253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w"/>
                <dgm:constr type="ctrXOff" for="ch" forName="accent_4" refType="h" fact="-0.197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w"/>
                <dgm:constr type="ctrXOff" for="ch" forName="accent_5" refType="h" fact="-0.1082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primFontSz" for="ch" ptType="node" op="equ" val="65"/>
              </dgm:constrLst>
            </dgm:if>
            <dgm:if name="Name19" axis="ch" ptType="node" func="cnt" op="equ" val="6">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w"/>
                <dgm:constr type="ctrXOff" for="ch" forName="accent_1" refType="h" fact="-0.094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w"/>
                <dgm:constr type="ctrXOff" for="ch" forName="accent_2" refType="h" fact="-0.1809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w"/>
                <dgm:constr type="ctrXOff" for="ch" forName="accent_3" refType="h" fact="-0.2205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w"/>
                <dgm:constr type="ctrXOff" for="ch" forName="accent_4" refType="h" fact="-0.2205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w"/>
                <dgm:constr type="ctrXOff" for="ch" forName="accent_5" refType="h" fact="-0.18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w"/>
                <dgm:constr type="ctrXOff" for="ch" forName="accent_6" refType="h" fact="-0.0943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primFontSz" for="ch" ptType="node" op="equ" val="65"/>
              </dgm:constrLst>
            </dgm:if>
            <dgm:else name="Name20">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w"/>
                <dgm:constr type="ctrXOff" for="ch" forName="accent_1" refType="h" fact="-0.0835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w"/>
                <dgm:constr type="ctrXOff" for="ch" forName="accent_2" refType="h" fact="-0.165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w"/>
                <dgm:constr type="ctrXOff" for="ch" forName="accent_3" refType="h" fact="-0.2109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w"/>
                <dgm:constr type="ctrXOff" for="ch" forName="accent_4" refType="h" fact="-0.2253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w"/>
                <dgm:constr type="ctrXOff" for="ch" forName="accent_5" refType="h" fact="-0.21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w"/>
                <dgm:constr type="ctrXOff" for="ch" forName="accent_6" refType="h" fact="-0.1658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w"/>
                <dgm:constr type="ctrXOff" for="ch" forName="accent_7" refType="h" fact="-0.083500"/>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00000"/>
                <dgm:constr type="ctrY" for="ch" forName="text_7" refType="ctrY" refFor="ch" refForName="accent_7"/>
                <dgm:constr type="rMarg" for="ch" forName="text_7" refType="w" refFor="ch" refForName="accent_7" fact="1.800000"/>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r:blip="">
          <dgm:adjLst/>
        </dgm:shape>
        <dgm:presOf/>
        <dgm:constrLst>
          <dgm:constr type="w" for="ch" val="1"/>
          <dgm:constr type="h" for="ch" val="1"/>
          <dgm:constr type="diam" for="ch" forName="conn" refType="diam"/>
        </dgm:constrLst>
        <dgm:layoutNode name="srcNode">
          <dgm:alg type="sp"/>
          <dgm:shape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type="conn" r:blip="">
            <dgm:adjLst/>
          </dgm:shape>
          <dgm:presOf axis="desOrSelf" ptType="sibTrans" st="0" hideLastTrans="0" cnt="1"/>
          <dgm:constrLst>
            <dgm:constr type="begPad"/>
            <dgm:constr type="endPad"/>
          </dgm:constrLst>
        </dgm:layoutNode>
        <dgm:layoutNode name="extraNode">
          <dgm:alg type="sp"/>
          <dgm:shape type="rect" r:blip="" hideGeom="1">
            <dgm:adjLst/>
          </dgm:shape>
          <dgm:presOf/>
        </dgm:layoutNode>
        <dgm:layoutNode name="dstNode">
          <dgm:alg type="sp"/>
          <dgm:shape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1">
          <dgm:alg type="sp"/>
          <dgm:shape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2">
          <dgm:alg type="sp"/>
          <dgm:shape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3">
          <dgm:alg type="sp"/>
          <dgm:shape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4">
          <dgm:alg type="sp"/>
          <dgm:shape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5">
          <dgm:alg type="sp"/>
          <dgm:shape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6">
          <dgm:alg type="sp"/>
          <dgm:shape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7">
          <dgm:alg type="sp"/>
          <dgm:shape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1">
  <dgm:title val=""/>
  <dgm:desc val=""/>
  <dgm:catLst>
    <dgm:cat type="simple" pri="10300"/>
  </dgm:catLst>
  <dgm:scene3d>
    <a:camera prst="orthographicFront"/>
    <a:lightRig rig="threePt" dir="t"/>
  </dgm:scene3d>
  <dgm:styleLbl name="node0">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lnNode1">
    <dgm:scene3d>
      <a:camera prst="orthographicFront"/>
      <a:lightRig rig="flat" dir="t"/>
    </dgm:scene3d>
    <dgm:sp3d/>
    <dgm:txPr>
      <a:bodyPr/>
      <a:p>
        <a:pPr>
          <a:defRPr/>
        </a:pPr>
        <a:endParaRPr/>
      </a:p>
    </dgm:txPr>
    <dgm:style>
      <a:lnRef idx="1">
        <a:srgbClr val="000000"/>
      </a:lnRef>
      <a:fillRef idx="2">
        <a:srgbClr val="000000"/>
      </a:fillRef>
      <a:effectRef idx="0">
        <a:srgbClr val="000000"/>
      </a:effectRef>
      <a:fontRef idx="minor">
        <a:schemeClr val="dk1"/>
      </a:fontRef>
    </dgm:style>
  </dgm:styleLbl>
  <dgm:styleLbl name="vennNode1">
    <dgm:scene3d>
      <a:camera prst="orthographicFront"/>
      <a:lightRig rig="flat" dir="t"/>
    </dgm:scene3d>
    <dgm:sp3d/>
    <dgm:txPr>
      <a:bodyPr/>
      <a:p>
        <a:pPr>
          <a:defRPr/>
        </a:pPr>
        <a:endParaRPr/>
      </a:p>
    </dgm:txPr>
    <dgm:style>
      <a:lnRef idx="0">
        <a:srgbClr val="000000"/>
      </a:lnRef>
      <a:fillRef idx="2">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a:schemeClr val="dk1"/>
      </a:fontRef>
    </dgm:style>
  </dgm:styleLbl>
  <dgm:styleLbl name="node1">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node2">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node3">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node4">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fgImgPlace1">
    <dgm:scene3d>
      <a:camera prst="orthographicFront"/>
      <a:lightRig rig="threePt" dir="t"/>
    </dgm:scene3d>
    <dgm:sp3d/>
    <dgm:txPr>
      <a:bodyPr/>
      <a:p>
        <a:pPr>
          <a:defRPr/>
        </a:pPr>
        <a:endParaRPr/>
      </a:p>
    </dgm:txPr>
    <dgm:style>
      <a:lnRef idx="1">
        <a:srgbClr val="000000"/>
      </a:lnRef>
      <a:fillRef idx="1">
        <a:srgbClr val="000000"/>
      </a:fillRef>
      <a:effectRef idx="1">
        <a:srgbClr val="000000"/>
      </a:effectRef>
      <a:fontRef idx="minor"/>
    </dgm:style>
  </dgm:styleLbl>
  <dgm:styleLbl name="alignImgPlace1">
    <dgm:scene3d>
      <a:camera prst="orthographicFront"/>
      <a:lightRig rig="threePt" dir="t"/>
    </dgm:scene3d>
    <dgm:sp3d/>
    <dgm:txPr>
      <a:bodyPr/>
      <a:p>
        <a:pPr>
          <a:defRPr/>
        </a:pPr>
        <a:endParaRPr/>
      </a:p>
    </dgm:txPr>
    <dgm:style>
      <a:lnRef idx="1">
        <a:srgbClr val="000000"/>
      </a:lnRef>
      <a:fillRef idx="1">
        <a:srgbClr val="000000"/>
      </a:fillRef>
      <a:effectRef idx="1">
        <a:srgbClr val="000000"/>
      </a:effectRef>
      <a:fontRef idx="minor"/>
    </dgm:style>
  </dgm:styleLbl>
  <dgm:styleLbl name="bgImgPlace1">
    <dgm:scene3d>
      <a:camera prst="orthographicFront"/>
      <a:lightRig rig="threePt" dir="t"/>
    </dgm:scene3d>
    <dgm:sp3d/>
    <dgm:txPr>
      <a:bodyPr/>
      <a:p>
        <a:pPr>
          <a:defRPr/>
        </a:pPr>
        <a:endParaRPr/>
      </a:p>
    </dgm:txPr>
    <dgm:style>
      <a:lnRef idx="1">
        <a:srgbClr val="000000"/>
      </a:lnRef>
      <a:fillRef idx="1">
        <a:srgbClr val="000000"/>
      </a:fillRef>
      <a:effectRef idx="1">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fgSibTrans2D1">
    <dgm:scene3d>
      <a:camera prst="orthographicFront"/>
      <a:lightRig rig="threeP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bgSibTrans2D1">
    <dgm:scene3d>
      <a:camera prst="orthographicFront"/>
      <a:lightRig rig="threeP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dgm:style>
  </dgm:styleLbl>
  <dgm:styleLbl name="asst0">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asst1">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asst2">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asst3">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asst4">
    <dgm:scene3d>
      <a:camera prst="orthographicFront"/>
      <a:lightRig rig="flat" dir="t"/>
    </dgm:scene3d>
    <dgm:sp3d/>
    <dgm:txPr>
      <a:bodyPr/>
      <a:p>
        <a:pPr>
          <a:defRPr/>
        </a:pPr>
        <a:endParaRPr/>
      </a:p>
    </dgm:txPr>
    <dgm:style>
      <a:lnRef idx="0">
        <a:srgbClr val="000000"/>
      </a:lnRef>
      <a:fillRef idx="2">
        <a:srgbClr val="000000"/>
      </a:fillRef>
      <a:effectRef idx="1">
        <a:srgbClr val="000000"/>
      </a:effectRef>
      <a:fontRef idx="minor">
        <a:schemeClr val="dk1"/>
      </a:fontRef>
    </dgm:style>
  </dgm:styleLbl>
  <dgm:styleLbl name="parChTrans2D1">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a:schemeClr val="dk1"/>
      </a:fontRef>
    </dgm:style>
  </dgm:styleLbl>
  <dgm:styleLbl name="parChTrans2D2">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a:schemeClr val="dk1"/>
      </a:fontRef>
    </dgm:style>
  </dgm:styleLbl>
  <dgm:styleLbl name="parChTrans2D3">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a:schemeClr val="dk1"/>
      </a:fontRef>
    </dgm:style>
  </dgm:styleLbl>
  <dgm:styleLbl name="parChTrans2D4">
    <dgm:scene3d>
      <a:camera prst="orthographicFront"/>
      <a:lightRig rig="threePt" dir="t"/>
    </dgm:scene3d>
    <dgm:sp3d/>
    <dgm:txPr>
      <a:bodyPr/>
      <a:p>
        <a:pPr>
          <a:defRPr/>
        </a:pPr>
        <a:endParaRPr/>
      </a:p>
    </dgm:txPr>
    <dgm:style>
      <a:lnRef idx="1">
        <a:srgbClr val="000000"/>
      </a:lnRef>
      <a:fillRef idx="2">
        <a:srgbClr val="000000"/>
      </a:fillRef>
      <a:effectRef idx="1">
        <a:srgbClr val="000000"/>
      </a:effectRef>
      <a:fontRef idx="minor">
        <a:schemeClr val="dk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1">
        <a:srgbClr val="000000"/>
      </a:lnRef>
      <a:fillRef idx="2">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1">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1">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flat" dir="t"/>
    </dgm:scene3d>
    <dgm:sp3d/>
    <dgm:txPr>
      <a:bodyPr/>
      <a:p>
        <a:pPr>
          <a:defRPr/>
        </a:pPr>
        <a:endParaRPr/>
      </a:p>
    </dgm:txPr>
    <dgm:style>
      <a:lnRef idx="1">
        <a:srgbClr val="000000"/>
      </a:lnRef>
      <a:fillRef idx="2">
        <a:srgbClr val="000000"/>
      </a:fillRef>
      <a:effectRef idx="1">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60036D3-9B3F-4D53-A198-D2C327AEA30E}" type="datetimeFigureOut">
              <a:rPr lang="de-DE"/>
              <a:t>09.11.24</a:t>
            </a:fld>
            <a:endParaRPr lang="de-DE"/>
          </a:p>
        </p:txBody>
      </p:sp>
      <p:sp>
        <p:nvSpPr>
          <p:cNvPr id="4" name="Folienbildplatzhalter 3"/>
          <p:cNvSpPr>
            <a:spLocks noChangeAspect="1" noGrp="1" noRo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AD31E5DC-1745-435B-BB8B-17A431CC71B4}"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a:t>
            </a:fld>
            <a:endParaRPr lang="de-DE"/>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7287980-3DF7-1FCA-3D64-A75277AF6FB3}" type="slidenum">
              <a:rPr/>
              <a:t>10</a:t>
            </a:fld>
            <a:endParaRPr/>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AF5953E-95E6-4A49-3E14-F36AFA144B22}" type="slidenum">
              <a:rPr/>
              <a:t>11</a:t>
            </a:fld>
            <a:endParaRPr/>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Erwartungshaltung der ständigen Verfügbarkeit vorbeugen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12</a:t>
            </a:fld>
            <a:endParaRPr lang="de-DE"/>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Erwartungshaltung der ständigen Verfügbarkeit vorbeugen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13</a:t>
            </a:fld>
            <a:endParaRPr lang="de-DE"/>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Erwartungshaltung der ständigen Verfügbarkeit vorbeugen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14</a:t>
            </a:fld>
            <a:endParaRPr lang="de-DE"/>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Regelverstöße wird es immer geben, da die Möglichkeiten, die Tablets bieten, für Lernende zu verlockend sind, um sie nicht ausprobieren zu wollen. Daher ist es wichtig, innerhalb der Schulgemeinschaft Absprachen über Interventionsmaßnahmen und die Intensität einer Regulierung zu treffen. An manchen Schulen bzw. Schularten kann es notwendig sein, einheitliche Regelverstoß-Kataloge zu etablieren, wohingegen dies an anderen kontraproduktiv wirken kann. Welchen Grad der Regulierung sich eine Schule wünscht, hängt von verschiedenen Bedürfnissen und Gegebenheiten ab und sollte im Vorfeld gemeinsam festgelegt werden, zum Beispiel im Rahmen der Lehrkräfteschulung.</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15</a:t>
            </a:fld>
            <a:endParaRPr lang="de-DE"/>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Regelverstöße wird es immer geben, da die Möglichkeiten, die Tablets bieten, für Lernende zu verlockend sind, um sie nicht ausprobieren zu wollen. Daher ist es wichtig, innerhalb der Schulgemeinschaft Absprachen über Interventionsmaßnahmen und die Intensität einer Regulierung zu treffen. An manchen Schulen bzw. Schularten kann es notwendig sein, einheitliche Regelverstoß-Kataloge zu etablieren, wohingegen dies an anderen kontraproduktiv wirken kann. Welchen Grad der Regulierung sich eine Schule wünscht, hängt von verschiedenen Bedürfnissen und Gegebenheiten ab und sollte im Vorfeld gemeinsam festgelegt werden, zum Beispiel im Rahmen der Lehrkräfteschulung.</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16</a:t>
            </a:fld>
            <a:endParaRPr lang="de-DE"/>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a:p>
          <a:p>
            <a:pPr>
              <a:defRPr/>
            </a:pPr>
            <a:r>
              <a:rPr lang="de-DE"/>
              <a:t>Diskussion: Regel- und Maßnahmenkataloge oder eher Ansprechpartner und Handlungsempfehlungen?</a:t>
            </a:r>
            <a:endParaRPr/>
          </a:p>
          <a:p>
            <a:pPr marL="0" marR="0" lvl="0" indent="0" algn="l" defTabSz="914400">
              <a:lnSpc>
                <a:spcPct val="100000"/>
              </a:lnSpc>
              <a:spcBef>
                <a:spcPts val="0"/>
              </a:spcBef>
              <a:spcAft>
                <a:spcPts val="0"/>
              </a:spcAft>
              <a:buClrTx/>
              <a:buSzTx/>
              <a:buFontTx/>
              <a:buNone/>
              <a:defRPr/>
            </a:pPr>
            <a:endParaRPr lang="de-DE"/>
          </a:p>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17</a:t>
            </a:fld>
            <a:endParaRPr lang="de-DE"/>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18</a:t>
            </a:fld>
            <a:endParaRPr lang="de-DE"/>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7CC4FB7-6A73-52B0-6114-38F0ADE28518}" type="slidenum">
              <a:rPr/>
              <a:t>19</a:t>
            </a:fld>
            <a:endParaRPr/>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a:t>
            </a:fld>
            <a:endParaRPr lang="de-DE"/>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20</a:t>
            </a:fld>
            <a:endParaRPr lang="de-DE"/>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21</a:t>
            </a:fld>
            <a:endParaRPr lang="de-DE"/>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22</a:t>
            </a:fld>
            <a:endParaRPr lang="de-DE"/>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Die Einführung der 1:1-Ausstattung erzeugt nicht selten den Wunsch, die Nutzung von Tablets und Notebooks zu schulischen Zwecken an inner- und außerschulischen Lernorten entsprechend zu regulieren. Gemeinsame Absprachen und verbindliche Regeln schaffen einen verlässlichen Rahmen für alle Beteiligten. </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3</a:t>
            </a:fld>
            <a:endParaRPr lang="de-DE"/>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b="1"/>
              <a:t>1. Ablenkungen minimieren</a:t>
            </a:r>
            <a:endParaRPr/>
          </a:p>
          <a:p>
            <a:pPr>
              <a:defRPr/>
            </a:pPr>
            <a:r>
              <a:rPr lang="de-DE" b="1"/>
              <a:t>Mobilgeräte bieten viele Ablenkungen</a:t>
            </a:r>
            <a:r>
              <a:rPr lang="de-DE"/>
              <a:t>: Schüler können leicht in soziale Medien, Spiele oder nicht-relevante Inhalte abgleiten. Regeln helfen dabei, solche Ablenkungen zu minimieren, sodass der Fokus auf den Lerninhalten bleibt.</a:t>
            </a:r>
            <a:endParaRPr/>
          </a:p>
          <a:p>
            <a:pPr>
              <a:defRPr/>
            </a:pPr>
            <a:r>
              <a:rPr lang="de-DE" b="1"/>
              <a:t>Klare Richtlinien für den Gebrauch</a:t>
            </a:r>
            <a:r>
              <a:rPr lang="de-DE"/>
              <a:t>: Durch Regeln, wann und wie die Geräte benutzt werden dürfen, kann der Unterricht störungsfrei ablaufen und die Konzentration der Schüler gesichert werden.</a:t>
            </a:r>
            <a:endParaRPr/>
          </a:p>
          <a:p>
            <a:pPr>
              <a:defRPr/>
            </a:pPr>
            <a:r>
              <a:rPr lang="de-DE" b="1"/>
              <a:t>2. Verantwortungsbewusster Umgang mit Technologie</a:t>
            </a:r>
            <a:endParaRPr/>
          </a:p>
          <a:p>
            <a:pPr>
              <a:defRPr/>
            </a:pPr>
            <a:r>
              <a:rPr lang="de-DE" b="1"/>
              <a:t>Digitale Kompetenzen stärken</a:t>
            </a:r>
            <a:r>
              <a:rPr lang="de-DE"/>
              <a:t>: Regeln fördern einen verantwortungsvollen Umgang mit digitalen Geräten und helfen den Schülern, nicht nur Konsumenten, sondern auch kreative und reflektierte Nutzer von Technologie zu werden.</a:t>
            </a:r>
            <a:endParaRPr/>
          </a:p>
          <a:p>
            <a:pPr>
              <a:defRPr/>
            </a:pPr>
            <a:r>
              <a:rPr lang="de-DE" b="1"/>
              <a:t>Datenschutz und Sicherheit</a:t>
            </a:r>
            <a:r>
              <a:rPr lang="de-DE"/>
              <a:t>: Klare Anweisungen, wie sensible Daten geschützt und respektvoll behandelt werden, fördern die digitale Sicherheit und verhindern Missbrauch.</a:t>
            </a:r>
            <a:endParaRPr/>
          </a:p>
          <a:p>
            <a:pPr>
              <a:defRPr/>
            </a:pPr>
            <a:r>
              <a:rPr lang="de-DE" b="1"/>
              <a:t>3. Struktur und Kontrolle im Unterricht</a:t>
            </a:r>
            <a:endParaRPr/>
          </a:p>
          <a:p>
            <a:pPr>
              <a:defRPr/>
            </a:pPr>
            <a:r>
              <a:rPr lang="de-DE" b="1"/>
              <a:t>Klassenführung bleibt zentral</a:t>
            </a:r>
            <a:r>
              <a:rPr lang="de-DE"/>
              <a:t>: Trotz der Nutzung von Mobilgeräten muss der Lehrer die Kontrolle über den Unterricht behalten. Regeln helfen, die Struktur des Unterrichts zu wahren, indem sie klare Erwartungen und Verantwortlichkeiten für die Schüler schaffen.</a:t>
            </a:r>
            <a:endParaRPr/>
          </a:p>
          <a:p>
            <a:pPr>
              <a:defRPr/>
            </a:pPr>
            <a:r>
              <a:rPr lang="de-DE" b="1"/>
              <a:t>Verbindliche Rahmenbedingungen</a:t>
            </a:r>
            <a:r>
              <a:rPr lang="de-DE"/>
              <a:t>: Regeln unterstützen die Schaffung eines gemeinsamen Rahmens, innerhalb dessen Lernprozesse optimal stattfinden können.</a:t>
            </a:r>
            <a:endParaRPr/>
          </a:p>
          <a:p>
            <a:pPr>
              <a:defRPr/>
            </a:pPr>
            <a:r>
              <a:rPr lang="de-DE" b="1"/>
              <a:t>4. Förderung einer ruhigen Lernatmosphäre</a:t>
            </a:r>
            <a:endParaRPr/>
          </a:p>
          <a:p>
            <a:pPr>
              <a:defRPr/>
            </a:pPr>
            <a:r>
              <a:rPr lang="de-DE" b="1"/>
              <a:t>Ruhiges Arbeitsumfeld sichern</a:t>
            </a:r>
            <a:r>
              <a:rPr lang="de-DE"/>
              <a:t>: Ohne klare Regeln könnten Schüler lautstarke Unterhaltungen über Apps oder Spiele führen, was die Lernumgebung stören würde. Regeln sorgen dafür, dass alle im gleichen Tempo und in der gleichen Ruhe arbeiten können.</a:t>
            </a:r>
            <a:endParaRPr/>
          </a:p>
          <a:p>
            <a:pPr>
              <a:defRPr/>
            </a:pPr>
            <a:r>
              <a:rPr lang="de-DE" b="1"/>
              <a:t>Zeitmanagement verbessern</a:t>
            </a:r>
            <a:r>
              <a:rPr lang="de-DE"/>
              <a:t>: Regeln helfen dabei, den Einsatz der Geräte gezielt auf bestimmte Phasen des Unterrichts zu beschränken, sodass sowohl Lernphasen mit als auch ohne Technologie effektiv genutzt werden können.</a:t>
            </a:r>
            <a:endParaRPr/>
          </a:p>
          <a:p>
            <a:pPr>
              <a:defRPr/>
            </a:pPr>
            <a:r>
              <a:rPr lang="de-DE" b="1"/>
              <a:t>5. Förderung sozialer Interaktion und Zusammenarbeit</a:t>
            </a:r>
            <a:endParaRPr/>
          </a:p>
          <a:p>
            <a:pPr>
              <a:defRPr/>
            </a:pPr>
            <a:r>
              <a:rPr lang="de-DE" b="1"/>
              <a:t>Gleichgewicht zwischen digitalem und analogem Lernen</a:t>
            </a:r>
            <a:r>
              <a:rPr lang="de-DE"/>
              <a:t>: Durch Regeln kann der Unterricht so gestaltet werden, dass es Phasen für digitale Arbeit gibt, aber auch analoge Aktivitäten, die die zwischenmenschliche Kommunikation fördern. Soziale Interaktion bleibt eine zentrale Komponente des Lernens.</a:t>
            </a:r>
            <a:endParaRPr/>
          </a:p>
          <a:p>
            <a:pPr>
              <a:defRPr/>
            </a:pPr>
            <a:r>
              <a:rPr lang="de-DE" b="1"/>
              <a:t>Teamarbeit unterstützen</a:t>
            </a:r>
            <a:r>
              <a:rPr lang="de-DE"/>
              <a:t>: Regeln sorgen dafür, dass Schüler auch in Gruppenarbeiten klar wissen, wie und wann digitale Geräte sinnvoll genutzt werden, um die Kooperation zu unterstützen und nicht zu behindern.</a:t>
            </a:r>
            <a:endParaRPr/>
          </a:p>
          <a:p>
            <a:pPr>
              <a:defRPr/>
            </a:pPr>
            <a:r>
              <a:rPr lang="de-DE" b="1"/>
              <a:t>6. Wahrung der Lernziele</a:t>
            </a:r>
            <a:endParaRPr/>
          </a:p>
          <a:p>
            <a:pPr>
              <a:defRPr/>
            </a:pPr>
            <a:r>
              <a:rPr lang="de-DE" b="1"/>
              <a:t>Konzentration auf Lerninhalte</a:t>
            </a:r>
            <a:r>
              <a:rPr lang="de-DE"/>
              <a:t>: Ohne Regeln könnte der Fokus schnell auf den technischen Aspekt der Geräte anstatt auf den Lerninhalt verschoben werden. Durch klare Vorgaben bleibt der Unterricht inhaltlich fokussiert.</a:t>
            </a:r>
            <a:endParaRPr/>
          </a:p>
          <a:p>
            <a:pPr>
              <a:defRPr/>
            </a:pPr>
            <a:r>
              <a:rPr lang="de-DE" b="1"/>
              <a:t>Vermeidung von Informationsüberflutung</a:t>
            </a:r>
            <a:r>
              <a:rPr lang="de-DE"/>
              <a:t>: Mobilgeräte ermöglichen den schnellen Zugang zu vielen Informationen. Regeln helfen, diesen Zugang zu steuern, sodass Schüler nicht von der Fülle an Daten überwältigt werden und sich auf das Wesentliche konzentrieren können.</a:t>
            </a:r>
            <a:endParaRPr/>
          </a:p>
          <a:p>
            <a:pPr>
              <a:defRPr/>
            </a:pPr>
            <a:r>
              <a:rPr lang="de-DE" b="1"/>
              <a:t>7. Förderung der Eigenverantwortung</a:t>
            </a:r>
            <a:endParaRPr/>
          </a:p>
          <a:p>
            <a:pPr>
              <a:defRPr/>
            </a:pPr>
            <a:r>
              <a:rPr lang="de-DE" b="1"/>
              <a:t>Selbstregulation erlernen</a:t>
            </a:r>
            <a:r>
              <a:rPr lang="de-DE"/>
              <a:t>: Durch die Einhaltung von Regeln lernen Schüler, sich selbst zu regulieren und ihre Geräte verantwortungsbewusst zu nutzen, was für ihren späteren Lebensweg von großem Vorteil ist.</a:t>
            </a:r>
            <a:endParaRPr/>
          </a:p>
          <a:p>
            <a:pPr>
              <a:defRPr/>
            </a:pPr>
            <a:r>
              <a:rPr lang="de-DE" b="1"/>
              <a:t>Verantwortlichkeit und Konsequenzen</a:t>
            </a:r>
            <a:r>
              <a:rPr lang="de-DE"/>
              <a:t>: Regeln verdeutlichen die Konsequenzen bei Missbrauch, was die Schüler anregt, eigenverantwortlich zu handeln und ihren Umgang mit den Geräten kritisch zu reflektieren.</a:t>
            </a:r>
            <a:endParaRPr/>
          </a:p>
          <a:p>
            <a:pPr>
              <a:defRPr/>
            </a:pPr>
            <a:r>
              <a:rPr lang="de-DE" b="1"/>
              <a:t>8. Verhinderung von Cybermobbing und Fehlverhalten</a:t>
            </a:r>
            <a:endParaRPr/>
          </a:p>
          <a:p>
            <a:pPr>
              <a:defRPr/>
            </a:pPr>
            <a:r>
              <a:rPr lang="de-DE" b="1"/>
              <a:t>Prävention von Missbrauch</a:t>
            </a:r>
            <a:r>
              <a:rPr lang="de-DE"/>
              <a:t>: Regeln setzen klare Grenzen, was in digitalen Räumen akzeptabel ist, und verhindern Fehlverhalten wie Cybermobbing oder unangemessenes Verhalten im digitalen Umfeld.</a:t>
            </a:r>
            <a:endParaRPr/>
          </a:p>
          <a:p>
            <a:pPr>
              <a:defRPr/>
            </a:pPr>
            <a:r>
              <a:rPr lang="de-DE" b="1"/>
              <a:t>Förderung eines respektvollen Umgangs</a:t>
            </a:r>
            <a:r>
              <a:rPr lang="de-DE"/>
              <a:t>: Durch gezielte Regeln wird der respektvolle Umgang miteinander sowohl offline als auch online gefördert.</a:t>
            </a:r>
            <a:endParaRPr/>
          </a:p>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4</a:t>
            </a:fld>
            <a:endParaRPr lang="de-DE"/>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Um in 1:1-Klassen störungs- und ablenkungsfrei zu arbeiten, gibt es verschiedene technische Möglichkeiten, die Lehrkräfte und Schulen nutzen können, um den Unterricht zu strukturieren und die Nutzung von mobilen Endgeräten zu steuern. Diese Technologien unterstützen die Kontrolle über die Geräte der Schüler, verhindern Ablenkungen und fördern eine fokussierte Lernumgebung – in einem gewissen Maße </a:t>
            </a:r>
            <a:endParaRPr/>
          </a:p>
          <a:p>
            <a:pPr>
              <a:defRPr/>
            </a:pPr>
            <a:r>
              <a:rPr lang="de-DE"/>
              <a:t>Sie können aber auch von Schülern umgangen werden. </a:t>
            </a:r>
            <a:endParaRPr/>
          </a:p>
          <a:p>
            <a:pPr>
              <a:defRPr/>
            </a:pPr>
            <a:r>
              <a:rPr lang="de-DE"/>
              <a:t>Hier ist zu diskutieren, inwiefern die Schülerinnen und Schüler (auch altersmäßig) bereit sind, selbst die Verantwortung für den Umgang mit dem Gerät und für ihr Lernen mit dem Gerät zu übernehmen und inwiefern technische Maßnahmen eingesetzt werden sollen. Pädagogische Maßnahmen können durch die technischen Maßnahmen nur ergänzt, aber nicht ersetzt werden. </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5</a:t>
            </a:fld>
            <a:endParaRPr lang="de-DE"/>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Jede Schule und Schulart weist spezifische pädagogische und organisatorische Gegebenheiten auf, welche die Nutzung von Endgeräten in der 1:1-Ausstattung individuell beeinflussen. Bei der Gestaltung von Regeln, Absprachen und entsprechenden Maßnahmen sollten folgende zwei Besonderheiten nicht außer Acht gelassen werden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6</a:t>
            </a:fld>
            <a:endParaRPr lang="de-DE"/>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7</a:t>
            </a:fld>
            <a:endParaRPr lang="de-DE"/>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8</a:t>
            </a:fld>
            <a:endParaRPr lang="de-DE"/>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9</a:t>
            </a:fld>
            <a:endParaRPr lang="de-DE"/>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pic>
        <p:nvPicPr>
          <p:cNvPr id="7" name="Grafik 6"/>
          <p:cNvPicPr>
            <a:picLocks noChangeAspect="1"/>
          </p:cNvPicPr>
          <p:nvPr userDrawn="1"/>
        </p:nvPicPr>
        <p:blipFill>
          <a:blip r:embed="rId2"/>
          <a:stretch/>
        </p:blipFill>
        <p:spPr bwMode="auto">
          <a:xfrm>
            <a:off x="0" y="-17195"/>
            <a:ext cx="12192000" cy="68923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AB38DBA-2B87-4145-A2D4-A62F68DA6EBA}" type="datetimeFigureOut">
              <a:rPr lang="de-DE"/>
              <a:t>09.11.24</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3C67B0-201B-6D44-AA2A-262CD9C52572}"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microsoft.com/office/2007/relationships/diagramDrawing" Target="../diagrams/drawing2.xml" /><Relationship Id="rId5" Type="http://schemas.openxmlformats.org/officeDocument/2006/relationships/diagramData" Target="../diagrams/data2.xml" /><Relationship Id="rId6" Type="http://schemas.openxmlformats.org/officeDocument/2006/relationships/diagramColors" Target="../diagrams/colors2.xml" /><Relationship Id="rId7" Type="http://schemas.openxmlformats.org/officeDocument/2006/relationships/diagramLayout" Target="../diagrams/layout2.xml" /><Relationship Id="rId8" Type="http://schemas.openxmlformats.org/officeDocument/2006/relationships/diagramQuickStyle" Target="../diagrams/quickStyle2.xml" /></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microsoft.com/office/2007/relationships/diagramDrawing" Target="../diagrams/drawing3.xml" /><Relationship Id="rId5" Type="http://schemas.openxmlformats.org/officeDocument/2006/relationships/diagramData" Target="../diagrams/data3.xml" /><Relationship Id="rId6" Type="http://schemas.openxmlformats.org/officeDocument/2006/relationships/diagramColors" Target="../diagrams/colors3.xml" /><Relationship Id="rId7" Type="http://schemas.openxmlformats.org/officeDocument/2006/relationships/diagramLayout" Target="../diagrams/layout3.xml" /><Relationship Id="rId8" Type="http://schemas.openxmlformats.org/officeDocument/2006/relationships/diagramQuickStyle" Target="../diagrams/quickStyle3.xml" /></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microsoft.com/office/2007/relationships/diagramDrawing" Target="../diagrams/drawing4.xml" /><Relationship Id="rId5" Type="http://schemas.openxmlformats.org/officeDocument/2006/relationships/diagramData" Target="../diagrams/data4.xml" /><Relationship Id="rId6" Type="http://schemas.openxmlformats.org/officeDocument/2006/relationships/diagramColors" Target="../diagrams/colors4.xml" /><Relationship Id="rId7" Type="http://schemas.openxmlformats.org/officeDocument/2006/relationships/diagramLayout" Target="../diagrams/layout4.xml" /><Relationship Id="rId8" Type="http://schemas.openxmlformats.org/officeDocument/2006/relationships/diagramQuickStyle" Target="../diagrams/quickStyle4.xml" /></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 Id="rId4" Type="http://schemas.microsoft.com/office/2007/relationships/diagramDrawing" Target="../diagrams/drawing5.xml" /><Relationship Id="rId5" Type="http://schemas.openxmlformats.org/officeDocument/2006/relationships/diagramData" Target="../diagrams/data5.xml" /><Relationship Id="rId6" Type="http://schemas.openxmlformats.org/officeDocument/2006/relationships/diagramColors" Target="../diagrams/colors5.xml" /><Relationship Id="rId7" Type="http://schemas.openxmlformats.org/officeDocument/2006/relationships/diagramLayout" Target="../diagrams/layout5.xml" /><Relationship Id="rId8" Type="http://schemas.openxmlformats.org/officeDocument/2006/relationships/diagramQuickStyle" Target="../diagrams/quickStyle5.xml" /></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microsoft.com/office/2007/relationships/diagramDrawing" Target="../diagrams/drawing6.xml" /><Relationship Id="rId5" Type="http://schemas.openxmlformats.org/officeDocument/2006/relationships/diagramData" Target="../diagrams/data6.xml" /><Relationship Id="rId6" Type="http://schemas.openxmlformats.org/officeDocument/2006/relationships/diagramColors" Target="../diagrams/colors6.xml" /><Relationship Id="rId7" Type="http://schemas.openxmlformats.org/officeDocument/2006/relationships/diagramLayout" Target="../diagrams/layout6.xml" /><Relationship Id="rId8" Type="http://schemas.openxmlformats.org/officeDocument/2006/relationships/diagramQuickStyle" Target="../diagrams/quickStyle6.xml" /></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microsoft.com/office/2007/relationships/diagramDrawing" Target="../diagrams/drawing7.xml" /><Relationship Id="rId5" Type="http://schemas.openxmlformats.org/officeDocument/2006/relationships/diagramData" Target="../diagrams/data7.xml" /><Relationship Id="rId6" Type="http://schemas.openxmlformats.org/officeDocument/2006/relationships/diagramColors" Target="../diagrams/colors7.xml" /><Relationship Id="rId7" Type="http://schemas.openxmlformats.org/officeDocument/2006/relationships/diagramLayout" Target="../diagrams/layout7.xml" /><Relationship Id="rId8" Type="http://schemas.openxmlformats.org/officeDocument/2006/relationships/diagramQuickStyle" Target="../diagrams/quickStyle7.xml" /></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hyperlink" Target="https://mebis.bycs.de/beitrag/massnahmen-der-intervention" TargetMode="External"/><Relationship Id="rId5" Type="http://schemas.openxmlformats.org/officeDocument/2006/relationships/image" Target="../media/image1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13.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14.png"/><Relationship Id="rId5" Type="http://schemas.openxmlformats.org/officeDocument/2006/relationships/image" Target="../media/image15.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16.png"/><Relationship Id="rId5" Type="http://schemas.openxmlformats.org/officeDocument/2006/relationships/image" Target="../media/image17.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mebis.bycs.de/digitale-schule-der-zukunft/leitfaden/planung/angebote-und-massnahmen-im-bereich-der-medienerziehung-fuer-lernende-abstimmen/absprachen-zum-umgang-mit-den-endgeraeten-ausgestalten" TargetMode="External"/><Relationship Id="rId4" Type="http://schemas.openxmlformats.org/officeDocument/2006/relationships/hyperlink" Target="https://mebis.bycs.de/digitale-schule-der-zukunft/leitfaden/rahmenbedingungen/sich-fuer-einen-verlaesslichen-paedagogischen-rahmen-entscheiden" TargetMode="External"/><Relationship Id="rId5" Type="http://schemas.openxmlformats.org/officeDocument/2006/relationships/hyperlink" Target="https://mebis.bycs.de/beitrag/massnahmen-der-intervention" TargetMode="External"/><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medienfuehrerschein.bayern/home" TargetMode="External"/><Relationship Id="rId6" Type="http://schemas.openxmlformats.org/officeDocument/2006/relationships/hyperlink" Target="https://www.klicksafe.de/" TargetMode="External"/><Relationship Id="rId7" Type="http://schemas.openxmlformats.org/officeDocument/2006/relationships/hyperlink" Target="https://www.schau-hin.info/" TargetMode="Externa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media1.sv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 Id="rId4" Type="http://schemas.microsoft.com/office/2007/relationships/diagramDrawing" Target="../diagrams/drawing1.xml" /><Relationship Id="rId5" Type="http://schemas.openxmlformats.org/officeDocument/2006/relationships/diagramData" Target="../diagrams/data1.xml" /><Relationship Id="rId6" Type="http://schemas.openxmlformats.org/officeDocument/2006/relationships/diagramColors" Target="../diagrams/colors1.xml" /><Relationship Id="rId7" Type="http://schemas.openxmlformats.org/officeDocument/2006/relationships/diagramLayout" Target="../diagrams/layout1.xml" /><Relationship Id="rId8" Type="http://schemas.openxmlformats.org/officeDocument/2006/relationships/diagramQuickStyle" Target="../diagrams/quickStyle1.xml" /></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media2.svg"/><Relationship Id="rId9" Type="http://schemas.openxmlformats.org/officeDocument/2006/relationships/hyperlink" Target="https://www.km.bayern.de/digitale-schule" TargetMode="External"/><Relationship Id="rId10" Type="http://schemas.openxmlformats.org/officeDocument/2006/relationships/image" Target="../media/image10.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rgbClr val="0096FF"/>
            </a:gs>
            <a:gs pos="23000">
              <a:srgbClr val="00A3A8"/>
            </a:gs>
            <a:gs pos="100000">
              <a:srgbClr val="00B050"/>
            </a:gs>
          </a:gsLst>
          <a:lin ang="0" scaled="1"/>
        </a:gradFill>
      </p:bgPr>
    </p:bg>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364967" y="1197457"/>
            <a:ext cx="7886700" cy="2900518"/>
          </a:xfrm>
        </p:spPr>
        <p:txBody>
          <a:bodyPr>
            <a:normAutofit/>
          </a:bodyPr>
          <a:lstStyle/>
          <a:p>
            <a:pPr>
              <a:defRPr/>
            </a:pPr>
            <a:r>
              <a:rPr lang="de-DE" sz="5400">
                <a:solidFill>
                  <a:srgbClr val="FFFFFF"/>
                </a:solidFill>
                <a:latin typeface="Calibri"/>
                <a:cs typeface="Calibri"/>
              </a:rPr>
              <a:t>Absprachen zum </a:t>
            </a:r>
            <a:br>
              <a:rPr lang="de-DE" sz="5400">
                <a:solidFill>
                  <a:srgbClr val="FFFFFF"/>
                </a:solidFill>
                <a:latin typeface="Calibri"/>
                <a:cs typeface="Calibri"/>
              </a:rPr>
            </a:br>
            <a:r>
              <a:rPr lang="de-DE" sz="5400">
                <a:solidFill>
                  <a:srgbClr val="FFFFFF"/>
                </a:solidFill>
                <a:latin typeface="Calibri"/>
                <a:cs typeface="Calibri"/>
              </a:rPr>
              <a:t>Umgang mit den Endgeräten gestalten </a:t>
            </a:r>
            <a:endParaRPr sz="5400"/>
          </a:p>
        </p:txBody>
      </p:sp>
      <p:grpSp>
        <p:nvGrpSpPr>
          <p:cNvPr id="5" name="Gruppieren 4"/>
          <p:cNvGrpSpPr/>
          <p:nvPr/>
        </p:nvGrpSpPr>
        <p:grpSpPr bwMode="auto">
          <a:xfrm>
            <a:off x="6917871" y="-23841"/>
            <a:ext cx="5274129" cy="5537437"/>
            <a:chOff x="6917871" y="62656"/>
            <a:chExt cx="5274129" cy="5537437"/>
          </a:xfrm>
        </p:grpSpPr>
        <p:pic>
          <p:nvPicPr>
            <p:cNvPr id="3" name="Grafik 2"/>
            <p:cNvPicPr>
              <a:picLocks noChangeAspect="1"/>
            </p:cNvPicPr>
            <p:nvPr/>
          </p:nvPicPr>
          <p:blipFill>
            <a:blip r:embed="rId3"/>
            <a:stretch/>
          </p:blipFill>
          <p:spPr bwMode="auto">
            <a:xfrm>
              <a:off x="6917871" y="62656"/>
              <a:ext cx="5274129" cy="5274129"/>
            </a:xfrm>
            <a:prstGeom prst="rect">
              <a:avLst/>
            </a:prstGeom>
          </p:spPr>
        </p:pic>
        <p:sp>
          <p:nvSpPr>
            <p:cNvPr id="2" name="Rechteck 1"/>
            <p:cNvSpPr/>
            <p:nvPr/>
          </p:nvSpPr>
          <p:spPr bwMode="auto">
            <a:xfrm>
              <a:off x="7241606" y="5323094"/>
              <a:ext cx="3360215" cy="276999"/>
            </a:xfrm>
            <a:prstGeom prst="rect">
              <a:avLst/>
            </a:prstGeom>
            <a:grpFill/>
          </p:spPr>
          <p:txBody>
            <a:bodyPr wrap="none">
              <a:spAutoFit/>
            </a:bodyPr>
            <a:lstStyle/>
            <a:p>
              <a:pPr>
                <a:defRPr/>
              </a:pPr>
              <a:r>
                <a:rPr lang="de-DE" sz="1200">
                  <a:solidFill>
                    <a:schemeClr val="bg1"/>
                  </a:solidFill>
                </a:rPr>
                <a:t>iStock.com/ElizaLIV, Oksana Latysheva, SpicyTruffe</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369587" y="654337"/>
            <a:ext cx="10515600" cy="1752743"/>
          </a:xfrm>
        </p:spPr>
        <p:txBody>
          <a:bodyPr>
            <a:normAutofit/>
          </a:bodyPr>
          <a:lstStyle/>
          <a:p>
            <a:pPr>
              <a:defRPr/>
            </a:pPr>
            <a:r>
              <a:rPr lang="de-DE" sz="2800" b="1">
                <a:solidFill>
                  <a:srgbClr val="0070C0"/>
                </a:solidFill>
                <a:latin typeface="Calibri"/>
                <a:ea typeface="Calibri"/>
                <a:cs typeface="Calibri"/>
              </a:rPr>
              <a:t>3.1 Übernahme von Verantwortung für Gerät und Inhalte</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227015" y="37872"/>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1098995" y="2202873"/>
          <a:ext cx="9546974" cy="4507167"/>
          <a:chOff x="0" y="0"/>
          <a:chExt cx="9546974" cy="4507167"/>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403041" y="654337"/>
            <a:ext cx="10515600" cy="1752743"/>
          </a:xfrm>
        </p:spPr>
        <p:txBody>
          <a:bodyPr>
            <a:normAutofit/>
          </a:bodyPr>
          <a:lstStyle/>
          <a:p>
            <a:pPr>
              <a:defRPr/>
            </a:pPr>
            <a:r>
              <a:rPr lang="de-DE" sz="2800" b="1">
                <a:solidFill>
                  <a:srgbClr val="0070C0"/>
                </a:solidFill>
                <a:latin typeface="Calibri"/>
                <a:ea typeface="Calibri"/>
                <a:cs typeface="Calibri"/>
              </a:rPr>
              <a:t>3.2 Einsatzbereites Gerät </a:t>
            </a:r>
            <a:endParaRPr sz="280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227015" y="37872"/>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936703" y="2230244"/>
          <a:ext cx="9645804" cy="3973419"/>
          <a:chOff x="0" y="0"/>
          <a:chExt cx="9645804" cy="3973419"/>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403041" y="654337"/>
            <a:ext cx="10515600" cy="1752743"/>
          </a:xfrm>
        </p:spPr>
        <p:txBody>
          <a:bodyPr>
            <a:normAutofit/>
          </a:bodyPr>
          <a:lstStyle/>
          <a:p>
            <a:pPr>
              <a:defRPr/>
            </a:pPr>
            <a:r>
              <a:rPr lang="de-DE" sz="2800" b="1">
                <a:solidFill>
                  <a:srgbClr val="0070C0"/>
                </a:solidFill>
                <a:latin typeface="Calibri"/>
                <a:ea typeface="Calibri"/>
                <a:cs typeface="Calibri"/>
              </a:rPr>
              <a:t>3.3 Kommunikation und Erreichbarkeit </a:t>
            </a:r>
            <a:endParaRPr sz="280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227015" y="37872"/>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936703" y="2230244"/>
          <a:ext cx="9645804" cy="3973419"/>
          <a:chOff x="0" y="0"/>
          <a:chExt cx="9645804" cy="3973419"/>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403041" y="654337"/>
            <a:ext cx="10515600" cy="1752743"/>
          </a:xfrm>
        </p:spPr>
        <p:txBody>
          <a:bodyPr>
            <a:normAutofit/>
          </a:bodyPr>
          <a:lstStyle/>
          <a:p>
            <a:pPr>
              <a:defRPr/>
            </a:pPr>
            <a:r>
              <a:rPr lang="de-DE" sz="2800" b="1">
                <a:solidFill>
                  <a:srgbClr val="0070C0"/>
                </a:solidFill>
                <a:latin typeface="Calibri"/>
                <a:ea typeface="Calibri"/>
                <a:cs typeface="Calibri"/>
              </a:rPr>
              <a:t>3.4 Nutzung inner- und außerhalb des Unterrichts  </a:t>
            </a:r>
            <a:endParaRPr sz="280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227015" y="37872"/>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936703" y="2230244"/>
          <a:ext cx="9645804" cy="3973419"/>
          <a:chOff x="0" y="0"/>
          <a:chExt cx="9645804" cy="3973419"/>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403041" y="654337"/>
            <a:ext cx="10515600" cy="1752743"/>
          </a:xfrm>
        </p:spPr>
        <p:txBody>
          <a:bodyPr>
            <a:normAutofit/>
          </a:bodyPr>
          <a:lstStyle/>
          <a:p>
            <a:pPr>
              <a:defRPr/>
            </a:pPr>
            <a:r>
              <a:rPr lang="de-DE" sz="2800" b="1">
                <a:solidFill>
                  <a:srgbClr val="0070C0"/>
                </a:solidFill>
                <a:latin typeface="Calibri"/>
                <a:ea typeface="Calibri"/>
                <a:cs typeface="Calibri"/>
              </a:rPr>
              <a:t>3.5 Sichere Nutzung  </a:t>
            </a:r>
            <a:endParaRPr sz="280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227015" y="37872"/>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936703" y="2230244"/>
          <a:ext cx="9645804" cy="3973419"/>
          <a:chOff x="0" y="0"/>
          <a:chExt cx="9645804" cy="3973419"/>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210514"/>
            <a:ext cx="10515600" cy="1325563"/>
          </a:xfrm>
        </p:spPr>
        <p:txBody>
          <a:bodyPr>
            <a:normAutofit/>
          </a:bodyPr>
          <a:lstStyle/>
          <a:p>
            <a:pPr>
              <a:lnSpc>
                <a:spcPct val="100000"/>
              </a:lnSpc>
              <a:defRPr/>
            </a:pPr>
            <a:r>
              <a:rPr lang="de-DE" sz="2800" b="1">
                <a:solidFill>
                  <a:srgbClr val="0070C0"/>
                </a:solidFill>
                <a:latin typeface="Calibri "/>
                <a:cs typeface="Calibri"/>
              </a:rPr>
              <a:t>4. Welche Maßnahmen zur Etablierung der Regeln </a:t>
            </a:r>
            <a:br>
              <a:rPr lang="de-DE" sz="2800" b="1">
                <a:solidFill>
                  <a:srgbClr val="0070C0"/>
                </a:solidFill>
                <a:latin typeface="Calibri "/>
                <a:cs typeface="Calibri"/>
              </a:rPr>
            </a:br>
            <a:r>
              <a:rPr lang="de-DE" sz="2800" b="1">
                <a:solidFill>
                  <a:srgbClr val="0070C0"/>
                </a:solidFill>
                <a:latin typeface="Calibri "/>
                <a:cs typeface="Calibri"/>
              </a:rPr>
              <a:t>     </a:t>
            </a:r>
            <a:r>
              <a:rPr lang="de-DE" sz="2800">
                <a:latin typeface="Calibri "/>
                <a:cs typeface="Calibri"/>
              </a:rPr>
              <a:t>gibt es?</a:t>
            </a:r>
            <a:endParaRPr lang="de-DE" sz="2800">
              <a:solidFill>
                <a:srgbClr val="0070C0"/>
              </a:solidFill>
              <a:latin typeface="Calibri "/>
              <a:cs typeface="Calibri"/>
            </a:endParaRPr>
          </a:p>
        </p:txBody>
      </p:sp>
      <p:sp>
        <p:nvSpPr>
          <p:cNvPr id="5" name="Inhaltsplatzhalter 2"/>
          <p:cNvSpPr>
            <a:spLocks noGrp="1"/>
          </p:cNvSpPr>
          <p:nvPr>
            <p:ph idx="1"/>
          </p:nvPr>
        </p:nvSpPr>
        <p:spPr bwMode="auto">
          <a:xfrm>
            <a:off x="838197" y="1924477"/>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aphicFrame>
        <p:nvGraphicFramePr>
          <p:cNvPr id="2" name="Diagramm 1"/>
          <p:cNvGraphicFramePr>
            <a:graphicFrameLocks xmlns:a="http://schemas.openxmlformats.org/drawingml/2006/main"/>
          </p:cNvGraphicFramePr>
          <p:nvPr/>
        </p:nvGraphicFramePr>
        <p:xfrm>
          <a:off x="927611" y="1325563"/>
          <a:ext cx="9845434" cy="5351426"/>
          <a:chOff x="0" y="0"/>
          <a:chExt cx="9845434" cy="5351426"/>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309368"/>
            <a:ext cx="10515600" cy="1325563"/>
          </a:xfrm>
        </p:spPr>
        <p:txBody>
          <a:bodyPr>
            <a:normAutofit/>
          </a:bodyPr>
          <a:lstStyle/>
          <a:p>
            <a:pPr>
              <a:defRPr/>
            </a:pPr>
            <a:r>
              <a:rPr lang="de-DE" sz="2800" b="1">
                <a:solidFill>
                  <a:srgbClr val="0070C0"/>
                </a:solidFill>
                <a:latin typeface="Calibri"/>
                <a:ea typeface="Calibri"/>
                <a:cs typeface="Calibri"/>
              </a:rPr>
              <a:t>4. </a:t>
            </a:r>
            <a:r>
              <a:rPr lang="de-DE" sz="2800" b="1">
                <a:solidFill>
                  <a:srgbClr val="0070C0"/>
                </a:solidFill>
                <a:latin typeface="Calibri "/>
                <a:cs typeface="Calibri"/>
              </a:rPr>
              <a:t>Welche Maßnahmen zur Etablierung der Regeln </a:t>
            </a:r>
            <a:br>
              <a:rPr lang="de-DE" sz="2800" b="1">
                <a:solidFill>
                  <a:srgbClr val="0070C0"/>
                </a:solidFill>
                <a:latin typeface="Calibri "/>
                <a:cs typeface="Calibri"/>
              </a:rPr>
            </a:br>
            <a:r>
              <a:rPr lang="de-DE" sz="2800" b="1">
                <a:solidFill>
                  <a:srgbClr val="0070C0"/>
                </a:solidFill>
                <a:latin typeface="Calibri "/>
                <a:cs typeface="Calibri"/>
              </a:rPr>
              <a:t>     </a:t>
            </a:r>
            <a:r>
              <a:rPr lang="de-DE" sz="2800">
                <a:latin typeface="Calibri "/>
                <a:cs typeface="Calibri"/>
              </a:rPr>
              <a:t>gibt es?</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aphicFrame>
        <p:nvGraphicFramePr>
          <p:cNvPr id="6" name="Tabelle 5"/>
          <p:cNvGraphicFramePr>
            <a:graphicFrameLocks xmlns:a="http://schemas.openxmlformats.org/drawingml/2006/main" noGrp="1"/>
          </p:cNvGraphicFramePr>
          <p:nvPr/>
        </p:nvGraphicFramePr>
        <p:xfrm>
          <a:off x="838197" y="1829663"/>
          <a:ext cx="10335326" cy="3933900"/>
        </p:xfrm>
        <a:graphic>
          <a:graphicData uri="http://schemas.openxmlformats.org/drawingml/2006/table">
            <a:tbl>
              <a:tblPr firstRow="1" firstCol="0" lastRow="0" lastCol="0" bandRow="1" bandCol="0">
                <a:tableStyleId>{5C22544A-7EE6-4342-B048-85BDC9FD1C3A}</a:tableStyleId>
              </a:tblPr>
              <a:tblGrid>
                <a:gridCol w="5167663"/>
                <a:gridCol w="5167663"/>
              </a:tblGrid>
              <a:tr h="786780">
                <a:tc>
                  <a:txBody>
                    <a:bodyPr/>
                    <a:p>
                      <a:pPr algn="ctr">
                        <a:defRPr/>
                      </a:pPr>
                      <a:r>
                        <a:rPr lang="de-DE"/>
                        <a:t>Vorbeugung von und Umgang mit Unterrichtsstörungen</a:t>
                      </a:r>
                      <a:endParaRPr/>
                    </a:p>
                  </a:txBody>
                  <a:tcPr anchor="ctr"/>
                </a:tc>
                <a:tc>
                  <a:txBody>
                    <a:bodyPr/>
                    <a:p>
                      <a:pPr algn="ctr">
                        <a:defRPr/>
                      </a:pPr>
                      <a:r>
                        <a:rPr lang="de-DE"/>
                        <a:t>Umgang mit Verletzung der Persönlichkeitsrechte</a:t>
                      </a:r>
                      <a:endParaRPr/>
                    </a:p>
                  </a:txBody>
                  <a:tcPr anchor="ctr"/>
                </a:tc>
              </a:tr>
              <a:tr h="786780">
                <a:tc>
                  <a:txBody>
                    <a:bodyPr/>
                    <a:p>
                      <a:pPr>
                        <a:defRPr/>
                      </a:pPr>
                      <a:r>
                        <a:rPr lang="de-DE"/>
                        <a:t>Vorbereitung der Lehrkräfte auf das veränderte Unterrichtssetting</a:t>
                      </a:r>
                      <a:endParaRPr/>
                    </a:p>
                  </a:txBody>
                  <a:tcPr/>
                </a:tc>
                <a:tc>
                  <a:txBody>
                    <a:bodyPr/>
                    <a:p>
                      <a:pPr>
                        <a:defRPr/>
                      </a:pPr>
                      <a:r>
                        <a:rPr lang="de-DE"/>
                        <a:t>Vermittlung der gesetzlichen Grundlagen</a:t>
                      </a:r>
                      <a:endParaRPr/>
                    </a:p>
                  </a:txBody>
                  <a:tcPr/>
                </a:tc>
              </a:tr>
              <a:tr h="786780">
                <a:tc>
                  <a:txBody>
                    <a:bodyPr/>
                    <a:p>
                      <a:pPr>
                        <a:defRPr/>
                      </a:pPr>
                      <a:r>
                        <a:rPr lang="de-DE"/>
                        <a:t>Gemeinsame Absprachen für den Umgang mit Unterrichtsstörungen</a:t>
                      </a:r>
                      <a:endParaRPr/>
                    </a:p>
                  </a:txBody>
                  <a:tcPr/>
                </a:tc>
                <a:tc>
                  <a:txBody>
                    <a:bodyPr/>
                    <a:p>
                      <a:pPr>
                        <a:defRPr/>
                      </a:pPr>
                      <a:r>
                        <a:rPr lang="de-DE"/>
                        <a:t>Etablierung von systemischem Konfliktmanagement</a:t>
                      </a:r>
                      <a:endParaRPr/>
                    </a:p>
                  </a:txBody>
                  <a:tcPr/>
                </a:tc>
              </a:tr>
              <a:tr h="786780">
                <a:tc>
                  <a:txBody>
                    <a:bodyPr/>
                    <a:p>
                      <a:pPr>
                        <a:defRPr/>
                      </a:pPr>
                      <a:r>
                        <a:rPr lang="de-DE"/>
                        <a:t>Benennung von Handlungsoptionen für die gesamte Schulgemeinschaft</a:t>
                      </a:r>
                      <a:endParaRPr/>
                    </a:p>
                  </a:txBody>
                  <a:tcPr/>
                </a:tc>
                <a:tc>
                  <a:txBody>
                    <a:bodyPr/>
                    <a:p>
                      <a:pPr>
                        <a:defRPr/>
                      </a:pPr>
                      <a:r>
                        <a:rPr lang="de-DE"/>
                        <a:t>Sichten von Unterstützungsangeboten und gegebenenfalls Implementierung</a:t>
                      </a:r>
                      <a:endParaRPr/>
                    </a:p>
                  </a:txBody>
                  <a:tcPr/>
                </a:tc>
              </a:tr>
              <a:tr h="786780">
                <a:tc>
                  <a:txBody>
                    <a:bodyPr/>
                    <a:p>
                      <a:pPr>
                        <a:defRPr/>
                      </a:pPr>
                      <a:r>
                        <a:rPr lang="de-DE"/>
                        <a:t>Absprache im Klassenteam; Beratung im Kollegium</a:t>
                      </a:r>
                      <a:endParaRPr/>
                    </a:p>
                  </a:txBody>
                  <a:tcPr/>
                </a:tc>
                <a:tc>
                  <a:txBody>
                    <a:bodyPr/>
                    <a:p>
                      <a:pPr>
                        <a:defRPr/>
                      </a:pPr>
                      <a:endParaRPr lang="de-DE"/>
                    </a:p>
                  </a:txBody>
                  <a:tcPr/>
                </a:tc>
              </a:tr>
            </a:tbl>
          </a:graphicData>
        </a:graphic>
      </p:graphicFrame>
      <p:sp>
        <p:nvSpPr>
          <p:cNvPr id="9" name="Textfeld 8"/>
          <p:cNvSpPr txBox="1"/>
          <p:nvPr/>
        </p:nvSpPr>
        <p:spPr bwMode="auto">
          <a:xfrm>
            <a:off x="3626256" y="5710497"/>
            <a:ext cx="9879980" cy="923330"/>
          </a:xfrm>
          <a:prstGeom prst="rect">
            <a:avLst/>
          </a:prstGeom>
          <a:noFill/>
        </p:spPr>
        <p:txBody>
          <a:bodyPr wrap="square" rtlCol="0">
            <a:spAutoFit/>
          </a:bodyPr>
          <a:lstStyle/>
          <a:p>
            <a:pPr marL="285750" indent="-285750">
              <a:buFont typeface="Wingdings"/>
              <a:buChar char="à"/>
              <a:defRPr/>
            </a:pPr>
            <a:r>
              <a:rPr lang="de-DE"/>
              <a:t>Zum Weiterlesen:</a:t>
            </a:r>
            <a:br>
              <a:rPr lang="de-DE"/>
            </a:br>
            <a:r>
              <a:rPr lang="de-DE"/>
              <a:t>Medienerzieherische Maßnahmen zur Intervention bei Regelverstößen </a:t>
            </a:r>
            <a:br>
              <a:rPr lang="de-DE"/>
            </a:br>
            <a:r>
              <a:rPr lang="de-DE" u="sng">
                <a:hlinkClick r:id="rId4" tooltip="https://mebis.bycs.de/beitrag/massnahmen-der-intervention"/>
              </a:rPr>
              <a:t>https://mebis.bycs.de/beitrag/massnahmen-der-intervention</a:t>
            </a:r>
            <a:endParaRPr/>
          </a:p>
        </p:txBody>
      </p:sp>
      <p:sp>
        <p:nvSpPr>
          <p:cNvPr id="3" name="Rechteck 2"/>
          <p:cNvSpPr/>
          <p:nvPr/>
        </p:nvSpPr>
        <p:spPr bwMode="auto">
          <a:xfrm>
            <a:off x="838196" y="1361504"/>
            <a:ext cx="10233457" cy="430887"/>
          </a:xfrm>
          <a:prstGeom prst="rect">
            <a:avLst/>
          </a:prstGeom>
        </p:spPr>
        <p:txBody>
          <a:bodyPr wrap="square">
            <a:spAutoFit/>
          </a:bodyPr>
          <a:lstStyle/>
          <a:p>
            <a:pPr>
              <a:defRPr/>
            </a:pPr>
            <a:r>
              <a:rPr lang="de-DE" sz="2200" b="1">
                <a:solidFill>
                  <a:srgbClr val="0070C0"/>
                </a:solidFill>
                <a:ea typeface="Calibri"/>
                <a:cs typeface="Calibri"/>
              </a:rPr>
              <a:t> Gemeinsame Absprachen zum Umgang mit Unterrichtsstörungen</a:t>
            </a:r>
            <a:endParaRPr lang="de-DE" sz="2200"/>
          </a:p>
        </p:txBody>
      </p:sp>
      <p:pic>
        <p:nvPicPr>
          <p:cNvPr id="8" name="Grafik 7"/>
          <p:cNvPicPr>
            <a:picLocks noChangeAspect="1"/>
          </p:cNvPicPr>
          <p:nvPr/>
        </p:nvPicPr>
        <p:blipFill>
          <a:blip r:embed="rId5">
            <a:duotone>
              <a:schemeClr val="accent1">
                <a:shade val="45000"/>
                <a:satMod val="135000"/>
              </a:schemeClr>
              <a:prstClr val="white"/>
            </a:duotone>
          </a:blip>
          <a:stretch/>
        </p:blipFill>
        <p:spPr bwMode="auto">
          <a:xfrm>
            <a:off x="10773045" y="5709994"/>
            <a:ext cx="1089441" cy="1092401"/>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500659" y="620361"/>
            <a:ext cx="9764732" cy="880309"/>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r>
              <a:rPr lang="de-DE" b="1">
                <a:solidFill>
                  <a:srgbClr val="0070C0"/>
                </a:solidFill>
                <a:latin typeface="Calibri"/>
                <a:ea typeface="Arial"/>
                <a:cs typeface="Calibri"/>
              </a:rPr>
              <a:t>5.</a:t>
            </a:r>
            <a:r>
              <a:rPr lang="de-DE" sz="2800" b="1" i="0" u="none" strike="noStrike" cap="none" spc="0">
                <a:solidFill>
                  <a:srgbClr val="0070C0"/>
                </a:solidFill>
                <a:latin typeface="Calibri"/>
                <a:ea typeface="Arial"/>
                <a:cs typeface="Calibri"/>
              </a:rPr>
              <a:t> Wo </a:t>
            </a:r>
            <a:r>
              <a:rPr lang="de-DE">
                <a:latin typeface="Calibri"/>
                <a:ea typeface="Arial"/>
                <a:cs typeface="Calibri"/>
              </a:rPr>
              <a:t>steht die Schule</a:t>
            </a:r>
            <a:r>
              <a:rPr lang="de-DE" sz="2800" b="0" i="0" u="none" strike="noStrike" cap="none" spc="0">
                <a:solidFill>
                  <a:schemeClr val="tx1"/>
                </a:solidFill>
                <a:latin typeface="Calibri"/>
                <a:ea typeface="Arial"/>
                <a:cs typeface="Calibri"/>
              </a:rPr>
              <a:t>?</a:t>
            </a: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16" name="Gruppieren 15"/>
          <p:cNvGrpSpPr/>
          <p:nvPr/>
        </p:nvGrpSpPr>
        <p:grpSpPr bwMode="auto">
          <a:xfrm>
            <a:off x="4821951" y="1412462"/>
            <a:ext cx="6931503" cy="4935939"/>
            <a:chOff x="4821951" y="1412462"/>
            <a:chExt cx="6931503" cy="4935939"/>
          </a:xfrm>
        </p:grpSpPr>
        <p:pic>
          <p:nvPicPr>
            <p:cNvPr id="2" name="Grafik 1"/>
            <p:cNvPicPr>
              <a:picLocks noChangeAspect="1"/>
            </p:cNvPicPr>
            <p:nvPr/>
          </p:nvPicPr>
          <p:blipFill>
            <a:blip r:embed="rId4"/>
            <a:stretch/>
          </p:blipFill>
          <p:spPr bwMode="auto">
            <a:xfrm>
              <a:off x="4821951" y="1587569"/>
              <a:ext cx="6869390" cy="4760832"/>
            </a:xfrm>
            <a:prstGeom prst="rect">
              <a:avLst/>
            </a:prstGeom>
          </p:spPr>
        </p:pic>
        <p:sp>
          <p:nvSpPr>
            <p:cNvPr id="3" name="Rechteck 2"/>
            <p:cNvSpPr/>
            <p:nvPr/>
          </p:nvSpPr>
          <p:spPr bwMode="auto">
            <a:xfrm>
              <a:off x="10703936" y="1412462"/>
              <a:ext cx="1049518" cy="763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
        <p:nvSpPr>
          <p:cNvPr id="4" name="Textfeld 3"/>
          <p:cNvSpPr txBox="1"/>
          <p:nvPr/>
        </p:nvSpPr>
        <p:spPr bwMode="auto">
          <a:xfrm>
            <a:off x="500659" y="1564802"/>
            <a:ext cx="3935417" cy="4524315"/>
          </a:xfrm>
          <a:prstGeom prst="rect">
            <a:avLst/>
          </a:prstGeom>
          <a:noFill/>
        </p:spPr>
        <p:txBody>
          <a:bodyPr wrap="square" rtlCol="0">
            <a:spAutoFit/>
          </a:bodyPr>
          <a:lstStyle/>
          <a:p>
            <a:pPr>
              <a:defRPr/>
            </a:pPr>
            <a:r>
              <a:rPr lang="de-DE"/>
              <a:t>Die Schule trifft Entscheidungen in einem Kontinuum von vollständiger Freiheit bis verbindliche Regelung in den verschiedenen Bereichen. </a:t>
            </a:r>
            <a:endParaRPr/>
          </a:p>
          <a:p>
            <a:pPr>
              <a:defRPr/>
            </a:pPr>
            <a:endParaRPr lang="de-DE"/>
          </a:p>
          <a:p>
            <a:pPr>
              <a:defRPr/>
            </a:pPr>
            <a:r>
              <a:rPr lang="de-DE"/>
              <a:t>Dabei trifft sie auch die Entscheidung für oder gegen technische Maßnahmen zur Unterstützung der Regelumsetzung. </a:t>
            </a:r>
            <a:endParaRPr/>
          </a:p>
          <a:p>
            <a:pPr>
              <a:defRPr/>
            </a:pPr>
            <a:endParaRPr lang="de-DE"/>
          </a:p>
          <a:p>
            <a:pPr>
              <a:defRPr/>
            </a:pPr>
            <a:r>
              <a:rPr lang="de-DE"/>
              <a:t>Technische Maßnahmen können hilfreich sein, können aber das pädagogische Wirken und entsprechende Absprachen nicht ersetzen. </a:t>
            </a:r>
            <a:endParaRPr/>
          </a:p>
          <a:p>
            <a:pPr>
              <a:defRPr/>
            </a:pPr>
            <a:endParaRPr lang="de-DE"/>
          </a:p>
          <a:p>
            <a:pPr>
              <a:defRPr/>
            </a:pPr>
            <a:endParaRPr lang="de-DE"/>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309368"/>
            <a:ext cx="10515600" cy="1325563"/>
          </a:xfrm>
        </p:spPr>
        <p:txBody>
          <a:bodyPr>
            <a:normAutofit/>
          </a:bodyPr>
          <a:lstStyle/>
          <a:p>
            <a:pPr>
              <a:defRPr/>
            </a:pPr>
            <a:r>
              <a:rPr lang="de-DE" sz="2800" b="1">
                <a:solidFill>
                  <a:srgbClr val="0070C0"/>
                </a:solidFill>
                <a:latin typeface="Calibri"/>
                <a:ea typeface="Calibri"/>
                <a:cs typeface="Calibri"/>
              </a:rPr>
              <a:t>6. Beispiele aus der Praxis</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pSp>
        <p:nvGrpSpPr>
          <p:cNvPr id="8" name="Gruppieren 7"/>
          <p:cNvGrpSpPr/>
          <p:nvPr/>
        </p:nvGrpSpPr>
        <p:grpSpPr bwMode="auto">
          <a:xfrm>
            <a:off x="234175" y="1203737"/>
            <a:ext cx="7585842" cy="3492268"/>
            <a:chOff x="234175" y="1203737"/>
            <a:chExt cx="7585842" cy="3492268"/>
          </a:xfrm>
        </p:grpSpPr>
        <p:pic>
          <p:nvPicPr>
            <p:cNvPr id="2" name="Grafik 1"/>
            <p:cNvPicPr>
              <a:picLocks noChangeAspect="1"/>
            </p:cNvPicPr>
            <p:nvPr/>
          </p:nvPicPr>
          <p:blipFill>
            <a:blip r:embed="rId4"/>
            <a:stretch/>
          </p:blipFill>
          <p:spPr bwMode="auto">
            <a:xfrm>
              <a:off x="234175" y="1203737"/>
              <a:ext cx="7585842" cy="3122936"/>
            </a:xfrm>
            <a:prstGeom prst="rect">
              <a:avLst/>
            </a:prstGeom>
          </p:spPr>
        </p:pic>
        <p:sp>
          <p:nvSpPr>
            <p:cNvPr id="3" name="Textfeld 2"/>
            <p:cNvSpPr txBox="1"/>
            <p:nvPr/>
          </p:nvSpPr>
          <p:spPr bwMode="auto">
            <a:xfrm>
              <a:off x="687078" y="4326673"/>
              <a:ext cx="4202154" cy="369332"/>
            </a:xfrm>
            <a:prstGeom prst="rect">
              <a:avLst/>
            </a:prstGeom>
            <a:noFill/>
          </p:spPr>
          <p:txBody>
            <a:bodyPr wrap="square" rtlCol="0">
              <a:spAutoFit/>
            </a:bodyPr>
            <a:lstStyle/>
            <a:p>
              <a:pPr>
                <a:defRPr/>
              </a:pPr>
              <a:r>
                <a:rPr lang="de-DE"/>
                <a:t>Realschule Tegernsee</a:t>
              </a:r>
              <a:endParaRPr/>
            </a:p>
          </p:txBody>
        </p:sp>
      </p:grpSp>
      <p:grpSp>
        <p:nvGrpSpPr>
          <p:cNvPr id="12" name="Gruppieren 11"/>
          <p:cNvGrpSpPr/>
          <p:nvPr/>
        </p:nvGrpSpPr>
        <p:grpSpPr bwMode="auto">
          <a:xfrm>
            <a:off x="6161870" y="1890656"/>
            <a:ext cx="5191930" cy="4967344"/>
            <a:chOff x="6765894" y="1802788"/>
            <a:chExt cx="5191930" cy="4967344"/>
          </a:xfrm>
        </p:grpSpPr>
        <p:pic>
          <p:nvPicPr>
            <p:cNvPr id="10" name="Grafik 9"/>
            <p:cNvPicPr>
              <a:picLocks noChangeAspect="1"/>
            </p:cNvPicPr>
            <p:nvPr/>
          </p:nvPicPr>
          <p:blipFill>
            <a:blip r:embed="rId5"/>
            <a:stretch/>
          </p:blipFill>
          <p:spPr bwMode="auto">
            <a:xfrm>
              <a:off x="6765894" y="1802788"/>
              <a:ext cx="5191930" cy="4725986"/>
            </a:xfrm>
            <a:prstGeom prst="rect">
              <a:avLst/>
            </a:prstGeom>
          </p:spPr>
        </p:pic>
        <p:sp>
          <p:nvSpPr>
            <p:cNvPr id="11" name="Textfeld 10"/>
            <p:cNvSpPr txBox="1"/>
            <p:nvPr/>
          </p:nvSpPr>
          <p:spPr bwMode="auto">
            <a:xfrm>
              <a:off x="6858000" y="6400800"/>
              <a:ext cx="5099825" cy="369332"/>
            </a:xfrm>
            <a:prstGeom prst="rect">
              <a:avLst/>
            </a:prstGeom>
            <a:noFill/>
          </p:spPr>
          <p:txBody>
            <a:bodyPr wrap="square" rtlCol="0">
              <a:spAutoFit/>
            </a:bodyPr>
            <a:lstStyle/>
            <a:p>
              <a:pPr>
                <a:defRPr/>
              </a:pPr>
              <a:r>
                <a:rPr lang="de-DE"/>
                <a:t>Gymnasium Kirchseeon</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309368"/>
            <a:ext cx="10515600" cy="1325563"/>
          </a:xfrm>
        </p:spPr>
        <p:txBody>
          <a:bodyPr>
            <a:normAutofit/>
          </a:bodyPr>
          <a:lstStyle/>
          <a:p>
            <a:pPr>
              <a:defRPr/>
            </a:pPr>
            <a:r>
              <a:rPr lang="de-DE" sz="2800" b="1">
                <a:solidFill>
                  <a:srgbClr val="0070C0"/>
                </a:solidFill>
                <a:latin typeface="Calibri"/>
                <a:ea typeface="Calibri"/>
                <a:cs typeface="Calibri"/>
              </a:rPr>
              <a:t>6. Beispiele aus der Praxis</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pSp>
        <p:nvGrpSpPr>
          <p:cNvPr id="8" name="Gruppieren 7"/>
          <p:cNvGrpSpPr/>
          <p:nvPr/>
        </p:nvGrpSpPr>
        <p:grpSpPr bwMode="auto">
          <a:xfrm>
            <a:off x="5322167" y="1825623"/>
            <a:ext cx="5687396" cy="3794354"/>
            <a:chOff x="408604" y="1312593"/>
            <a:chExt cx="5687396" cy="3794354"/>
          </a:xfrm>
        </p:grpSpPr>
        <p:pic>
          <p:nvPicPr>
            <p:cNvPr id="2" name="Grafik 1"/>
            <p:cNvPicPr>
              <a:picLocks noChangeAspect="1"/>
            </p:cNvPicPr>
            <p:nvPr/>
          </p:nvPicPr>
          <p:blipFill>
            <a:blip r:embed="rId4"/>
            <a:stretch/>
          </p:blipFill>
          <p:spPr bwMode="auto">
            <a:xfrm>
              <a:off x="408604" y="1312593"/>
              <a:ext cx="5687396" cy="3609688"/>
            </a:xfrm>
            <a:prstGeom prst="rect">
              <a:avLst/>
            </a:prstGeom>
          </p:spPr>
        </p:pic>
        <p:sp>
          <p:nvSpPr>
            <p:cNvPr id="3" name="Textfeld 2"/>
            <p:cNvSpPr txBox="1"/>
            <p:nvPr/>
          </p:nvSpPr>
          <p:spPr bwMode="auto">
            <a:xfrm>
              <a:off x="1103970" y="4737615"/>
              <a:ext cx="4125952" cy="369332"/>
            </a:xfrm>
            <a:prstGeom prst="rect">
              <a:avLst/>
            </a:prstGeom>
            <a:noFill/>
          </p:spPr>
          <p:txBody>
            <a:bodyPr wrap="square" rtlCol="0">
              <a:spAutoFit/>
            </a:bodyPr>
            <a:lstStyle/>
            <a:p>
              <a:pPr>
                <a:defRPr/>
              </a:pPr>
              <a:r>
                <a:rPr lang="de-DE"/>
                <a:t>Illertal-Gymnasiums Vöhringen</a:t>
              </a:r>
              <a:endParaRPr/>
            </a:p>
          </p:txBody>
        </p:sp>
      </p:grpSp>
      <p:grpSp>
        <p:nvGrpSpPr>
          <p:cNvPr id="15" name="Gruppieren 14"/>
          <p:cNvGrpSpPr/>
          <p:nvPr/>
        </p:nvGrpSpPr>
        <p:grpSpPr bwMode="auto">
          <a:xfrm>
            <a:off x="1443954" y="1690688"/>
            <a:ext cx="3167845" cy="4733053"/>
            <a:chOff x="1388198" y="1386895"/>
            <a:chExt cx="3167845" cy="4733053"/>
          </a:xfrm>
        </p:grpSpPr>
        <p:pic>
          <p:nvPicPr>
            <p:cNvPr id="12" name="Grafik 11"/>
            <p:cNvPicPr>
              <a:picLocks noChangeAspect="1"/>
            </p:cNvPicPr>
            <p:nvPr/>
          </p:nvPicPr>
          <p:blipFill>
            <a:blip r:embed="rId5"/>
            <a:stretch/>
          </p:blipFill>
          <p:spPr bwMode="auto">
            <a:xfrm>
              <a:off x="1388198" y="1386895"/>
              <a:ext cx="3167845" cy="4360127"/>
            </a:xfrm>
            <a:prstGeom prst="rect">
              <a:avLst/>
            </a:prstGeom>
          </p:spPr>
        </p:pic>
        <p:sp>
          <p:nvSpPr>
            <p:cNvPr id="13" name="Textfeld 12"/>
            <p:cNvSpPr txBox="1"/>
            <p:nvPr/>
          </p:nvSpPr>
          <p:spPr bwMode="auto">
            <a:xfrm>
              <a:off x="1879778" y="5750615"/>
              <a:ext cx="2525785" cy="369332"/>
            </a:xfrm>
            <a:prstGeom prst="rect">
              <a:avLst/>
            </a:prstGeom>
            <a:noFill/>
          </p:spPr>
          <p:txBody>
            <a:bodyPr wrap="square" rtlCol="0">
              <a:spAutoFit/>
            </a:bodyPr>
            <a:lstStyle/>
            <a:p>
              <a:pPr>
                <a:defRPr/>
              </a:pPr>
              <a:r>
                <a:rPr lang="de-DE"/>
                <a:t>Realschule Neunburg</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sz="3500" b="1">
                <a:solidFill>
                  <a:srgbClr val="0070C0"/>
                </a:solidFill>
                <a:latin typeface="Calibri"/>
                <a:ea typeface="Calibri"/>
                <a:cs typeface="Calibri"/>
              </a:rPr>
              <a:t>Das Wichtigste in Kürze</a:t>
            </a:r>
            <a:r>
              <a:rPr lang="de-DE" sz="3500" b="1">
                <a:solidFill>
                  <a:srgbClr val="0070C0"/>
                </a:solidFill>
                <a:latin typeface="Calibri"/>
                <a:cs typeface="Calibri"/>
              </a:rPr>
              <a:t> </a:t>
            </a:r>
            <a:endParaRPr sz="3500" b="1">
              <a:solidFill>
                <a:srgbClr val="0070C0"/>
              </a:solidFill>
              <a:latin typeface="Calibri"/>
              <a:cs typeface="Calibri"/>
            </a:endParaRPr>
          </a:p>
        </p:txBody>
      </p:sp>
      <p:sp>
        <p:nvSpPr>
          <p:cNvPr id="5" name="Inhaltsplatzhalter 2"/>
          <p:cNvSpPr>
            <a:spLocks noGrp="1"/>
          </p:cNvSpPr>
          <p:nvPr>
            <p:ph idx="1"/>
          </p:nvPr>
        </p:nvSpPr>
        <p:spPr bwMode="auto">
          <a:xfrm>
            <a:off x="838198" y="1435967"/>
            <a:ext cx="6684036" cy="5056908"/>
          </a:xfrm>
        </p:spPr>
        <p:txBody>
          <a:bodyPr vertOverflow="overflow" horzOverflow="overflow" vert="horz" wrap="square" lIns="91440" tIns="45720" rIns="91440" bIns="45720" numCol="1" spcCol="0" rtlCol="0" fromWordArt="0" anchor="t" anchorCtr="0" forceAA="0" compatLnSpc="0">
            <a:normAutofit fontScale="85000" lnSpcReduction="20000"/>
          </a:bodyPr>
          <a:lstStyle/>
          <a:p>
            <a:pPr marL="514350" indent="-514350">
              <a:lnSpc>
                <a:spcPct val="120000"/>
              </a:lnSpc>
              <a:buFont typeface="+mj-lt"/>
              <a:buAutoNum type="arabicPeriod"/>
              <a:defRPr/>
            </a:pPr>
            <a:r>
              <a:rPr lang="de-DE" sz="2600" b="1" i="0" u="none" strike="noStrike" cap="none" spc="0">
                <a:solidFill>
                  <a:srgbClr val="0070C0"/>
                </a:solidFill>
                <a:latin typeface="Calibri"/>
                <a:ea typeface="Arial"/>
                <a:cs typeface="Calibri"/>
              </a:rPr>
              <a:t>Warum</a:t>
            </a:r>
            <a:r>
              <a:rPr lang="de-DE" sz="2600" b="0" i="0" u="none" strike="noStrike" cap="none" spc="0">
                <a:solidFill>
                  <a:schemeClr val="tx1"/>
                </a:solidFill>
                <a:latin typeface="Calibri"/>
                <a:ea typeface="Arial"/>
                <a:cs typeface="Calibri"/>
              </a:rPr>
              <a:t> brauchen wir Regeln</a:t>
            </a:r>
            <a:r>
              <a:rPr lang="de-DE" sz="2600">
                <a:latin typeface="Calibri"/>
                <a:ea typeface="Arial"/>
                <a:cs typeface="Calibri"/>
              </a:rPr>
              <a:t>? </a:t>
            </a:r>
            <a:endParaRPr lang="de-DE" sz="2600">
              <a:latin typeface="Calibri"/>
              <a:cs typeface="Calibri"/>
            </a:endParaRPr>
          </a:p>
          <a:p>
            <a:pPr marL="514350" indent="-514350">
              <a:lnSpc>
                <a:spcPct val="120000"/>
              </a:lnSpc>
              <a:buFont typeface="+mj-lt"/>
              <a:buAutoNum type="arabicPeriod"/>
              <a:defRPr/>
            </a:pPr>
            <a:r>
              <a:rPr lang="de-DE" sz="2600" b="1">
                <a:solidFill>
                  <a:srgbClr val="0070C0"/>
                </a:solidFill>
                <a:latin typeface="Calibri"/>
                <a:cs typeface="Calibri"/>
              </a:rPr>
              <a:t>Welche Grundvoraussetzungen und Empfehlungen </a:t>
            </a:r>
            <a:r>
              <a:rPr lang="de-DE" sz="2600">
                <a:latin typeface="Calibri"/>
                <a:cs typeface="Calibri"/>
              </a:rPr>
              <a:t>sind zu beachten?</a:t>
            </a:r>
            <a:r>
              <a:rPr lang="de-DE" sz="2600" b="1">
                <a:solidFill>
                  <a:srgbClr val="0070C0"/>
                </a:solidFill>
                <a:latin typeface="Calibri"/>
                <a:cs typeface="Calibri"/>
              </a:rPr>
              <a:t> </a:t>
            </a:r>
            <a:endParaRPr>
              <a:latin typeface="Calibri"/>
              <a:cs typeface="Calibri"/>
            </a:endParaRPr>
          </a:p>
          <a:p>
            <a:pPr marL="514350" indent="-514350">
              <a:lnSpc>
                <a:spcPct val="120000"/>
              </a:lnSpc>
              <a:buFont typeface="+mj-lt"/>
              <a:buAutoNum type="arabicPeriod"/>
              <a:defRPr/>
            </a:pPr>
            <a:r>
              <a:rPr lang="de-DE" sz="2600" b="1">
                <a:solidFill>
                  <a:srgbClr val="0070C0"/>
                </a:solidFill>
                <a:latin typeface="Calibri"/>
                <a:cs typeface="Calibri"/>
              </a:rPr>
              <a:t>Was sind die zentralen Aspekte </a:t>
            </a:r>
            <a:r>
              <a:rPr lang="de-DE" sz="2600">
                <a:latin typeface="Calibri"/>
                <a:cs typeface="Calibri"/>
              </a:rPr>
              <a:t>bei der Regelfindung?</a:t>
            </a:r>
            <a:endParaRPr>
              <a:latin typeface="Calibri"/>
              <a:cs typeface="Calibri"/>
            </a:endParaRPr>
          </a:p>
          <a:p>
            <a:pPr marL="536575" lvl="1" indent="0">
              <a:lnSpc>
                <a:spcPct val="107000"/>
              </a:lnSpc>
              <a:buNone/>
              <a:defRPr/>
            </a:pPr>
            <a:r>
              <a:rPr lang="de-DE" sz="1800" b="1">
                <a:solidFill>
                  <a:srgbClr val="0070C0"/>
                </a:solidFill>
                <a:latin typeface="Calibri"/>
                <a:ea typeface="Calibri"/>
                <a:cs typeface="Calibri"/>
              </a:rPr>
              <a:t>3.1 	Übernahme von Verantwortung für Gerät und Inhalte</a:t>
            </a:r>
            <a:endParaRPr>
              <a:latin typeface="Calibri"/>
              <a:cs typeface="Calibri"/>
            </a:endParaRPr>
          </a:p>
          <a:p>
            <a:pPr marL="536575" lvl="1" indent="0">
              <a:lnSpc>
                <a:spcPct val="107000"/>
              </a:lnSpc>
              <a:buNone/>
              <a:defRPr/>
            </a:pPr>
            <a:r>
              <a:rPr lang="de-DE" sz="1800" b="1">
                <a:solidFill>
                  <a:srgbClr val="0070C0"/>
                </a:solidFill>
                <a:latin typeface="Calibri"/>
                <a:ea typeface="Calibri"/>
                <a:cs typeface="Calibri"/>
              </a:rPr>
              <a:t>3.2 	Einsatzbereites Gerät</a:t>
            </a:r>
            <a:endParaRPr/>
          </a:p>
          <a:p>
            <a:pPr marL="536575" lvl="1" indent="0">
              <a:lnSpc>
                <a:spcPct val="107000"/>
              </a:lnSpc>
              <a:buNone/>
              <a:defRPr/>
            </a:pPr>
            <a:r>
              <a:rPr lang="de-DE" sz="1800" b="1">
                <a:solidFill>
                  <a:srgbClr val="0070C0"/>
                </a:solidFill>
                <a:latin typeface="Calibri"/>
                <a:ea typeface="Calibri"/>
                <a:cs typeface="Calibri"/>
              </a:rPr>
              <a:t>3.3	Kommunikation und Erreichbarkeit</a:t>
            </a:r>
            <a:r>
              <a:rPr lang="de-DE" sz="1800">
                <a:latin typeface="Calibri"/>
                <a:ea typeface="Calibri"/>
                <a:cs typeface="Calibri"/>
              </a:rPr>
              <a:t> </a:t>
            </a:r>
            <a:endParaRPr>
              <a:latin typeface="Calibri"/>
              <a:cs typeface="Calibri"/>
            </a:endParaRPr>
          </a:p>
          <a:p>
            <a:pPr marL="536575" lvl="1" indent="0">
              <a:lnSpc>
                <a:spcPct val="107000"/>
              </a:lnSpc>
              <a:buNone/>
              <a:defRPr/>
            </a:pPr>
            <a:r>
              <a:rPr lang="de-DE" sz="1800" b="1">
                <a:solidFill>
                  <a:srgbClr val="0070C0"/>
                </a:solidFill>
                <a:latin typeface="Calibri"/>
                <a:ea typeface="Calibri"/>
                <a:cs typeface="Calibri"/>
              </a:rPr>
              <a:t>3.4	Nutzung inner- und außerhalb des Unterrichts</a:t>
            </a:r>
            <a:endParaRPr>
              <a:latin typeface="Calibri"/>
              <a:cs typeface="Calibri"/>
            </a:endParaRPr>
          </a:p>
          <a:p>
            <a:pPr marL="536575" lvl="1" indent="0">
              <a:lnSpc>
                <a:spcPct val="107000"/>
              </a:lnSpc>
              <a:buNone/>
              <a:defRPr/>
            </a:pPr>
            <a:r>
              <a:rPr lang="de-DE" sz="1800" b="1">
                <a:solidFill>
                  <a:srgbClr val="0070C0"/>
                </a:solidFill>
                <a:latin typeface="Calibri"/>
                <a:ea typeface="Calibri"/>
                <a:cs typeface="Calibri"/>
              </a:rPr>
              <a:t>3.5     Sichere Nutzung</a:t>
            </a:r>
            <a:endParaRPr>
              <a:latin typeface="Calibri"/>
              <a:cs typeface="Calibri"/>
            </a:endParaRPr>
          </a:p>
          <a:p>
            <a:pPr marL="514350" indent="-514350">
              <a:lnSpc>
                <a:spcPct val="120000"/>
              </a:lnSpc>
              <a:buFont typeface="+mj-lt"/>
              <a:buAutoNum type="arabicPeriod"/>
              <a:defRPr/>
            </a:pPr>
            <a:r>
              <a:rPr lang="de-DE" sz="2600" b="1">
                <a:solidFill>
                  <a:srgbClr val="0070C0"/>
                </a:solidFill>
                <a:latin typeface="Calibri"/>
                <a:cs typeface="Calibri"/>
              </a:rPr>
              <a:t>Welche Maßnahmen zur Etablierung der Regeln </a:t>
            </a:r>
            <a:r>
              <a:rPr lang="de-DE" sz="2600">
                <a:latin typeface="Calibri"/>
                <a:cs typeface="Calibri"/>
              </a:rPr>
              <a:t>gibt es?</a:t>
            </a:r>
            <a:endParaRPr lang="de-DE" sz="2600" b="1">
              <a:solidFill>
                <a:srgbClr val="0070C0"/>
              </a:solidFill>
              <a:latin typeface="Calibri"/>
              <a:cs typeface="Calibri"/>
            </a:endParaRPr>
          </a:p>
          <a:p>
            <a:pPr marL="514350" indent="-514350">
              <a:lnSpc>
                <a:spcPct val="107000"/>
              </a:lnSpc>
              <a:buFont typeface="+mj-lt"/>
              <a:buAutoNum type="arabicPeriod"/>
              <a:defRPr/>
            </a:pPr>
            <a:r>
              <a:rPr lang="de-DE" sz="2600" b="1">
                <a:solidFill>
                  <a:srgbClr val="0070C0"/>
                </a:solidFill>
                <a:latin typeface="Calibri"/>
                <a:cs typeface="Calibri"/>
              </a:rPr>
              <a:t>Wo </a:t>
            </a:r>
            <a:r>
              <a:rPr lang="de-DE" sz="2600">
                <a:latin typeface="Calibri"/>
                <a:cs typeface="Calibri"/>
              </a:rPr>
              <a:t>steht die Schule?</a:t>
            </a:r>
            <a:endParaRPr>
              <a:latin typeface="Calibri"/>
              <a:cs typeface="Calibri"/>
            </a:endParaRPr>
          </a:p>
          <a:p>
            <a:pPr marL="514350" indent="-514350">
              <a:lnSpc>
                <a:spcPct val="107000"/>
              </a:lnSpc>
              <a:buFont typeface="+mj-lt"/>
              <a:buAutoNum type="arabicPeriod"/>
              <a:defRPr/>
            </a:pPr>
            <a:r>
              <a:rPr lang="de-DE" sz="2600" b="1">
                <a:solidFill>
                  <a:srgbClr val="0070C0"/>
                </a:solidFill>
                <a:latin typeface="Calibri"/>
                <a:cs typeface="Calibri"/>
              </a:rPr>
              <a:t>Beispiele aus der Praxis</a:t>
            </a:r>
            <a:endParaRPr>
              <a:latin typeface="Calibri"/>
              <a:cs typeface="Calibri"/>
            </a:endParaRPr>
          </a:p>
        </p:txBody>
      </p:sp>
      <p:pic>
        <p:nvPicPr>
          <p:cNvPr id="3" name="Grafik 2"/>
          <p:cNvPicPr>
            <a:picLocks noChangeAspect="1"/>
          </p:cNvPicPr>
          <p:nvPr/>
        </p:nvPicPr>
        <p:blipFill>
          <a:blip r:embed="rId3"/>
          <a:stretch/>
        </p:blipFill>
        <p:spPr bwMode="auto">
          <a:xfrm>
            <a:off x="9271620" y="-55756"/>
            <a:ext cx="2837909" cy="1325563"/>
          </a:xfrm>
          <a:prstGeom prst="rect">
            <a:avLst/>
          </a:prstGeom>
        </p:spPr>
      </p:pic>
      <p:grpSp>
        <p:nvGrpSpPr>
          <p:cNvPr id="7" name="Gruppieren 6"/>
          <p:cNvGrpSpPr/>
          <p:nvPr/>
        </p:nvGrpSpPr>
        <p:grpSpPr bwMode="auto">
          <a:xfrm>
            <a:off x="7826253" y="1352261"/>
            <a:ext cx="4153474" cy="4428154"/>
            <a:chOff x="0" y="0"/>
            <a:chExt cx="4153474" cy="4428154"/>
          </a:xfrm>
        </p:grpSpPr>
        <p:pic>
          <p:nvPicPr>
            <p:cNvPr id="6" name="Grafik 5"/>
            <p:cNvPicPr>
              <a:picLocks noChangeAspect="1"/>
            </p:cNvPicPr>
            <p:nvPr/>
          </p:nvPicPr>
          <p:blipFill>
            <a:blip r:embed="rId4"/>
            <a:stretch/>
          </p:blipFill>
          <p:spPr bwMode="auto">
            <a:xfrm>
              <a:off x="0" y="0"/>
              <a:ext cx="4153475" cy="4153475"/>
            </a:xfrm>
            <a:prstGeom prst="rect">
              <a:avLst/>
            </a:prstGeom>
          </p:spPr>
        </p:pic>
        <p:sp>
          <p:nvSpPr>
            <p:cNvPr id="2" name="Rechteck 1"/>
            <p:cNvSpPr/>
            <p:nvPr/>
          </p:nvSpPr>
          <p:spPr bwMode="auto">
            <a:xfrm>
              <a:off x="0" y="4153474"/>
              <a:ext cx="3363559" cy="274679"/>
            </a:xfrm>
            <a:prstGeom prst="rect">
              <a:avLst/>
            </a:prstGeom>
            <a:grpFill/>
          </p:spPr>
          <p:txBody>
            <a:bodyPr wrap="none">
              <a:spAutoFit/>
            </a:bodyPr>
            <a:lstStyle/>
            <a:p>
              <a:pPr>
                <a:defRPr/>
              </a:pPr>
              <a:r>
                <a:rPr lang="de-DE" sz="1200"/>
                <a:t>iStock.com/ElizaLIV,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fontScale="92500" lnSpcReduction="10000"/>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r>
              <a:rPr lang="de-DE" sz="2200">
                <a:solidFill>
                  <a:schemeClr val="bg1"/>
                </a:solidFill>
                <a:latin typeface="Calibri"/>
                <a:ea typeface="Calibri"/>
                <a:cs typeface="Times New Roman"/>
              </a:rPr>
              <a:t>Absprachen zum Umgang mit den Endgeräten ausgestalten:</a:t>
            </a:r>
            <a:br>
              <a:rPr lang="de-DE" sz="2200">
                <a:latin typeface="Calibri"/>
                <a:ea typeface="Calibri"/>
                <a:cs typeface="Times New Roman"/>
              </a:rPr>
            </a:br>
            <a:r>
              <a:rPr lang="de-DE" sz="2200" u="sng">
                <a:ea typeface="Calibri"/>
                <a:cs typeface="Times New Roman"/>
                <a:hlinkClick r:id="rId3" tooltip="https://mebis.bycs.de/digitale-schule-der-zukunft/leitfaden/planung/angebote-und-massnahmen-im-bereich-der-medienerziehung-fuer-lernende-abstimmen/absprachen-zum-umgang-mit-den-endgeraeten-ausgestalten"/>
              </a:rPr>
              <a:t>https://mebis.bycs.de/digitale-schule-der-zukunft/leitfaden/planung/angebote-und-massnahmen-im-bereich-der-medienerziehung-fuer-lernende-abstimmen/absprachen-zum-umgang-mit-den-endgeraeten-ausgestalten</a:t>
            </a:r>
            <a:r>
              <a:rPr lang="de-DE" sz="2200">
                <a:ea typeface="Calibri"/>
                <a:cs typeface="Times New Roman"/>
              </a:rPr>
              <a:t> </a:t>
            </a:r>
            <a:endParaRPr lang="de-DE" sz="2200">
              <a:latin typeface="Calibri"/>
              <a:ea typeface="Calibri"/>
              <a:cs typeface="Times New Roman"/>
            </a:endParaRPr>
          </a:p>
          <a:p>
            <a:pPr>
              <a:defRPr/>
            </a:pPr>
            <a:endParaRPr lang="de-DE" sz="2200">
              <a:latin typeface="Calibri"/>
              <a:ea typeface="Calibri"/>
              <a:cs typeface="Times New Roman"/>
            </a:endParaRPr>
          </a:p>
          <a:p>
            <a:pPr algn="l">
              <a:defRPr/>
            </a:pPr>
            <a:r>
              <a:rPr lang="de-DE" sz="2200">
                <a:solidFill>
                  <a:schemeClr val="bg1"/>
                </a:solidFill>
                <a:latin typeface="Calibri"/>
                <a:ea typeface="Calibri"/>
                <a:cs typeface="Times New Roman"/>
              </a:rPr>
              <a:t>Sich für einen verlässlichen pädagogischen Rahmen entscheiden: </a:t>
            </a:r>
            <a:br>
              <a:rPr lang="de-DE" sz="2200">
                <a:latin typeface="Calibri"/>
                <a:ea typeface="Calibri"/>
                <a:cs typeface="Times New Roman"/>
              </a:rPr>
            </a:br>
            <a:r>
              <a:rPr lang="de-DE" sz="2200" u="sng">
                <a:hlinkClick r:id="rId4" tooltip="https://mebis.bycs.de/digitale-schule-der-zukunft/leitfaden/rahmenbedingungen/sich-fuer-einen-verlaesslichen-paedagogischen-rahmen-entscheiden"/>
              </a:rPr>
              <a:t>https://mebis.bycs.de/digitale-schule-der-zukunft/leitfaden/rahmenbedingungen/sich-fuer-einen-verlaesslichen-paedagogischen-rahmen-entscheiden</a:t>
            </a:r>
            <a:r>
              <a:rPr lang="de-DE" sz="2200"/>
              <a:t> </a:t>
            </a:r>
            <a:endParaRPr lang="de-DE"/>
          </a:p>
          <a:p>
            <a:pPr algn="l">
              <a:defRPr/>
            </a:pPr>
            <a:endParaRPr lang="de-DE" sz="2200">
              <a:latin typeface="Calibri"/>
              <a:ea typeface="Calibri"/>
              <a:cs typeface="Times New Roman"/>
            </a:endParaRPr>
          </a:p>
          <a:p>
            <a:pPr algn="l">
              <a:defRPr/>
            </a:pPr>
            <a:r>
              <a:rPr lang="de-DE" sz="2200">
                <a:solidFill>
                  <a:schemeClr val="bg1"/>
                </a:solidFill>
                <a:latin typeface="Calibri"/>
                <a:cs typeface="Times New Roman"/>
              </a:rPr>
              <a:t>Umgang mit Regelverstößen</a:t>
            </a:r>
            <a:endParaRPr/>
          </a:p>
          <a:p>
            <a:pPr algn="l">
              <a:defRPr/>
            </a:pPr>
            <a:r>
              <a:rPr lang="de-DE" sz="2200" u="sng">
                <a:latin typeface="Calibri"/>
                <a:ea typeface="Calibri"/>
                <a:cs typeface="Times New Roman"/>
                <a:hlinkClick r:id="rId5" tooltip="https://mebis.bycs.de/beitrag/massnahmen-der-intervention"/>
              </a:rPr>
              <a:t>https://mebis.bycs.de/beitrag/massnahmen-der-intervention</a:t>
            </a:r>
            <a:endParaRPr lang="de-DE" sz="2200">
              <a:latin typeface="Calibri"/>
              <a:ea typeface="Calibri"/>
              <a:cs typeface="Times New Roman"/>
            </a:endParaRPr>
          </a:p>
          <a:p>
            <a:pPr algn="l">
              <a:defRPr/>
            </a:pPr>
            <a:endParaRPr lang="de-DE" sz="2200">
              <a:latin typeface="Calibri"/>
              <a:ea typeface="Calibri"/>
              <a:cs typeface="Times New Roman"/>
            </a:endParaRPr>
          </a:p>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zu finden im mebis Magazin</a:t>
            </a:r>
            <a:endParaRPr lang="de-DE" sz="2800" b="1">
              <a:solidFill>
                <a:schemeClr val="bg1"/>
              </a:solidFill>
              <a:latin typeface="Calibri"/>
              <a:cs typeface="Calibri"/>
            </a:endParaRPr>
          </a:p>
        </p:txBody>
      </p:sp>
      <p:pic>
        <p:nvPicPr>
          <p:cNvPr id="10" name="Grafik 9"/>
          <p:cNvPicPr>
            <a:picLocks noChangeAspect="1"/>
          </p:cNvPicPr>
          <p:nvPr/>
        </p:nvPicPr>
        <p:blipFill>
          <a:blip r:embed="rId6">
            <a:duotone>
              <a:schemeClr val="accent1">
                <a:shade val="45000"/>
                <a:satMod val="135000"/>
              </a:schemeClr>
              <a:prstClr val="white"/>
            </a:duotone>
          </a:blip>
          <a:stretch/>
        </p:blipFill>
        <p:spPr bwMode="auto">
          <a:xfrm>
            <a:off x="9340210" y="1985395"/>
            <a:ext cx="1322173" cy="1322173"/>
          </a:xfrm>
          <a:prstGeom prst="rect">
            <a:avLst/>
          </a:prstGeom>
        </p:spPr>
      </p:pic>
      <p:pic>
        <p:nvPicPr>
          <p:cNvPr id="11" name="Grafik 10"/>
          <p:cNvPicPr>
            <a:picLocks noChangeAspect="1"/>
          </p:cNvPicPr>
          <p:nvPr/>
        </p:nvPicPr>
        <p:blipFill>
          <a:blip r:embed="rId7">
            <a:duotone>
              <a:schemeClr val="accent1">
                <a:shade val="45000"/>
                <a:satMod val="135000"/>
              </a:schemeClr>
              <a:prstClr val="white"/>
            </a:duotone>
          </a:blip>
          <a:stretch/>
        </p:blipFill>
        <p:spPr bwMode="auto">
          <a:xfrm>
            <a:off x="9354091" y="4031409"/>
            <a:ext cx="1308292" cy="1325563"/>
          </a:xfrm>
          <a:prstGeom prst="rect">
            <a:avLst/>
          </a:prstGeom>
        </p:spPr>
      </p:pic>
      <p:pic>
        <p:nvPicPr>
          <p:cNvPr id="12" name="Grafik 11"/>
          <p:cNvPicPr>
            <a:picLocks noChangeAspect="1"/>
          </p:cNvPicPr>
          <p:nvPr/>
        </p:nvPicPr>
        <p:blipFill>
          <a:blip r:embed="rId8"/>
          <a:stretch/>
        </p:blipFill>
        <p:spPr bwMode="auto">
          <a:xfrm>
            <a:off x="9354091" y="-15"/>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und Materialien im Innoteam-Kurs</a:t>
            </a:r>
            <a:endParaRPr lang="de-DE" sz="2800" b="1">
              <a:solidFill>
                <a:schemeClr val="bg1"/>
              </a:solidFill>
              <a:latin typeface="Calibri"/>
              <a:cs typeface="Calibri"/>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7" name="Inhaltsplatzhalter 2"/>
          <p:cNvSpPr txBox="1"/>
          <p:nvPr/>
        </p:nvSpPr>
        <p:spPr bwMode="auto">
          <a:xfrm>
            <a:off x="838197" y="2093252"/>
            <a:ext cx="9010137"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a:buChar char="•"/>
              <a:defRPr/>
            </a:pPr>
            <a:r>
              <a:rPr lang="de-DE" sz="2600">
                <a:solidFill>
                  <a:schemeClr val="bg1"/>
                </a:solidFill>
                <a:latin typeface="Calibri"/>
                <a:ea typeface="Calibri"/>
                <a:cs typeface="Times New Roman"/>
              </a:rPr>
              <a:t>editierbarer Schieberegler</a:t>
            </a:r>
            <a:endParaRPr/>
          </a:p>
          <a:p>
            <a:pPr marL="342900" indent="-342900" algn="l">
              <a:buFont typeface="Arial"/>
              <a:buChar char="•"/>
              <a:defRPr/>
            </a:pPr>
            <a:endParaRPr lang="de-DE" sz="2600">
              <a:solidFill>
                <a:schemeClr val="bg1"/>
              </a:solidFill>
              <a:latin typeface="Calibri"/>
              <a:ea typeface="Calibri"/>
              <a:cs typeface="Times New Roman"/>
            </a:endParaRPr>
          </a:p>
          <a:p>
            <a:pPr marL="342900" indent="-342900" algn="l">
              <a:buFont typeface="Arial"/>
              <a:buChar char="•"/>
              <a:defRPr/>
            </a:pPr>
            <a:r>
              <a:rPr lang="de-DE" sz="2600">
                <a:solidFill>
                  <a:schemeClr val="bg1"/>
                </a:solidFill>
                <a:latin typeface="Calibri"/>
                <a:ea typeface="Calibri"/>
                <a:cs typeface="Times New Roman"/>
              </a:rPr>
              <a:t>Beispiel für eine Präsentation zur Begleitung</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der Besprechung von Interventions-</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maßnahmen</a:t>
            </a:r>
            <a:endParaRPr/>
          </a:p>
          <a:p>
            <a:pPr marL="342900" indent="-342900" algn="l">
              <a:buFont typeface="Arial"/>
              <a:buChar char="•"/>
              <a:defRPr/>
            </a:pPr>
            <a:endParaRPr lang="de-DE" sz="2600">
              <a:solidFill>
                <a:schemeClr val="bg1"/>
              </a:solidFill>
              <a:latin typeface="Calibri"/>
              <a:ea typeface="Calibri"/>
              <a:cs typeface="Times New Roman"/>
            </a:endParaRPr>
          </a:p>
          <a:p>
            <a:pPr marL="342900" indent="-342900" algn="l">
              <a:buFont typeface="Arial"/>
              <a:buChar char="•"/>
              <a:defRPr/>
            </a:pPr>
            <a:r>
              <a:rPr lang="de-DE" sz="2600">
                <a:solidFill>
                  <a:schemeClr val="bg1"/>
                </a:solidFill>
                <a:latin typeface="Calibri"/>
                <a:ea typeface="Calibri"/>
                <a:cs typeface="Times New Roman"/>
              </a:rPr>
              <a:t>Beispiel für einen Arbeitsauftrag zur Erarbeitung</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von Regeln für den verantwortungsvollen </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Umgang mit dem Tablet (Gymnasium Markt Schwaben)</a:t>
            </a:r>
            <a:endParaRPr/>
          </a:p>
          <a:p>
            <a:pPr algn="l">
              <a:defRPr/>
            </a:pPr>
            <a:endParaRPr lang="de-DE" sz="2200">
              <a:solidFill>
                <a:schemeClr val="bg1"/>
              </a:solidFill>
              <a:latin typeface="Calibri"/>
              <a:ea typeface="Calibri"/>
              <a:cs typeface="Times New Roman"/>
            </a:endParaRPr>
          </a:p>
          <a:p>
            <a:pPr>
              <a:defRPr/>
            </a:pPr>
            <a:endParaRPr lang="de-DE"/>
          </a:p>
        </p:txBody>
      </p:sp>
      <p:grpSp>
        <p:nvGrpSpPr>
          <p:cNvPr id="13" name="Gruppieren 12"/>
          <p:cNvGrpSpPr/>
          <p:nvPr/>
        </p:nvGrpSpPr>
        <p:grpSpPr bwMode="auto">
          <a:xfrm>
            <a:off x="7574691" y="1075038"/>
            <a:ext cx="4617308" cy="4438558"/>
            <a:chOff x="6917871" y="62656"/>
            <a:chExt cx="5274129" cy="5537437"/>
          </a:xfrm>
        </p:grpSpPr>
        <p:pic>
          <p:nvPicPr>
            <p:cNvPr id="14" name="Grafik 13"/>
            <p:cNvPicPr>
              <a:picLocks noChangeAspect="1"/>
            </p:cNvPicPr>
            <p:nvPr/>
          </p:nvPicPr>
          <p:blipFill>
            <a:blip r:embed="rId4"/>
            <a:stretch/>
          </p:blipFill>
          <p:spPr bwMode="auto">
            <a:xfrm>
              <a:off x="6917871" y="62656"/>
              <a:ext cx="5274129" cy="5274129"/>
            </a:xfrm>
            <a:prstGeom prst="rect">
              <a:avLst/>
            </a:prstGeom>
          </p:spPr>
        </p:pic>
        <p:sp>
          <p:nvSpPr>
            <p:cNvPr id="15" name="Rechteck 14"/>
            <p:cNvSpPr/>
            <p:nvPr/>
          </p:nvSpPr>
          <p:spPr bwMode="auto">
            <a:xfrm>
              <a:off x="7241606" y="5323094"/>
              <a:ext cx="3360215" cy="276999"/>
            </a:xfrm>
            <a:prstGeom prst="rect">
              <a:avLst/>
            </a:prstGeom>
            <a:grpFill/>
          </p:spPr>
          <p:txBody>
            <a:bodyPr wrap="none">
              <a:spAutoFit/>
            </a:bodyPr>
            <a:lstStyle/>
            <a:p>
              <a:pPr>
                <a:defRPr/>
              </a:pPr>
              <a:r>
                <a:rPr lang="de-DE" sz="1200">
                  <a:solidFill>
                    <a:schemeClr val="bg1"/>
                  </a:solidFill>
                </a:rPr>
                <a:t>iStock.com/ElizaLIV, Oksana Latysheva, SpicyTruffe</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Was sonst noch interessant sein könnte…</a:t>
            </a:r>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grpSp>
        <p:nvGrpSpPr>
          <p:cNvPr id="13" name="Gruppieren 12"/>
          <p:cNvGrpSpPr/>
          <p:nvPr/>
        </p:nvGrpSpPr>
        <p:grpSpPr bwMode="auto">
          <a:xfrm>
            <a:off x="7574691" y="1075038"/>
            <a:ext cx="4617308" cy="4438558"/>
            <a:chOff x="6917871" y="62656"/>
            <a:chExt cx="5274129" cy="5537437"/>
          </a:xfrm>
        </p:grpSpPr>
        <p:pic>
          <p:nvPicPr>
            <p:cNvPr id="14" name="Grafik 13"/>
            <p:cNvPicPr>
              <a:picLocks noChangeAspect="1"/>
            </p:cNvPicPr>
            <p:nvPr/>
          </p:nvPicPr>
          <p:blipFill>
            <a:blip r:embed="rId4"/>
            <a:stretch/>
          </p:blipFill>
          <p:spPr bwMode="auto">
            <a:xfrm>
              <a:off x="6917871" y="62656"/>
              <a:ext cx="5274129" cy="5274129"/>
            </a:xfrm>
            <a:prstGeom prst="rect">
              <a:avLst/>
            </a:prstGeom>
          </p:spPr>
        </p:pic>
        <p:sp>
          <p:nvSpPr>
            <p:cNvPr id="15" name="Rechteck 14"/>
            <p:cNvSpPr/>
            <p:nvPr/>
          </p:nvSpPr>
          <p:spPr bwMode="auto">
            <a:xfrm>
              <a:off x="7241606" y="5323094"/>
              <a:ext cx="3360215" cy="276999"/>
            </a:xfrm>
            <a:prstGeom prst="rect">
              <a:avLst/>
            </a:prstGeom>
            <a:grpFill/>
          </p:spPr>
          <p:txBody>
            <a:bodyPr wrap="none">
              <a:spAutoFit/>
            </a:bodyPr>
            <a:lstStyle/>
            <a:p>
              <a:pPr>
                <a:defRPr/>
              </a:pPr>
              <a:r>
                <a:rPr lang="de-DE" sz="1200">
                  <a:solidFill>
                    <a:schemeClr val="bg1"/>
                  </a:solidFill>
                </a:rPr>
                <a:t>iStock.com/ElizaLIV, Oksana Latysheva, SpicyTruffe</a:t>
              </a:r>
              <a:endParaRPr/>
            </a:p>
          </p:txBody>
        </p:sp>
      </p:grpSp>
      <p:sp>
        <p:nvSpPr>
          <p:cNvPr id="10"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a:buChar char="•"/>
              <a:defRPr/>
            </a:pPr>
            <a:r>
              <a:rPr lang="de-DE" sz="2200">
                <a:solidFill>
                  <a:schemeClr val="bg1"/>
                </a:solidFill>
                <a:ea typeface="Calibri"/>
                <a:cs typeface="Times New Roman"/>
              </a:rPr>
              <a:t>Medienführerschein Bayern: </a:t>
            </a:r>
            <a:br>
              <a:rPr lang="de-DE" sz="2200">
                <a:ea typeface="Calibri"/>
                <a:cs typeface="Times New Roman"/>
              </a:rPr>
            </a:br>
            <a:r>
              <a:rPr lang="de-DE" sz="2200" u="sng">
                <a:ea typeface="Calibri"/>
                <a:cs typeface="Times New Roman"/>
                <a:hlinkClick r:id="rId5" tooltip="https://www.medienfuehrerschein.bayern/home"/>
              </a:rPr>
              <a:t>https://www.medienfuehrerschein.bayern/home</a:t>
            </a:r>
            <a:r>
              <a:rPr lang="de-DE" sz="2200">
                <a:ea typeface="Calibri"/>
                <a:cs typeface="Times New Roman"/>
              </a:rPr>
              <a:t> </a:t>
            </a:r>
            <a:endParaRPr/>
          </a:p>
          <a:p>
            <a:pPr marL="342900" indent="-342900" algn="l">
              <a:buFont typeface="Arial"/>
              <a:buChar char="•"/>
              <a:defRPr/>
            </a:pPr>
            <a:endParaRPr lang="de-DE" sz="2200">
              <a:latin typeface="Calibri"/>
              <a:ea typeface="Calibri"/>
              <a:cs typeface="Times New Roman"/>
            </a:endParaRPr>
          </a:p>
          <a:p>
            <a:pPr marL="342900" indent="-342900" algn="l">
              <a:buFont typeface="Arial"/>
              <a:buChar char="•"/>
              <a:defRPr/>
            </a:pPr>
            <a:r>
              <a:rPr lang="de-DE" sz="2200">
                <a:solidFill>
                  <a:schemeClr val="bg1"/>
                </a:solidFill>
                <a:latin typeface="Calibri"/>
                <a:ea typeface="Calibri"/>
                <a:cs typeface="Times New Roman"/>
              </a:rPr>
              <a:t>Zahlreiche weitere Unterstützungsangebote:</a:t>
            </a:r>
            <a:endParaRPr/>
          </a:p>
          <a:p>
            <a:pPr marL="742950" lvl="1" indent="-285750" algn="l">
              <a:buFont typeface="Arial"/>
              <a:buChar char="•"/>
              <a:defRPr/>
            </a:pPr>
            <a:endParaRPr lang="de-DE" sz="2200">
              <a:latin typeface="Calibri"/>
              <a:ea typeface="Calibri"/>
              <a:cs typeface="Times New Roman"/>
            </a:endParaRPr>
          </a:p>
          <a:p>
            <a:pPr marL="742950" lvl="1" indent="-285750" algn="l">
              <a:buFont typeface="Arial"/>
              <a:buChar char="•"/>
              <a:defRPr/>
            </a:pPr>
            <a:r>
              <a:rPr lang="de-DE" sz="2200">
                <a:solidFill>
                  <a:schemeClr val="bg1"/>
                </a:solidFill>
                <a:latin typeface="Calibri"/>
                <a:ea typeface="Calibri"/>
                <a:cs typeface="Times New Roman"/>
              </a:rPr>
              <a:t>EU-Initiative klicksafe</a:t>
            </a:r>
            <a:br>
              <a:rPr lang="de-DE" sz="2200">
                <a:solidFill>
                  <a:schemeClr val="bg1"/>
                </a:solidFill>
                <a:latin typeface="Calibri"/>
                <a:ea typeface="Calibri"/>
                <a:cs typeface="Times New Roman"/>
              </a:rPr>
            </a:br>
            <a:r>
              <a:rPr lang="de-DE" sz="2200" u="sng">
                <a:ea typeface="Calibri"/>
                <a:cs typeface="Times New Roman"/>
                <a:hlinkClick r:id="rId6" tooltip="https://www.klicksafe.de/"/>
              </a:rPr>
              <a:t>https://www.klicksafe.de/</a:t>
            </a:r>
            <a:endParaRPr lang="de-DE" sz="2200">
              <a:ea typeface="Calibri"/>
              <a:cs typeface="Times New Roman"/>
            </a:endParaRPr>
          </a:p>
          <a:p>
            <a:pPr marL="742950" lvl="1" indent="-285750" algn="l">
              <a:buFont typeface="Arial"/>
              <a:buChar char="•"/>
              <a:defRPr/>
            </a:pPr>
            <a:endParaRPr lang="de-DE" sz="2200">
              <a:ea typeface="Calibri"/>
              <a:cs typeface="Times New Roman"/>
            </a:endParaRPr>
          </a:p>
          <a:p>
            <a:pPr marL="742950" lvl="1" indent="-285750" algn="l">
              <a:buFont typeface="Arial"/>
              <a:buChar char="•"/>
              <a:defRPr/>
            </a:pPr>
            <a:r>
              <a:rPr lang="de-DE" sz="2200">
                <a:solidFill>
                  <a:schemeClr val="bg1"/>
                </a:solidFill>
                <a:ea typeface="Calibri"/>
                <a:cs typeface="Times New Roman"/>
              </a:rPr>
              <a:t>Initiative SCHAU HIN!</a:t>
            </a:r>
            <a:br>
              <a:rPr lang="de-DE" sz="2200">
                <a:solidFill>
                  <a:schemeClr val="bg1"/>
                </a:solidFill>
                <a:ea typeface="Calibri"/>
                <a:cs typeface="Times New Roman"/>
              </a:rPr>
            </a:br>
            <a:r>
              <a:rPr lang="de-DE" sz="2200" u="sng">
                <a:ea typeface="Calibri"/>
                <a:cs typeface="Times New Roman"/>
                <a:hlinkClick r:id="rId7" tooltip="https://www.schau-hin.info/"/>
              </a:rPr>
              <a:t>https://www.schau-hin.info/</a:t>
            </a:r>
            <a:r>
              <a:rPr lang="de-DE" sz="2200">
                <a:ea typeface="Calibri"/>
                <a:cs typeface="Times New Roman"/>
              </a:rPr>
              <a:t> </a:t>
            </a:r>
            <a:endParaRPr/>
          </a:p>
          <a:p>
            <a:pPr marL="742950" lvl="1" indent="-285750" algn="l">
              <a:buFont typeface="Arial"/>
              <a:buChar char="•"/>
              <a:defRPr/>
            </a:pPr>
            <a:endParaRPr lang="de-DE" sz="1800">
              <a:latin typeface="Calibri"/>
              <a:ea typeface="Calibri"/>
              <a:cs typeface="Times New Roman"/>
            </a:endParaRPr>
          </a:p>
          <a:p>
            <a:pPr marL="342900" indent="-342900" algn="l">
              <a:buFont typeface="Arial"/>
              <a:buChar char="•"/>
              <a:defRPr/>
            </a:pPr>
            <a:endParaRPr lang="de-DE" sz="2200">
              <a:latin typeface="Calibri"/>
              <a:ea typeface="Calibri"/>
              <a:cs typeface="Times New Roman"/>
            </a:endParaRPr>
          </a:p>
          <a:p>
            <a:pPr marL="342900" indent="-342900" algn="l">
              <a:buFont typeface="Arial"/>
              <a:buChar char="•"/>
              <a:defRPr/>
            </a:pPr>
            <a:endParaRPr lang="de-DE"/>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59297" y="690884"/>
            <a:ext cx="9764732" cy="5092077"/>
          </a:xfrm>
        </p:spPr>
        <p:txBody>
          <a:bodyPr vertOverflow="overflow" horzOverflow="overflow" vert="horz" wrap="square" lIns="91440" tIns="45720" rIns="91440" bIns="45720" numCol="1" spcCol="0" rtlCol="0" fromWordArt="0" anchor="t" anchorCtr="0" forceAA="0" compatLnSpc="0">
            <a:normAutofit fontScale="77500" lnSpcReduction="20000"/>
          </a:bodyPr>
          <a:lstStyle/>
          <a:p>
            <a:pPr marL="0" indent="0">
              <a:buFont typeface="Arial"/>
              <a:buNone/>
              <a:defRPr/>
            </a:pPr>
            <a:r>
              <a:rPr lang="de-DE" sz="3600" b="1" i="0" u="none" strike="noStrike" cap="none" spc="0">
                <a:solidFill>
                  <a:srgbClr val="0070C0"/>
                </a:solidFill>
                <a:latin typeface="Calibri"/>
                <a:ea typeface="Arial"/>
                <a:cs typeface="Calibri"/>
              </a:rPr>
              <a:t>1. Warum</a:t>
            </a:r>
            <a:r>
              <a:rPr lang="de-DE" sz="3600" b="0" i="0" u="none" strike="noStrike" cap="none" spc="0">
                <a:solidFill>
                  <a:schemeClr val="tx1"/>
                </a:solidFill>
                <a:latin typeface="Calibri"/>
                <a:ea typeface="Arial"/>
                <a:cs typeface="Calibri"/>
              </a:rPr>
              <a:t> </a:t>
            </a:r>
            <a:r>
              <a:rPr lang="de-DE" sz="3600">
                <a:latin typeface="Calibri"/>
                <a:ea typeface="Arial"/>
                <a:cs typeface="Calibri"/>
              </a:rPr>
              <a:t>brauchen wir Regeln</a:t>
            </a:r>
            <a:r>
              <a:rPr lang="de-DE" sz="3600" b="0" i="0" u="none" strike="noStrike" cap="none" spc="0">
                <a:solidFill>
                  <a:schemeClr val="tx1"/>
                </a:solidFill>
                <a:latin typeface="Calibri"/>
                <a:ea typeface="Arial"/>
                <a:cs typeface="Calibri"/>
              </a:rPr>
              <a:t>?</a:t>
            </a:r>
            <a:endParaRPr sz="3600"/>
          </a:p>
          <a:p>
            <a:pPr marL="0" indent="0">
              <a:buFont typeface="Arial"/>
              <a:buNone/>
              <a:defRPr/>
            </a:pPr>
            <a:endParaRPr lang="de-DE" sz="3400">
              <a:latin typeface="Calibri"/>
              <a:ea typeface="Arial"/>
              <a:cs typeface="Calibri"/>
            </a:endParaRPr>
          </a:p>
          <a:p>
            <a:pPr marL="457200" lvl="1" indent="0">
              <a:lnSpc>
                <a:spcPct val="160000"/>
              </a:lnSpc>
              <a:buClr>
                <a:srgbClr val="0070C0"/>
              </a:buClr>
              <a:buNone/>
              <a:defRPr/>
            </a:pPr>
            <a:r>
              <a:rPr lang="de-DE" sz="3100" b="1">
                <a:solidFill>
                  <a:srgbClr val="0070C0"/>
                </a:solidFill>
                <a:latin typeface="Calibri"/>
                <a:cs typeface="Calibri"/>
              </a:rPr>
              <a:t>Blick in die Forschung</a:t>
            </a:r>
            <a:r>
              <a:rPr lang="de-DE" sz="3100">
                <a:solidFill>
                  <a:schemeClr val="accent1"/>
                </a:solidFill>
                <a:latin typeface="Calibri"/>
                <a:ea typeface="Arial"/>
                <a:cs typeface="Calibri"/>
              </a:rPr>
              <a:t>:</a:t>
            </a:r>
            <a:r>
              <a:rPr lang="de-DE">
                <a:solidFill>
                  <a:schemeClr val="accent1"/>
                </a:solidFill>
                <a:latin typeface="Calibri"/>
                <a:ea typeface="Arial"/>
                <a:cs typeface="Calibri"/>
              </a:rPr>
              <a:t> </a:t>
            </a:r>
            <a:endParaRPr>
              <a:solidFill>
                <a:schemeClr val="accent1"/>
              </a:solidFill>
            </a:endParaRPr>
          </a:p>
          <a:p>
            <a:pPr marL="457200" lvl="1" indent="0">
              <a:lnSpc>
                <a:spcPct val="160000"/>
              </a:lnSpc>
              <a:buClr>
                <a:srgbClr val="0070C0"/>
              </a:buClr>
              <a:buNone/>
              <a:defRPr/>
            </a:pPr>
            <a:r>
              <a:rPr lang="de-DE">
                <a:latin typeface="Calibri"/>
                <a:ea typeface="Arial"/>
                <a:cs typeface="Calibri"/>
              </a:rPr>
              <a:t>„In Evaluationsstudien wird oft von einem erhöhten Ablenkungspotenzial mobiler digitaler Geräte im Unterricht berichtet (z. B. Welling et al. 2014). Dies bezieht sich beispielsweise auf die Nutzung von Chats, Social-Media-Plattformen, Spielen oder Surfen im Internet. Allerdings schätzen viele Lehrpersonen dieses Ablenkungspotenzial auch nicht deutlich höher ein als andere Ablenkungsmöglichkeiten im Unterricht und berichten oft über ein im Projektverlauf zunehmendes Problembewusstsein der Schüler*innen (ebd.). Außerdem kann das Ablenkungspotenzial durch gemeinsam mit den Schüler*innen entwickelte Regeln wirkungsvoll vermindert werden.“ (Prasse, Döbeli Honegger, Hielscher 2022)</a:t>
            </a:r>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
        <p:nvSpPr>
          <p:cNvPr id="3" name="Textfeld 2"/>
          <p:cNvSpPr txBox="1"/>
          <p:nvPr/>
        </p:nvSpPr>
        <p:spPr bwMode="auto">
          <a:xfrm>
            <a:off x="1289538" y="6002215"/>
            <a:ext cx="9972431" cy="738664"/>
          </a:xfrm>
          <a:prstGeom prst="rect">
            <a:avLst/>
          </a:prstGeom>
          <a:noFill/>
        </p:spPr>
        <p:txBody>
          <a:bodyPr wrap="square" rtlCol="0">
            <a:spAutoFit/>
          </a:bodyPr>
          <a:lstStyle/>
          <a:p>
            <a:pPr>
              <a:defRPr/>
            </a:pPr>
            <a:r>
              <a:rPr lang="de-DE" sz="1200">
                <a:cs typeface="Calibri"/>
              </a:rPr>
              <a:t>Prasse, Doreen. Döbeli Honegger, Beat. Hielscher, Michael. 2022. </a:t>
            </a:r>
            <a:r>
              <a:rPr lang="de-DE" sz="1200" i="1">
                <a:cs typeface="Calibri"/>
              </a:rPr>
              <a:t>Eins-zu-eins-Ausstattung und BYOD-Klassen – Potenziale, Wirkungen und Empfehlungen. </a:t>
            </a:r>
            <a:br>
              <a:rPr lang="de-DE" sz="1200">
                <a:cs typeface="Calibri"/>
              </a:rPr>
            </a:br>
            <a:r>
              <a:rPr lang="de-DE" sz="1200">
                <a:cs typeface="Calibri"/>
              </a:rPr>
              <a:t>In: Brägger, Gerold. Rolff, Hans-Günter. 2022. </a:t>
            </a:r>
            <a:r>
              <a:rPr lang="de-DE" sz="1200" i="1">
                <a:cs typeface="Calibri"/>
              </a:rPr>
              <a:t>Handbuch Lernen mit digitalen Medien. </a:t>
            </a:r>
            <a:r>
              <a:rPr lang="de-DE" sz="1200">
                <a:cs typeface="Calibri"/>
              </a:rPr>
              <a:t>2. korrigierte Auflage. Weinheim Beltz. 536-566.</a:t>
            </a:r>
            <a:endParaRPr lang="de-DE" sz="1200"/>
          </a:p>
          <a:p>
            <a:pPr>
              <a:defRPr/>
            </a:pPr>
            <a:endParaRPr lang="de-DE"/>
          </a:p>
        </p:txBody>
      </p:sp>
      <p:pic>
        <p:nvPicPr>
          <p:cNvPr id="4" name="Grafik 3" descr="Abschlusshut"/>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4489622" y="1325563"/>
            <a:ext cx="914400" cy="9144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785157" y="662781"/>
            <a:ext cx="9764732" cy="5886300"/>
          </a:xfrm>
        </p:spPr>
        <p:txBody>
          <a:bodyPr vertOverflow="overflow" horzOverflow="overflow" vert="horz" wrap="square" lIns="91440" tIns="45720" rIns="91440" bIns="45720" numCol="1" spcCol="0" rtlCol="0" fromWordArt="0" anchor="t" anchorCtr="0" forceAA="0" compatLnSpc="0">
            <a:normAutofit fontScale="92500" lnSpcReduction="20000"/>
          </a:bodyPr>
          <a:lstStyle/>
          <a:p>
            <a:pPr marL="0" indent="0">
              <a:buFont typeface="Arial"/>
              <a:buNone/>
              <a:defRPr/>
            </a:pPr>
            <a:r>
              <a:rPr lang="de-DE" sz="3000" b="1" i="0" u="none" strike="noStrike" cap="none" spc="0">
                <a:solidFill>
                  <a:srgbClr val="0070C0"/>
                </a:solidFill>
                <a:latin typeface="Calibri"/>
                <a:ea typeface="Arial"/>
                <a:cs typeface="Calibri"/>
              </a:rPr>
              <a:t>1. Warum</a:t>
            </a:r>
            <a:r>
              <a:rPr lang="de-DE" sz="3000" b="0" i="0" u="none" strike="noStrike" cap="none" spc="0">
                <a:solidFill>
                  <a:schemeClr val="tx1"/>
                </a:solidFill>
                <a:latin typeface="Calibri"/>
                <a:ea typeface="Arial"/>
                <a:cs typeface="Calibri"/>
              </a:rPr>
              <a:t> </a:t>
            </a:r>
            <a:r>
              <a:rPr lang="de-DE" sz="3000">
                <a:latin typeface="Calibri"/>
                <a:ea typeface="Arial"/>
                <a:cs typeface="Calibri"/>
              </a:rPr>
              <a:t>brauchen wir Regeln</a:t>
            </a:r>
            <a:r>
              <a:rPr lang="de-DE" sz="3000" b="0" i="0" u="none" strike="noStrike" cap="none" spc="0">
                <a:solidFill>
                  <a:schemeClr val="tx1"/>
                </a:solidFill>
                <a:latin typeface="Calibri"/>
                <a:ea typeface="Arial"/>
                <a:cs typeface="Calibri"/>
              </a:rPr>
              <a:t>?</a:t>
            </a:r>
            <a:endParaRPr sz="3000"/>
          </a:p>
          <a:p>
            <a:pPr marL="0" indent="0">
              <a:buFont typeface="Arial"/>
              <a:buNone/>
              <a:defRPr/>
            </a:pPr>
            <a:endParaRPr lang="de-DE">
              <a:latin typeface="Calibri"/>
              <a:ea typeface="Arial"/>
              <a:cs typeface="Calibri"/>
            </a:endParaRPr>
          </a:p>
          <a:p>
            <a:pPr marL="457200" lvl="1" indent="0">
              <a:lnSpc>
                <a:spcPct val="160000"/>
              </a:lnSpc>
              <a:buClr>
                <a:srgbClr val="0070C0"/>
              </a:buClr>
              <a:buNone/>
              <a:defRPr/>
            </a:pPr>
            <a:r>
              <a:rPr lang="de-DE">
                <a:latin typeface="Calibri"/>
                <a:ea typeface="Arial"/>
                <a:cs typeface="Calibri"/>
              </a:rPr>
              <a:t>Klassenführung als Grundlage für lernwirksamen Unterricht: </a:t>
            </a:r>
            <a:endParaRPr/>
          </a:p>
          <a:p>
            <a:pPr lvl="1">
              <a:lnSpc>
                <a:spcPct val="160000"/>
              </a:lnSpc>
              <a:buClr>
                <a:srgbClr val="0070C0"/>
              </a:buClr>
              <a:buFont typeface="Wingdings"/>
              <a:buChar char="Ø"/>
              <a:defRPr/>
            </a:pPr>
            <a:r>
              <a:rPr lang="de-DE">
                <a:latin typeface="Calibri"/>
                <a:cs typeface="Calibri"/>
              </a:rPr>
              <a:t>Störungen vermeiden</a:t>
            </a:r>
            <a:endParaRPr/>
          </a:p>
          <a:p>
            <a:pPr lvl="1">
              <a:lnSpc>
                <a:spcPct val="160000"/>
              </a:lnSpc>
              <a:buClr>
                <a:srgbClr val="0070C0"/>
              </a:buClr>
              <a:buFont typeface="Wingdings"/>
              <a:buChar char="Ø"/>
              <a:defRPr/>
            </a:pPr>
            <a:r>
              <a:rPr lang="de-DE">
                <a:latin typeface="Calibri"/>
                <a:cs typeface="Calibri"/>
              </a:rPr>
              <a:t>Ablenkungen minimieren</a:t>
            </a:r>
            <a:endParaRPr/>
          </a:p>
          <a:p>
            <a:pPr lvl="1">
              <a:lnSpc>
                <a:spcPct val="160000"/>
              </a:lnSpc>
              <a:buClr>
                <a:srgbClr val="0070C0"/>
              </a:buClr>
              <a:buFont typeface="Wingdings"/>
              <a:buChar char="Ø"/>
              <a:defRPr/>
            </a:pPr>
            <a:r>
              <a:rPr lang="de-DE">
                <a:latin typeface="Calibri"/>
                <a:cs typeface="Calibri"/>
              </a:rPr>
              <a:t>Lernzeit effizient nutzen</a:t>
            </a:r>
            <a:endParaRPr/>
          </a:p>
          <a:p>
            <a:pPr lvl="1">
              <a:lnSpc>
                <a:spcPct val="160000"/>
              </a:lnSpc>
              <a:buClr>
                <a:srgbClr val="0070C0"/>
              </a:buClr>
              <a:buFont typeface="Wingdings"/>
              <a:buChar char="Ø"/>
              <a:defRPr/>
            </a:pPr>
            <a:r>
              <a:rPr lang="de-DE"/>
              <a:t>Unterrichtsklima lernförderlich gestalten</a:t>
            </a:r>
            <a:endParaRPr/>
          </a:p>
          <a:p>
            <a:pPr marL="457200" lvl="1" indent="0">
              <a:lnSpc>
                <a:spcPct val="160000"/>
              </a:lnSpc>
              <a:buClr>
                <a:srgbClr val="0070C0"/>
              </a:buClr>
              <a:buNone/>
              <a:defRPr/>
            </a:pPr>
            <a:r>
              <a:rPr lang="de-DE"/>
              <a:t>Dafür ist es wichtig: </a:t>
            </a:r>
            <a:endParaRPr/>
          </a:p>
          <a:p>
            <a:pPr lvl="1">
              <a:lnSpc>
                <a:spcPct val="160000"/>
              </a:lnSpc>
              <a:buClr>
                <a:srgbClr val="0070C0"/>
              </a:buClr>
              <a:buFont typeface="Wingdings"/>
              <a:buChar char="Ø"/>
              <a:defRPr/>
            </a:pPr>
            <a:r>
              <a:rPr lang="de-DE">
                <a:cs typeface="Calibri"/>
              </a:rPr>
              <a:t>Verbindliche Rahmenbedingungen schaffen</a:t>
            </a:r>
            <a:endParaRPr lang="de-DE"/>
          </a:p>
          <a:p>
            <a:pPr lvl="1">
              <a:lnSpc>
                <a:spcPct val="160000"/>
              </a:lnSpc>
              <a:buClr>
                <a:srgbClr val="0070C0"/>
              </a:buClr>
              <a:buFont typeface="Wingdings"/>
              <a:buChar char="Ø"/>
              <a:defRPr/>
            </a:pPr>
            <a:r>
              <a:rPr lang="de-DE"/>
              <a:t>Selbstregulation erlernen</a:t>
            </a:r>
            <a:endParaRPr/>
          </a:p>
          <a:p>
            <a:pPr lvl="1">
              <a:lnSpc>
                <a:spcPct val="160000"/>
              </a:lnSpc>
              <a:buClr>
                <a:srgbClr val="0070C0"/>
              </a:buClr>
              <a:buFont typeface="Wingdings"/>
              <a:buChar char="Ø"/>
              <a:defRPr/>
            </a:pPr>
            <a:r>
              <a:rPr lang="de-DE"/>
              <a:t>Umgang mit dem Gerät kritisch reflektieren</a:t>
            </a:r>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4" name="Gruppieren 3"/>
          <p:cNvGrpSpPr/>
          <p:nvPr/>
        </p:nvGrpSpPr>
        <p:grpSpPr bwMode="auto">
          <a:xfrm>
            <a:off x="8514770" y="912043"/>
            <a:ext cx="3198840" cy="3469544"/>
            <a:chOff x="8514770" y="912043"/>
            <a:chExt cx="3198840" cy="3469544"/>
          </a:xfrm>
        </p:grpSpPr>
        <p:pic>
          <p:nvPicPr>
            <p:cNvPr id="3" name="Grafik 2"/>
            <p:cNvPicPr>
              <a:picLocks noChangeAspect="1"/>
            </p:cNvPicPr>
            <p:nvPr/>
          </p:nvPicPr>
          <p:blipFill>
            <a:blip r:embed="rId4"/>
            <a:stretch/>
          </p:blipFill>
          <p:spPr bwMode="auto">
            <a:xfrm>
              <a:off x="8521065" y="912043"/>
              <a:ext cx="3192545" cy="3192545"/>
            </a:xfrm>
            <a:prstGeom prst="rect">
              <a:avLst/>
            </a:prstGeom>
          </p:spPr>
        </p:pic>
        <p:sp>
          <p:nvSpPr>
            <p:cNvPr id="2" name="Rechteck 1"/>
            <p:cNvSpPr/>
            <p:nvPr/>
          </p:nvSpPr>
          <p:spPr bwMode="auto">
            <a:xfrm>
              <a:off x="8514770" y="4104588"/>
              <a:ext cx="2008883" cy="276999"/>
            </a:xfrm>
            <a:prstGeom prst="rect">
              <a:avLst/>
            </a:prstGeom>
            <a:grpFill/>
          </p:spPr>
          <p:txBody>
            <a:bodyPr wrap="none">
              <a:spAutoFit/>
            </a:bodyPr>
            <a:lstStyle/>
            <a:p>
              <a:pPr>
                <a:defRPr/>
              </a:pPr>
              <a:r>
                <a:rPr lang="de-DE" sz="1200"/>
                <a:t>Stock.com/Oksana Latysheva</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71654" y="814159"/>
            <a:ext cx="9764732" cy="5131798"/>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r>
              <a:rPr lang="de-DE" sz="3000" b="1" i="0" u="none" strike="noStrike" cap="none" spc="0">
                <a:solidFill>
                  <a:srgbClr val="0070C0"/>
                </a:solidFill>
                <a:latin typeface="Calibri"/>
                <a:ea typeface="Arial"/>
                <a:cs typeface="Calibri"/>
              </a:rPr>
              <a:t>1. Warum</a:t>
            </a:r>
            <a:r>
              <a:rPr lang="de-DE" sz="3000" b="0" i="0" u="none" strike="noStrike" cap="none" spc="0">
                <a:solidFill>
                  <a:schemeClr val="tx1"/>
                </a:solidFill>
                <a:latin typeface="Calibri"/>
                <a:ea typeface="Arial"/>
                <a:cs typeface="Calibri"/>
              </a:rPr>
              <a:t> </a:t>
            </a:r>
            <a:r>
              <a:rPr lang="de-DE" sz="3000">
                <a:latin typeface="Calibri"/>
                <a:ea typeface="Arial"/>
                <a:cs typeface="Calibri"/>
              </a:rPr>
              <a:t>brauchen wir Regeln</a:t>
            </a:r>
            <a:r>
              <a:rPr lang="de-DE" sz="3000" b="0" i="0" u="none" strike="noStrike" cap="none" spc="0">
                <a:solidFill>
                  <a:schemeClr val="tx1"/>
                </a:solidFill>
                <a:latin typeface="Calibri"/>
                <a:ea typeface="Arial"/>
                <a:cs typeface="Calibri"/>
              </a:rPr>
              <a:t>?</a:t>
            </a:r>
            <a:endParaRPr sz="3000"/>
          </a:p>
          <a:p>
            <a:pPr marL="0" indent="0">
              <a:buFont typeface="Arial"/>
              <a:buNone/>
              <a:defRPr/>
            </a:pPr>
            <a:endParaRPr lang="de-DE">
              <a:latin typeface="Calibri"/>
              <a:ea typeface="Arial"/>
              <a:cs typeface="Calibri"/>
            </a:endParaRPr>
          </a:p>
          <a:p>
            <a:pPr marL="457200" lvl="1" indent="0">
              <a:lnSpc>
                <a:spcPct val="160000"/>
              </a:lnSpc>
              <a:buClr>
                <a:srgbClr val="0070C0"/>
              </a:buClr>
              <a:buNone/>
              <a:defRPr/>
            </a:pPr>
            <a:r>
              <a:rPr lang="de-DE">
                <a:latin typeface="Calibri"/>
                <a:ea typeface="Arial"/>
                <a:cs typeface="Calibri"/>
              </a:rPr>
              <a:t>Technische Maßnahmen, z. B.: </a:t>
            </a:r>
            <a:endParaRPr lang="de-DE"/>
          </a:p>
          <a:p>
            <a:pPr lvl="1">
              <a:lnSpc>
                <a:spcPct val="160000"/>
              </a:lnSpc>
              <a:buClr>
                <a:srgbClr val="0070C0"/>
              </a:buClr>
              <a:buFont typeface="Wingdings"/>
              <a:buChar char="v"/>
              <a:defRPr/>
            </a:pPr>
            <a:r>
              <a:rPr lang="de-DE"/>
              <a:t>Apps für ablenkungsfreies Lernen</a:t>
            </a:r>
            <a:endParaRPr/>
          </a:p>
          <a:p>
            <a:pPr lvl="1">
              <a:lnSpc>
                <a:spcPct val="160000"/>
              </a:lnSpc>
              <a:buClr>
                <a:srgbClr val="0070C0"/>
              </a:buClr>
              <a:buFont typeface="Wingdings"/>
              <a:buChar char="v"/>
              <a:defRPr/>
            </a:pPr>
            <a:r>
              <a:rPr lang="de-DE"/>
              <a:t> Whitelist- und Blacklist-Technologien</a:t>
            </a:r>
            <a:endParaRPr/>
          </a:p>
          <a:p>
            <a:pPr lvl="1">
              <a:lnSpc>
                <a:spcPct val="160000"/>
              </a:lnSpc>
              <a:buClr>
                <a:srgbClr val="0070C0"/>
              </a:buClr>
              <a:buFont typeface="Wingdings"/>
              <a:buChar char="v"/>
              <a:defRPr/>
            </a:pPr>
            <a:r>
              <a:rPr lang="de-DE"/>
              <a:t> WLAN-Management und Netzwerkfilter</a:t>
            </a:r>
            <a:endParaRPr/>
          </a:p>
          <a:p>
            <a:pPr lvl="1">
              <a:lnSpc>
                <a:spcPct val="160000"/>
              </a:lnSpc>
              <a:buClr>
                <a:srgbClr val="0070C0"/>
              </a:buClr>
              <a:buFont typeface="Wingdings"/>
              <a:buChar char="v"/>
              <a:defRPr/>
            </a:pPr>
            <a:r>
              <a:rPr lang="de-DE"/>
              <a:t> …</a:t>
            </a:r>
            <a:endParaRPr/>
          </a:p>
          <a:p>
            <a:pPr marL="457200" lvl="1" indent="0">
              <a:lnSpc>
                <a:spcPct val="160000"/>
              </a:lnSpc>
              <a:buClr>
                <a:srgbClr val="0070C0"/>
              </a:buClr>
              <a:buNone/>
              <a:defRPr/>
            </a:pPr>
            <a:r>
              <a:rPr lang="de-DE" b="1">
                <a:solidFill>
                  <a:srgbClr val="0070C0"/>
                </a:solidFill>
              </a:rPr>
              <a:t>können pädagogische Maßnahmen nur ergänzen, nicht ersetzen!</a:t>
            </a:r>
            <a:endParaRPr/>
          </a:p>
          <a:p>
            <a:pPr lvl="1">
              <a:lnSpc>
                <a:spcPct val="160000"/>
              </a:lnSpc>
              <a:buClr>
                <a:srgbClr val="0070C0"/>
              </a:buClr>
              <a:buFont typeface="Wingdings"/>
              <a:buChar char="v"/>
              <a:defRPr/>
            </a:pPr>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7" name="Gruppieren 6"/>
          <p:cNvGrpSpPr/>
          <p:nvPr/>
        </p:nvGrpSpPr>
        <p:grpSpPr bwMode="auto">
          <a:xfrm>
            <a:off x="8514770" y="912043"/>
            <a:ext cx="3198840" cy="3469544"/>
            <a:chOff x="8514770" y="912043"/>
            <a:chExt cx="3198840" cy="3469544"/>
          </a:xfrm>
        </p:grpSpPr>
        <p:pic>
          <p:nvPicPr>
            <p:cNvPr id="8" name="Grafik 7"/>
            <p:cNvPicPr>
              <a:picLocks noChangeAspect="1"/>
            </p:cNvPicPr>
            <p:nvPr/>
          </p:nvPicPr>
          <p:blipFill>
            <a:blip r:embed="rId4"/>
            <a:stretch/>
          </p:blipFill>
          <p:spPr bwMode="auto">
            <a:xfrm>
              <a:off x="8521065" y="912043"/>
              <a:ext cx="3192545" cy="3192545"/>
            </a:xfrm>
            <a:prstGeom prst="rect">
              <a:avLst/>
            </a:prstGeom>
          </p:spPr>
        </p:pic>
        <p:sp>
          <p:nvSpPr>
            <p:cNvPr id="9" name="Rechteck 8"/>
            <p:cNvSpPr/>
            <p:nvPr/>
          </p:nvSpPr>
          <p:spPr bwMode="auto">
            <a:xfrm>
              <a:off x="8514770" y="4104588"/>
              <a:ext cx="2008883" cy="276999"/>
            </a:xfrm>
            <a:prstGeom prst="rect">
              <a:avLst/>
            </a:prstGeom>
            <a:grpFill/>
          </p:spPr>
          <p:txBody>
            <a:bodyPr wrap="none">
              <a:spAutoFit/>
            </a:bodyPr>
            <a:lstStyle/>
            <a:p>
              <a:pPr>
                <a:defRPr/>
              </a:pPr>
              <a:r>
                <a:rPr lang="de-DE" sz="1200"/>
                <a:t>Stock.com/Oksana Latysheva</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511022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0000"/>
              </a:lnSpc>
              <a:buNone/>
              <a:defRPr/>
            </a:pPr>
            <a:r>
              <a:rPr lang="de-DE" b="1">
                <a:solidFill>
                  <a:srgbClr val="0070C0"/>
                </a:solidFill>
                <a:latin typeface="Calibri"/>
                <a:ea typeface="Arial"/>
                <a:cs typeface="Calibri"/>
              </a:rPr>
              <a:t>2. </a:t>
            </a:r>
            <a:r>
              <a:rPr lang="de-DE" b="1">
                <a:solidFill>
                  <a:srgbClr val="0070C0"/>
                </a:solidFill>
                <a:cs typeface="Calibri"/>
              </a:rPr>
              <a:t>Welche Grundvoraussetzungen und Empfehlungen </a:t>
            </a:r>
            <a:br>
              <a:rPr lang="de-DE" b="1">
                <a:solidFill>
                  <a:srgbClr val="0070C0"/>
                </a:solidFill>
                <a:cs typeface="Calibri"/>
              </a:rPr>
            </a:br>
            <a:r>
              <a:rPr lang="de-DE" b="1">
                <a:solidFill>
                  <a:srgbClr val="0070C0"/>
                </a:solidFill>
                <a:cs typeface="Calibri"/>
              </a:rPr>
              <a:t>     </a:t>
            </a:r>
            <a:r>
              <a:rPr lang="de-DE">
                <a:cs typeface="Calibri"/>
              </a:rPr>
              <a:t>sind zu beachten?</a:t>
            </a:r>
            <a:r>
              <a:rPr lang="de-DE" b="1">
                <a:solidFill>
                  <a:srgbClr val="0070C0"/>
                </a:solidFill>
                <a:cs typeface="Calibri"/>
              </a:rPr>
              <a:t> </a:t>
            </a:r>
            <a:endParaRPr lang="de-DE"/>
          </a:p>
          <a:p>
            <a:pPr marL="0" indent="0">
              <a:buFont typeface="Arial"/>
              <a:buNone/>
              <a:defRPr/>
            </a:pPr>
            <a:br>
              <a:rPr lang="de-DE" sz="2400">
                <a:solidFill>
                  <a:srgbClr val="0070C0"/>
                </a:solidFill>
                <a:latin typeface="Calibri"/>
                <a:ea typeface="Arial"/>
                <a:cs typeface="Calibri"/>
              </a:rPr>
            </a:br>
            <a:r>
              <a:rPr lang="de-DE" sz="2400" b="1">
                <a:solidFill>
                  <a:srgbClr val="0070C0"/>
                </a:solidFill>
                <a:latin typeface="Calibri"/>
                <a:ea typeface="Arial"/>
                <a:cs typeface="Calibri"/>
              </a:rPr>
              <a:t>Grundvoraussetzungen</a:t>
            </a:r>
            <a:endParaRPr/>
          </a:p>
          <a:p>
            <a:pPr marL="0" indent="0">
              <a:buFont typeface="Arial"/>
              <a:buNone/>
              <a:defRPr/>
            </a:pPr>
            <a:endParaRPr lang="de-DE">
              <a:latin typeface="Calibri"/>
              <a:cs typeface="Calibri"/>
            </a:endParaRPr>
          </a:p>
        </p:txBody>
      </p:sp>
      <p:graphicFrame>
        <p:nvGraphicFramePr>
          <p:cNvPr id="7" name="Diagramm 6"/>
          <p:cNvGraphicFramePr>
            <a:graphicFrameLocks xmlns:a="http://schemas.openxmlformats.org/drawingml/2006/main"/>
          </p:cNvGraphicFramePr>
          <p:nvPr/>
        </p:nvGraphicFramePr>
        <p:xfrm>
          <a:off x="-366762" y="2603921"/>
          <a:ext cx="12152352" cy="5418667"/>
          <a:chOff x="0" y="0"/>
          <a:chExt cx="12152352" cy="5418667"/>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pic>
        <p:nvPicPr>
          <p:cNvPr id="3" name="Grafik 2"/>
          <p:cNvPicPr>
            <a:picLocks noChangeAspect="1"/>
          </p:cNvPicPr>
          <p:nvPr/>
        </p:nvPicPr>
        <p:blipFill>
          <a:blip r:embed="rId4"/>
          <a:stretch/>
        </p:blipFill>
        <p:spPr bwMode="auto">
          <a:xfrm>
            <a:off x="536431" y="2228573"/>
            <a:ext cx="6398175" cy="1524077"/>
          </a:xfrm>
          <a:prstGeom prst="rect">
            <a:avLst/>
          </a:prstGeom>
        </p:spPr>
      </p:pic>
      <p:pic>
        <p:nvPicPr>
          <p:cNvPr id="8" name="Grafik 7"/>
          <p:cNvPicPr>
            <a:picLocks noChangeAspect="1"/>
          </p:cNvPicPr>
          <p:nvPr/>
        </p:nvPicPr>
        <p:blipFill>
          <a:blip r:embed="rId5"/>
          <a:stretch/>
        </p:blipFill>
        <p:spPr bwMode="auto">
          <a:xfrm>
            <a:off x="293359" y="3846484"/>
            <a:ext cx="5518433" cy="2324219"/>
          </a:xfrm>
          <a:prstGeom prst="rect">
            <a:avLst/>
          </a:prstGeom>
        </p:spPr>
      </p:pic>
      <p:pic>
        <p:nvPicPr>
          <p:cNvPr id="10" name="Grafik 9"/>
          <p:cNvPicPr>
            <a:picLocks noChangeAspect="1"/>
          </p:cNvPicPr>
          <p:nvPr/>
        </p:nvPicPr>
        <p:blipFill>
          <a:blip r:embed="rId6"/>
          <a:stretch/>
        </p:blipFill>
        <p:spPr bwMode="auto">
          <a:xfrm>
            <a:off x="6279064" y="3623803"/>
            <a:ext cx="5876253" cy="1613616"/>
          </a:xfrm>
          <a:prstGeom prst="rect">
            <a:avLst/>
          </a:prstGeom>
        </p:spPr>
      </p:pic>
      <p:sp>
        <p:nvSpPr>
          <p:cNvPr id="9" name="Titel 1"/>
          <p:cNvSpPr txBox="1"/>
          <p:nvPr/>
        </p:nvSpPr>
        <p:spPr bwMode="auto">
          <a:xfrm>
            <a:off x="838197" y="604567"/>
            <a:ext cx="10515600" cy="181735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00000"/>
              </a:lnSpc>
              <a:defRPr/>
            </a:pPr>
            <a:r>
              <a:rPr lang="de-DE" sz="2800" b="1">
                <a:solidFill>
                  <a:srgbClr val="0070C0"/>
                </a:solidFill>
                <a:latin typeface="+mn-lt"/>
                <a:cs typeface="Calibri"/>
              </a:rPr>
              <a:t>2. Welche Grundvoraussetzungen und Empfehlungen </a:t>
            </a:r>
            <a:br>
              <a:rPr lang="de-DE" sz="2800" b="1">
                <a:solidFill>
                  <a:srgbClr val="0070C0"/>
                </a:solidFill>
                <a:latin typeface="+mn-lt"/>
                <a:cs typeface="Calibri"/>
              </a:rPr>
            </a:br>
            <a:r>
              <a:rPr lang="de-DE" sz="2800" b="1">
                <a:solidFill>
                  <a:srgbClr val="0070C0"/>
                </a:solidFill>
                <a:latin typeface="+mn-lt"/>
                <a:cs typeface="Calibri"/>
              </a:rPr>
              <a:t>     </a:t>
            </a:r>
            <a:r>
              <a:rPr lang="de-DE" sz="2800">
                <a:latin typeface="+mn-lt"/>
                <a:cs typeface="Calibri"/>
              </a:rPr>
              <a:t>sind zu beachten?</a:t>
            </a:r>
            <a:r>
              <a:rPr lang="de-DE" sz="2800" b="1">
                <a:solidFill>
                  <a:srgbClr val="0070C0"/>
                </a:solidFill>
                <a:latin typeface="+mn-lt"/>
                <a:cs typeface="Calibri"/>
              </a:rPr>
              <a:t> </a:t>
            </a:r>
            <a:endParaRPr lang="de-DE" sz="2800">
              <a:latin typeface="+mn-lt"/>
            </a:endParaRPr>
          </a:p>
          <a:p>
            <a:pPr>
              <a:lnSpc>
                <a:spcPct val="100000"/>
              </a:lnSpc>
              <a:defRPr/>
            </a:pPr>
            <a:br>
              <a:rPr lang="de-DE" sz="1500" b="1">
                <a:solidFill>
                  <a:srgbClr val="0070C0"/>
                </a:solidFill>
                <a:latin typeface="Calibri"/>
                <a:ea typeface="Calibri"/>
                <a:cs typeface="Calibri"/>
              </a:rPr>
            </a:br>
            <a:r>
              <a:rPr lang="de-DE" sz="2400" b="1">
                <a:solidFill>
                  <a:srgbClr val="0070C0"/>
                </a:solidFill>
                <a:latin typeface="Calibri"/>
                <a:cs typeface="Calibri"/>
              </a:rPr>
              <a:t>Grundvoraussetzungen: rechtliche Grundlagen </a:t>
            </a:r>
            <a:r>
              <a:rPr lang="de-DE" sz="2400">
                <a:solidFill>
                  <a:srgbClr val="0070C0"/>
                </a:solidFill>
                <a:latin typeface="Calibri"/>
                <a:cs typeface="Calibri"/>
              </a:rPr>
              <a:t> </a:t>
            </a:r>
            <a:endParaRPr/>
          </a:p>
        </p:txBody>
      </p:sp>
      <p:pic>
        <p:nvPicPr>
          <p:cNvPr id="6" name="Grafik 5" descr="Hammer"/>
          <p:cNvPicPr>
            <a:picLocks noChangeAspect="1"/>
          </p:cNvPicPr>
          <p:nvPr/>
        </p:nvPicPr>
        <p:blipFill>
          <a:blip r:embed="rId7">
            <a:extLst>
              <a:ext uri="{96DAC541-7B7A-43D3-8B79-37D633B846F1}">
                <asvg:svgBlip xmlns:asvg="http://schemas.microsoft.com/office/drawing/2016/SVG/main" r:embed="rId8"/>
              </a:ext>
            </a:extLst>
          </a:blip>
          <a:stretch/>
        </p:blipFill>
        <p:spPr bwMode="auto">
          <a:xfrm>
            <a:off x="6632839" y="2085538"/>
            <a:ext cx="914400" cy="914400"/>
          </a:xfrm>
          <a:prstGeom prst="rect">
            <a:avLst/>
          </a:prstGeom>
        </p:spPr>
      </p:pic>
      <p:sp>
        <p:nvSpPr>
          <p:cNvPr id="13" name="Textfeld 12"/>
          <p:cNvSpPr txBox="1"/>
          <p:nvPr/>
        </p:nvSpPr>
        <p:spPr bwMode="auto">
          <a:xfrm>
            <a:off x="6427064" y="5508983"/>
            <a:ext cx="5695549" cy="1323439"/>
          </a:xfrm>
          <a:prstGeom prst="rect">
            <a:avLst/>
          </a:prstGeom>
          <a:noFill/>
        </p:spPr>
        <p:txBody>
          <a:bodyPr wrap="square" rtlCol="0">
            <a:spAutoFit/>
          </a:bodyPr>
          <a:lstStyle/>
          <a:p>
            <a:pPr>
              <a:defRPr/>
            </a:pPr>
            <a:r>
              <a:rPr lang="de-DE" sz="1600"/>
              <a:t>Rechtliche Fragen rund um Schülergeräte </a:t>
            </a:r>
            <a:br>
              <a:rPr lang="de-DE" sz="1600"/>
            </a:br>
            <a:r>
              <a:rPr lang="de-DE" sz="1600"/>
              <a:t>StMuK: </a:t>
            </a:r>
            <a:r>
              <a:rPr lang="de-DE" sz="1600" u="sng">
                <a:hlinkClick r:id="rId9" tooltip="https://www.km.bayern.de/digitale-schule"/>
              </a:rPr>
              <a:t>https://www.km.bayern.de/digitale-schule</a:t>
            </a:r>
            <a:br>
              <a:rPr lang="de-DE" sz="1600"/>
            </a:br>
            <a:r>
              <a:rPr lang="de-DE" sz="1600"/>
              <a:t>-der-zukunft/schulleitungen-steuerungs-gruppen/weiterfuehrende-schulen/rechtliche-</a:t>
            </a:r>
            <a:br>
              <a:rPr lang="de-DE" sz="1600"/>
            </a:br>
            <a:r>
              <a:rPr lang="de-DE" sz="1600"/>
              <a:t>fragen-zu-schuelergeraeten</a:t>
            </a:r>
            <a:endParaRPr/>
          </a:p>
        </p:txBody>
      </p:sp>
      <p:pic>
        <p:nvPicPr>
          <p:cNvPr id="2" name="Grafik 1"/>
          <p:cNvPicPr>
            <a:picLocks noChangeAspect="1"/>
          </p:cNvPicPr>
          <p:nvPr/>
        </p:nvPicPr>
        <p:blipFill>
          <a:blip r:embed="rId10">
            <a:duotone>
              <a:schemeClr val="accent1">
                <a:shade val="45000"/>
                <a:satMod val="135000"/>
              </a:schemeClr>
              <a:prstClr val="white"/>
            </a:duotone>
          </a:blip>
          <a:stretch/>
        </p:blipFill>
        <p:spPr bwMode="auto">
          <a:xfrm>
            <a:off x="10841704" y="5540523"/>
            <a:ext cx="1280909" cy="126036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1213634" y="1782844"/>
            <a:ext cx="9764732" cy="4573432"/>
          </a:xfrm>
        </p:spPr>
        <p:txBody>
          <a:bodyPr vertOverflow="overflow" horzOverflow="overflow" vert="horz" wrap="square" lIns="91440" tIns="45720" rIns="91440" bIns="45720" numCol="1" spcCol="0" rtlCol="0" fromWordArt="0" anchor="t" anchorCtr="0" forceAA="0" compatLnSpc="0">
            <a:normAutofit fontScale="77500" lnSpcReduction="20000"/>
          </a:bodyPr>
          <a:lstStyle/>
          <a:p>
            <a:pPr marL="0" indent="0">
              <a:buFont typeface="Arial"/>
              <a:buNone/>
              <a:defRPr/>
            </a:pPr>
            <a:r>
              <a:rPr lang="de-DE" sz="3100" b="1">
                <a:solidFill>
                  <a:srgbClr val="0070C0"/>
                </a:solidFill>
                <a:latin typeface="Calibri"/>
                <a:ea typeface="Arial"/>
                <a:cs typeface="Calibri"/>
              </a:rPr>
              <a:t>Empfehlungen</a:t>
            </a:r>
            <a:endParaRPr lang="de-DE" sz="3100" b="1">
              <a:latin typeface="Calibri"/>
              <a:ea typeface="Arial"/>
              <a:cs typeface="Calibri"/>
            </a:endParaRPr>
          </a:p>
          <a:p>
            <a:pPr lvl="1">
              <a:lnSpc>
                <a:spcPct val="160000"/>
              </a:lnSpc>
              <a:buClr>
                <a:srgbClr val="0070C0"/>
              </a:buClr>
              <a:buFont typeface="Wingdings"/>
              <a:buChar char="Ø"/>
              <a:defRPr/>
            </a:pPr>
            <a:r>
              <a:rPr lang="de-DE">
                <a:latin typeface="Calibri"/>
                <a:cs typeface="Calibri"/>
              </a:rPr>
              <a:t> Wissen über rechtliche Grundlagen vermitteln</a:t>
            </a:r>
            <a:endParaRPr>
              <a:latin typeface="Calibri"/>
              <a:cs typeface="Calibri"/>
            </a:endParaRPr>
          </a:p>
          <a:p>
            <a:pPr lvl="1">
              <a:lnSpc>
                <a:spcPct val="160000"/>
              </a:lnSpc>
              <a:buClr>
                <a:srgbClr val="0070C0"/>
              </a:buClr>
              <a:buFont typeface="Wingdings"/>
              <a:buChar char="Ø"/>
              <a:defRPr/>
            </a:pPr>
            <a:r>
              <a:rPr lang="de-DE">
                <a:latin typeface="Calibri"/>
                <a:cs typeface="Calibri"/>
              </a:rPr>
              <a:t> überschaubare Anzahl an Regeln, altersangemessen formuliert</a:t>
            </a:r>
            <a:endParaRPr>
              <a:latin typeface="Calibri"/>
              <a:cs typeface="Calibri"/>
            </a:endParaRPr>
          </a:p>
          <a:p>
            <a:pPr lvl="1">
              <a:lnSpc>
                <a:spcPct val="160000"/>
              </a:lnSpc>
              <a:buClr>
                <a:srgbClr val="0070C0"/>
              </a:buClr>
              <a:buFont typeface="Wingdings"/>
              <a:buChar char="Ø"/>
              <a:defRPr/>
            </a:pPr>
            <a:r>
              <a:rPr lang="de-DE">
                <a:latin typeface="Calibri"/>
                <a:cs typeface="Calibri"/>
              </a:rPr>
              <a:t> Schulgemeinschaft am Erstellungsprozess beteiligen, um Verständnis für die   </a:t>
            </a:r>
            <a:br>
              <a:rPr lang="de-DE">
                <a:latin typeface="Calibri"/>
                <a:cs typeface="Calibri"/>
              </a:rPr>
            </a:br>
            <a:r>
              <a:rPr lang="de-DE">
                <a:latin typeface="Calibri"/>
                <a:cs typeface="Calibri"/>
              </a:rPr>
              <a:t> Sinnhaftigkeit der Regeln zu erhöhen</a:t>
            </a:r>
            <a:endParaRPr>
              <a:latin typeface="Calibri"/>
              <a:cs typeface="Calibri"/>
            </a:endParaRPr>
          </a:p>
          <a:p>
            <a:pPr lvl="1">
              <a:lnSpc>
                <a:spcPct val="160000"/>
              </a:lnSpc>
              <a:buClr>
                <a:srgbClr val="0070C0"/>
              </a:buClr>
              <a:buFont typeface="Wingdings"/>
              <a:buChar char="Ø"/>
              <a:defRPr/>
            </a:pPr>
            <a:r>
              <a:rPr lang="de-DE">
                <a:latin typeface="Calibri"/>
                <a:cs typeface="Calibri"/>
              </a:rPr>
              <a:t> Eine konsequente Durchsetzung von Regeln und die angemessene Reaktion bei </a:t>
            </a:r>
            <a:br>
              <a:rPr lang="de-DE">
                <a:latin typeface="Calibri"/>
                <a:cs typeface="Calibri"/>
              </a:rPr>
            </a:br>
            <a:r>
              <a:rPr lang="de-DE">
                <a:latin typeface="Calibri"/>
                <a:cs typeface="Calibri"/>
              </a:rPr>
              <a:t> Missachtung sollte sich nicht nur auf das schulische Umfeld beschränken, sondern auch </a:t>
            </a:r>
            <a:br>
              <a:rPr lang="de-DE">
                <a:latin typeface="Calibri"/>
                <a:cs typeface="Calibri"/>
              </a:rPr>
            </a:br>
            <a:r>
              <a:rPr lang="de-DE">
                <a:latin typeface="Calibri"/>
                <a:cs typeface="Calibri"/>
              </a:rPr>
              <a:t> seitens der Erziehungsberechtigten mitgetragen und eingefordert werden.</a:t>
            </a:r>
            <a:endParaRPr>
              <a:latin typeface="Calibri"/>
              <a:cs typeface="Calibri"/>
            </a:endParaRPr>
          </a:p>
          <a:p>
            <a:pPr lvl="1">
              <a:lnSpc>
                <a:spcPct val="160000"/>
              </a:lnSpc>
              <a:buClr>
                <a:srgbClr val="0070C0"/>
              </a:buClr>
              <a:buFont typeface="Wingdings"/>
              <a:buChar char="Ø"/>
              <a:defRPr/>
            </a:pPr>
            <a:r>
              <a:rPr lang="de-DE">
                <a:latin typeface="Calibri"/>
                <a:cs typeface="Calibri"/>
              </a:rPr>
              <a:t> Es sind zahlreiche Maßnahmen notwendig, die dazu führen, dass die Regeln zum gelebten </a:t>
            </a:r>
            <a:br>
              <a:rPr lang="de-DE">
                <a:latin typeface="Calibri"/>
                <a:cs typeface="Calibri"/>
              </a:rPr>
            </a:br>
            <a:r>
              <a:rPr lang="de-DE">
                <a:latin typeface="Calibri"/>
                <a:cs typeface="Calibri"/>
              </a:rPr>
              <a:t> Unterrichtsalltag werden.</a:t>
            </a:r>
            <a:endParaRPr>
              <a:latin typeface="Calibri"/>
              <a:cs typeface="Calibri"/>
            </a:endParaRPr>
          </a:p>
          <a:p>
            <a:pPr lvl="2">
              <a:lnSpc>
                <a:spcPct val="160000"/>
              </a:lnSpc>
              <a:buClr>
                <a:srgbClr val="0070C0"/>
              </a:buClr>
              <a:buFont typeface="Wingdings"/>
              <a:buChar char="Ø"/>
              <a:defRPr/>
            </a:pPr>
            <a:endParaRPr lang="de-DE">
              <a:highlight>
                <a:srgbClr val="FFFF00"/>
              </a:highlight>
              <a:latin typeface="Calibri"/>
              <a:ea typeface="Arial"/>
              <a:cs typeface="Calibri"/>
            </a:endParaRPr>
          </a:p>
          <a:p>
            <a:pPr lvl="2">
              <a:lnSpc>
                <a:spcPct val="160000"/>
              </a:lnSpc>
              <a:buClr>
                <a:srgbClr val="0070C0"/>
              </a:buClr>
              <a:buFont typeface="Wingdings"/>
              <a:buChar char="Ø"/>
              <a:defRPr/>
            </a:pPr>
            <a:endParaRPr lang="de-DE">
              <a:highlight>
                <a:srgbClr val="FFFF00"/>
              </a:highlight>
              <a:latin typeface="Calibri"/>
              <a:ea typeface="Arial"/>
              <a:cs typeface="Calibri"/>
            </a:endParaRPr>
          </a:p>
          <a:p>
            <a:pPr lvl="1">
              <a:lnSpc>
                <a:spcPct val="160000"/>
              </a:lnSpc>
              <a:buClr>
                <a:srgbClr val="0070C0"/>
              </a:buClr>
              <a:buFont typeface="Wingdings"/>
              <a:buChar char="Ø"/>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
        <p:nvSpPr>
          <p:cNvPr id="2" name="Rechteck 1"/>
          <p:cNvSpPr/>
          <p:nvPr/>
        </p:nvSpPr>
        <p:spPr bwMode="auto">
          <a:xfrm>
            <a:off x="871653" y="635839"/>
            <a:ext cx="8482437" cy="954107"/>
          </a:xfrm>
          <a:prstGeom prst="rect">
            <a:avLst/>
          </a:prstGeom>
        </p:spPr>
        <p:txBody>
          <a:bodyPr wrap="square">
            <a:spAutoFit/>
          </a:bodyPr>
          <a:lstStyle/>
          <a:p>
            <a:pPr>
              <a:lnSpc>
                <a:spcPct val="100000"/>
              </a:lnSpc>
              <a:defRPr/>
            </a:pPr>
            <a:r>
              <a:rPr lang="de-DE" sz="2800" b="1">
                <a:solidFill>
                  <a:srgbClr val="0070C0"/>
                </a:solidFill>
                <a:cs typeface="Calibri"/>
              </a:rPr>
              <a:t>2. Welche Grundvoraussetzungen und Empfehlungen </a:t>
            </a:r>
            <a:br>
              <a:rPr lang="de-DE" sz="2800" b="1">
                <a:solidFill>
                  <a:srgbClr val="0070C0"/>
                </a:solidFill>
                <a:cs typeface="Calibri"/>
              </a:rPr>
            </a:br>
            <a:r>
              <a:rPr lang="de-DE" sz="2800" b="1">
                <a:solidFill>
                  <a:srgbClr val="0070C0"/>
                </a:solidFill>
                <a:cs typeface="Calibri"/>
              </a:rPr>
              <a:t>     </a:t>
            </a:r>
            <a:r>
              <a:rPr lang="de-DE" sz="2800">
                <a:cs typeface="Calibri"/>
              </a:rPr>
              <a:t>sind zu beachten?</a:t>
            </a:r>
            <a:r>
              <a:rPr lang="de-DE" sz="2800" b="1">
                <a:solidFill>
                  <a:srgbClr val="0070C0"/>
                </a:solidFill>
                <a:cs typeface="Calibri"/>
              </a:rPr>
              <a:t> </a:t>
            </a:r>
            <a:endParaRPr lang="de-DE" sz="2800"/>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8" y="873887"/>
            <a:ext cx="9764732" cy="511022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20000"/>
              </a:lnSpc>
              <a:buNone/>
              <a:defRPr/>
            </a:pPr>
            <a:r>
              <a:rPr lang="de-DE" b="1">
                <a:solidFill>
                  <a:srgbClr val="0070C0"/>
                </a:solidFill>
                <a:latin typeface="Calibri"/>
                <a:ea typeface="Arial"/>
                <a:cs typeface="Calibri"/>
              </a:rPr>
              <a:t>3. </a:t>
            </a:r>
            <a:r>
              <a:rPr lang="de-DE" b="1">
                <a:solidFill>
                  <a:srgbClr val="0070C0"/>
                </a:solidFill>
                <a:cs typeface="Calibri"/>
              </a:rPr>
              <a:t>Was sind die zentralen Aspekte </a:t>
            </a:r>
            <a:r>
              <a:rPr lang="de-DE">
                <a:cs typeface="Calibri"/>
              </a:rPr>
              <a:t>bei der Regelfindung?</a:t>
            </a:r>
            <a:endParaRPr lang="de-DE"/>
          </a:p>
          <a:p>
            <a:pPr marL="457200" lvl="1" indent="0">
              <a:lnSpc>
                <a:spcPct val="107000"/>
              </a:lnSpc>
              <a:buNone/>
              <a:defRPr/>
            </a:pPr>
            <a:endParaRPr lang="de-DE">
              <a:latin typeface="Calibri"/>
              <a:ea typeface="Calibri"/>
              <a:cs typeface="Calibri"/>
            </a:endParaRPr>
          </a:p>
          <a:p>
            <a:pPr marL="457200" lvl="1" indent="0">
              <a:lnSpc>
                <a:spcPct val="107000"/>
              </a:lnSpc>
              <a:buNone/>
              <a:defRPr/>
            </a:pPr>
            <a:r>
              <a:rPr lang="de-DE" b="1">
                <a:solidFill>
                  <a:srgbClr val="0070C0"/>
                </a:solidFill>
                <a:ea typeface="Calibri"/>
                <a:cs typeface="Times New Roman"/>
              </a:rPr>
              <a:t>3.1 Übernahme von Verantwortung für Gerät und Inhalte</a:t>
            </a:r>
            <a:endParaRPr/>
          </a:p>
          <a:p>
            <a:pPr marL="457200" lvl="1" indent="0">
              <a:lnSpc>
                <a:spcPct val="107000"/>
              </a:lnSpc>
              <a:buNone/>
              <a:defRPr/>
            </a:pPr>
            <a:r>
              <a:rPr lang="de-DE" b="1">
                <a:solidFill>
                  <a:srgbClr val="0070C0"/>
                </a:solidFill>
                <a:ea typeface="Calibri"/>
                <a:cs typeface="Times New Roman"/>
              </a:rPr>
              <a:t>3.2 Einsatzbereites Gerät</a:t>
            </a:r>
            <a:endParaRPr/>
          </a:p>
          <a:p>
            <a:pPr marL="457200" lvl="1" indent="0">
              <a:lnSpc>
                <a:spcPct val="107000"/>
              </a:lnSpc>
              <a:buNone/>
              <a:defRPr/>
            </a:pPr>
            <a:r>
              <a:rPr lang="de-DE" b="1">
                <a:solidFill>
                  <a:srgbClr val="0070C0"/>
                </a:solidFill>
                <a:ea typeface="Calibri"/>
                <a:cs typeface="Times New Roman"/>
              </a:rPr>
              <a:t>3.3	Kommunikation und Erreichbarkeit</a:t>
            </a:r>
            <a:r>
              <a:rPr lang="de-DE">
                <a:ea typeface="Calibri"/>
                <a:cs typeface="Times New Roman"/>
              </a:rPr>
              <a:t> </a:t>
            </a:r>
            <a:endParaRPr/>
          </a:p>
          <a:p>
            <a:pPr marL="457200" lvl="1" indent="0">
              <a:lnSpc>
                <a:spcPct val="107000"/>
              </a:lnSpc>
              <a:buNone/>
              <a:defRPr/>
            </a:pPr>
            <a:r>
              <a:rPr lang="de-DE" b="1">
                <a:solidFill>
                  <a:srgbClr val="0070C0"/>
                </a:solidFill>
                <a:ea typeface="Calibri"/>
                <a:cs typeface="Times New Roman"/>
              </a:rPr>
              <a:t>3.4	Nutzung inner- und außerhalb des Unterrichts</a:t>
            </a:r>
            <a:endParaRPr/>
          </a:p>
          <a:p>
            <a:pPr marL="457200" lvl="1" indent="0">
              <a:lnSpc>
                <a:spcPct val="107000"/>
              </a:lnSpc>
              <a:buNone/>
              <a:defRPr/>
            </a:pPr>
            <a:r>
              <a:rPr lang="de-DE" b="1">
                <a:solidFill>
                  <a:srgbClr val="0070C0"/>
                </a:solidFill>
                <a:ea typeface="Calibri"/>
                <a:cs typeface="Times New Roman"/>
              </a:rPr>
              <a:t>3.5 Sichere Nutzung</a:t>
            </a:r>
            <a:endParaRPr/>
          </a:p>
        </p:txBody>
      </p:sp>
      <p:pic>
        <p:nvPicPr>
          <p:cNvPr id="6" name="Grafik 5"/>
          <p:cNvPicPr>
            <a:picLocks noChangeAspect="1"/>
          </p:cNvPicPr>
          <p:nvPr/>
        </p:nvPicPr>
        <p:blipFill>
          <a:blip r:embed="rId3"/>
          <a:stretch/>
        </p:blipFill>
        <p:spPr bwMode="auto">
          <a:xfrm>
            <a:off x="9271620" y="-111512"/>
            <a:ext cx="2837909" cy="1325563"/>
          </a:xfrm>
          <a:prstGeom prst="rect">
            <a:avLst/>
          </a:prstGeom>
        </p:spPr>
      </p:pic>
      <p:grpSp>
        <p:nvGrpSpPr>
          <p:cNvPr id="3" name="Gruppieren 2"/>
          <p:cNvGrpSpPr/>
          <p:nvPr/>
        </p:nvGrpSpPr>
        <p:grpSpPr bwMode="auto">
          <a:xfrm>
            <a:off x="8812231" y="2199450"/>
            <a:ext cx="3080439" cy="3334675"/>
            <a:chOff x="8812231" y="2199450"/>
            <a:chExt cx="3080439" cy="3334675"/>
          </a:xfrm>
        </p:grpSpPr>
        <p:pic>
          <p:nvPicPr>
            <p:cNvPr id="4" name="Grafik 3" descr="Ein Bild, das Screenshot, Person, Kleidung, Cartoon enthält.&#10;&#10;Automatisch generierte Beschreibung"/>
            <p:cNvPicPr>
              <a:picLocks noChangeAspect="1"/>
            </p:cNvPicPr>
            <p:nvPr/>
          </p:nvPicPr>
          <p:blipFill>
            <a:blip r:embed="rId4"/>
            <a:stretch/>
          </p:blipFill>
          <p:spPr bwMode="auto">
            <a:xfrm>
              <a:off x="8812231" y="2199450"/>
              <a:ext cx="3080439" cy="3080439"/>
            </a:xfrm>
            <a:prstGeom prst="rect">
              <a:avLst/>
            </a:prstGeom>
          </p:spPr>
        </p:pic>
        <p:sp>
          <p:nvSpPr>
            <p:cNvPr id="2" name="Rechteck 1"/>
            <p:cNvSpPr/>
            <p:nvPr/>
          </p:nvSpPr>
          <p:spPr bwMode="auto">
            <a:xfrm>
              <a:off x="8812231" y="5257126"/>
              <a:ext cx="2813591" cy="276999"/>
            </a:xfrm>
            <a:prstGeom prst="rect">
              <a:avLst/>
            </a:prstGeom>
            <a:grpFill/>
          </p:spPr>
          <p:txBody>
            <a:bodyPr wrap="none">
              <a:spAutoFit/>
            </a:bodyPr>
            <a:lstStyle/>
            <a:p>
              <a:pPr>
                <a:defRPr/>
              </a:pPr>
              <a:r>
                <a:rPr lang="de-DE" sz="1200"/>
                <a:t>iStock.com/Medesulda, Oksana Latysheva</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ONLYOFFICE/7.5.1.23</Application>
  <DocSecurity>0</DocSecurity>
  <PresentationFormat>Breitbild</PresentationFormat>
  <Paragraphs>0</Paragraphs>
  <Slides>22</Slides>
  <Notes>22</Notes>
  <HiddenSlides>0</HiddenSlides>
  <MMClips>2</MMClips>
  <ScaleCrop>0</ScaleCrop>
  <HeadingPairs>
    <vt:vector size="4" baseType="variant">
      <vt:variant>
        <vt:lpstr>Theme</vt:lpstr>
      </vt:variant>
      <vt:variant>
        <vt:i4>1</vt:i4>
      </vt:variant>
      <vt:variant>
        <vt:lpstr>Slide Titles</vt:lpstr>
      </vt:variant>
      <vt:variant>
        <vt:i4>22</vt:i4>
      </vt:variant>
    </vt:vector>
  </HeadingPairs>
  <TitlesOfParts>
    <vt:vector size="23"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 Machauer</dc:creator>
  <cp:keywords/>
  <dc:description/>
  <dc:identifier/>
  <dc:language/>
  <cp:lastModifiedBy>Heidi Schmitt</cp:lastModifiedBy>
  <cp:revision>96</cp:revision>
  <dcterms:created xsi:type="dcterms:W3CDTF">2024-05-03T09:24:35Z</dcterms:created>
  <dcterms:modified xsi:type="dcterms:W3CDTF">2024-11-26T10:43:07Z</dcterms:modified>
  <cp:category/>
  <cp:contentStatus/>
  <cp:version/>
</cp:coreProperties>
</file>