
<file path=[Content_Types].xml><?xml version="1.0" encoding="utf-8"?>
<Types xmlns="http://schemas.openxmlformats.org/package/2006/content-types">
  <Default Extension="svg" ContentType="image/svg+xml"/>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24.xml" ContentType="application/vnd.openxmlformats-officedocument.presentationml.notesSlide+xml"/>
  <Override PartName="/ppt/notesSlides/notesSlide21.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s/slide5.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Slides/notesSlide23.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Override PartName="/ppt/diagrams/data6.xml" ContentType="application/vnd.openxmlformats-officedocument.drawingml.diagramData+xml"/>
  <Override PartName="/ppt/slides/slide8.xml" ContentType="application/vnd.openxmlformats-officedocument.presentationml.slide+xml"/>
  <Override PartName="/ppt/notesSlides/notesSlide15.xml" ContentType="application/vnd.openxmlformats-officedocument.presentationml.notesSlide+xml"/>
  <Override PartName="/ppt/diagrams/layout6.xml" ContentType="application/vnd.openxmlformats-officedocument.drawingml.diagramLayout+xml"/>
  <Override PartName="/ppt/diagrams/quickStyle5.xml" ContentType="application/vnd.openxmlformats-officedocument.drawingml.diagramQuickStyle+xml"/>
  <Override PartName="/ppt/slideLayouts/slideLayout3.xml" ContentType="application/vnd.openxmlformats-officedocument.presentationml.slideLayout+xml"/>
  <Override PartName="/ppt/diagrams/colors5.xml" ContentType="application/vnd.openxmlformats-officedocument.drawingml.diagramColors+xml"/>
  <Override PartName="/ppt/notesSlides/notesSlide13.xml" ContentType="application/vnd.openxmlformats-officedocument.presentationml.notesSlide+xml"/>
  <Override PartName="/ppt/diagrams/drawing5.xml" ContentType="application/vnd.openxmlformats-officedocument.drawingml.diagramDrawing+xml"/>
  <Override PartName="/ppt/diagrams/layout4.xml" ContentType="application/vnd.openxmlformats-officedocument.drawingml.diagramLayout+xml"/>
  <Override PartName="/ppt/presProps.xml" ContentType="application/vnd.openxmlformats-officedocument.presentationml.presProps+xml"/>
  <Override PartName="/ppt/slideLayouts/slideLayout6.xml" ContentType="application/vnd.openxmlformats-officedocument.presentationml.slideLayout+xml"/>
  <Override PartName="/ppt/notesSlides/notesSlide3.xml" ContentType="application/vnd.openxmlformats-officedocument.presentationml.notesSlide+xml"/>
  <Override PartName="/ppt/slides/slide18.xml" ContentType="application/vnd.openxmlformats-officedocument.presentationml.slide+xml"/>
  <Override PartName="/ppt/diagrams/colors6.xml" ContentType="application/vnd.openxmlformats-officedocument.drawingml.diagramColors+xml"/>
  <Override PartName="/ppt/diagrams/colors4.xml" ContentType="application/vnd.openxmlformats-officedocument.drawingml.diagramColors+xml"/>
  <Override PartName="/ppt/diagrams/layout5.xml" ContentType="application/vnd.openxmlformats-officedocument.drawingml.diagramLayout+xml"/>
  <Override PartName="/ppt/diagrams/quickStyle4.xml" ContentType="application/vnd.openxmlformats-officedocument.drawingml.diagramQuickStyle+xml"/>
  <Override PartName="/ppt/diagrams/data4.xml" ContentType="application/vnd.openxmlformats-officedocument.drawingml.diagramData+xml"/>
  <Override PartName="/ppt/notesSlides/notesSlide17.xml" ContentType="application/vnd.openxmlformats-officedocument.presentationml.notesSlide+xml"/>
  <Override PartName="/ppt/diagrams/drawing6.xml" ContentType="application/vnd.openxmlformats-officedocument.drawingml.diagramDrawing+xml"/>
  <Override PartName="/ppt/slideLayouts/slideLayout11.xml" ContentType="application/vnd.openxmlformats-officedocument.presentationml.slideLayout+xml"/>
  <Override PartName="/ppt/tableStyles.xml" ContentType="application/vnd.openxmlformats-officedocument.presentationml.tableStyles+xml"/>
  <Override PartName="/ppt/diagrams/layout3.xml" ContentType="application/vnd.openxmlformats-officedocument.drawingml.diagramLayout+xml"/>
  <Override PartName="/ppt/diagrams/data3.xml" ContentType="application/vnd.openxmlformats-officedocument.drawingml.diagramData+xml"/>
  <Override PartName="/ppt/diagrams/drawing3.xml" ContentType="application/vnd.openxmlformats-officedocument.drawingml.diagramDrawing+xml"/>
  <Override PartName="/ppt/diagrams/quickStyle6.xml" ContentType="application/vnd.openxmlformats-officedocument.drawingml.diagramQuickStyle+xml"/>
  <Override PartName="/ppt/diagrams/quickStyle2.xml" ContentType="application/vnd.openxmlformats-officedocument.drawingml.diagramQuickStyle+xml"/>
  <Override PartName="/ppt/diagrams/colors3.xml" ContentType="application/vnd.openxmlformats-officedocument.drawingml.diagramColors+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diagrams/colors2.xml" ContentType="application/vnd.openxmlformats-officedocument.drawingml.diagramColors+xml"/>
  <Override PartName="/ppt/slides/slide4.xml" ContentType="application/vnd.openxmlformats-officedocument.presentationml.slide+xml"/>
  <Override PartName="/ppt/diagrams/data2.xml" ContentType="application/vnd.openxmlformats-officedocument.drawingml.diagramData+xml"/>
  <Override PartName="/ppt/slideLayouts/slideLayout12.xml" ContentType="application/vnd.openxmlformats-officedocument.presentationml.slideLayout+xml"/>
  <Override PartName="/ppt/diagrams/quickStyle1.xml" ContentType="application/vnd.openxmlformats-officedocument.drawingml.diagramQuickStyle+xml"/>
  <Override PartName="/ppt/viewProps.xml" ContentType="application/vnd.openxmlformats-officedocument.presentationml.viewProps+xml"/>
  <Override PartName="/ppt/slides/slide6.xml" ContentType="application/vnd.openxmlformats-officedocument.presentationml.slide+xml"/>
  <Override PartName="/ppt/diagrams/drawing2.xml" ContentType="application/vnd.openxmlformats-officedocument.drawingml.diagramDrawing+xml"/>
  <Override PartName="/ppt/notesSlides/notesSlide18.xml" ContentType="application/vnd.openxmlformats-officedocument.presentationml.notesSlide+xml"/>
  <Override PartName="/ppt/diagrams/layout2.xml" ContentType="application/vnd.openxmlformats-officedocument.drawingml.diagramLayout+xml"/>
  <Override PartName="/ppt/slides/slide15.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1.xml" ContentType="application/vnd.openxmlformats-officedocument.drawingml.diagramLayout+xml"/>
  <Override PartName="/ppt/notesMasters/notesMaster1.xml" ContentType="application/vnd.openxmlformats-officedocument.presentationml.notesMaster+xml"/>
  <Override PartName="/ppt/diagrams/quickStyle3.xml" ContentType="application/vnd.openxmlformats-officedocument.drawingml.diagramQuickStyle+xml"/>
  <Override PartName="/ppt/diagrams/colors1.xml" ContentType="application/vnd.openxmlformats-officedocument.drawingml.diagramColors+xml"/>
  <Override PartName="/ppt/diagrams/data1.xml" ContentType="application/vnd.openxmlformats-officedocument.drawingml.diagramData+xml"/>
  <Override PartName="/ppt/slides/slide21.xml" ContentType="application/vnd.openxmlformats-officedocument.presentationml.slide+xml"/>
  <Override PartName="/ppt/diagrams/drawing1.xml" ContentType="application/vnd.openxmlformats-officedocument.drawingml.diagramDrawing+xml"/>
  <Override PartName="/ppt/slides/slide7.xml" ContentType="application/vnd.openxmlformats-officedocument.presentationml.slide+xml"/>
  <Override PartName="/ppt/diagrams/drawing4.xml" ContentType="application/vnd.openxmlformats-officedocument.drawingml.diagramDrawing+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p:sldMasterIdLst>
    <p:sldMasterId id="2147483648" r:id="rId1"/>
  </p:sldMasterIdLst>
  <p:notesMasterIdLst>
    <p:notesMasterId r:id="rId2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797675" cy="9926638"/>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5" d="100"/>
          <a:sy n="65" d="100"/>
        </p:scale>
        <p:origin x="861" y="24"/>
      </p:cViewPr>
      <p:guideLst>
        <p:guide pos="3840"/>
        <p:guide pos="2160" orient="horz"/>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notesMaster" Target="notesMasters/notesMaster1.xml"/><Relationship Id="rId29" Type="http://schemas.openxmlformats.org/officeDocument/2006/relationships/presProps" Target="presProps.xml" /><Relationship Id="rId30" Type="http://schemas.openxmlformats.org/officeDocument/2006/relationships/tableStyles" Target="tableStyles.xml" /><Relationship Id="rId31" Type="http://schemas.openxmlformats.org/officeDocument/2006/relationships/viewProps" Target="viewProps.xml" /></Relationships>
</file>

<file path=ppt/diagrams/_rels/data1.xml.rels><?xml version="1.0" encoding="UTF-8" standalone="yes"?><Relationships xmlns="http://schemas.openxmlformats.org/package/2006/relationships"></Relationships>
</file>

<file path=ppt/diagrams/_rels/data2.xml.rels><?xml version="1.0" encoding="UTF-8" standalone="yes"?><Relationships xmlns="http://schemas.openxmlformats.org/package/2006/relationships"></Relationships>
</file>

<file path=ppt/diagrams/_rels/data3.xml.rels><?xml version="1.0" encoding="UTF-8" standalone="yes"?><Relationships xmlns="http://schemas.openxmlformats.org/package/2006/relationships"></Relationships>
</file>

<file path=ppt/diagrams/_rels/data4.xml.rels><?xml version="1.0" encoding="UTF-8" standalone="yes"?><Relationships xmlns="http://schemas.openxmlformats.org/package/2006/relationships"></Relationships>
</file>

<file path=ppt/diagrams/_rels/data5.xml.rels><?xml version="1.0" encoding="UTF-8" standalone="yes"?><Relationships xmlns="http://schemas.openxmlformats.org/package/2006/relationships"></Relationships>
</file>

<file path=ppt/diagrams/_rels/data6.xml.rels><?xml version="1.0" encoding="UTF-8" standalone="yes"?><Relationships xmlns="http://schemas.openxmlformats.org/package/2006/relationships"></Relationships>
</file>

<file path=ppt/diagrams/_rels/drawing1.xml.rels><?xml version="1.0" encoding="UTF-8" standalone="yes"?><Relationships xmlns="http://schemas.openxmlformats.org/package/2006/relationships"></Relationships>
</file>

<file path=ppt/diagrams/_rels/drawing2.xml.rels><?xml version="1.0" encoding="UTF-8" standalone="yes"?><Relationships xmlns="http://schemas.openxmlformats.org/package/2006/relationships"></Relationships>
</file>

<file path=ppt/diagrams/_rels/drawing3.xml.rels><?xml version="1.0" encoding="UTF-8" standalone="yes"?><Relationships xmlns="http://schemas.openxmlformats.org/package/2006/relationships"></Relationships>
</file>

<file path=ppt/diagrams/_rels/drawing4.xml.rels><?xml version="1.0" encoding="UTF-8" standalone="yes"?><Relationships xmlns="http://schemas.openxmlformats.org/package/2006/relationships"></Relationships>
</file>

<file path=ppt/diagrams/_rels/drawing5.xml.rels><?xml version="1.0" encoding="UTF-8" standalone="yes"?><Relationships xmlns="http://schemas.openxmlformats.org/package/2006/relationships"></Relationships>
</file>

<file path=ppt/diagrams/_rels/drawing6.xml.rels><?xml version="1.0" encoding="UTF-8" standalone="yes"?><Relationships xmlns="http://schemas.openxmlformats.org/package/2006/relationships"></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xmlns:r="http://schemas.openxmlformats.org/officeDocument/2006/relationships">
  <dgm:ptLst>
    <dgm:pt modelId="{EA129027-7C36-49B7-A5CE-5AF7CBD739BE}"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D522E5E5-D3CA-4421-A858-3BC29505FBFF}">
      <dgm:prSet phldrT="[Text]"/>
      <dgm:spPr bwMode="auto"/>
      <dgm:t>
        <a:bodyPr/>
        <a:lstStyle/>
        <a:p>
          <a:pPr>
            <a:buClr>
              <a:srgbClr val="0070C0"/>
            </a:buClr>
            <a:buFont typeface="Wingdings"/>
            <a:buChar char="Ø"/>
            <a:defRPr/>
          </a:pPr>
          <a:r>
            <a:rPr lang="de-DE" b="0" i="0" u="none" strike="noStrike" cap="none" spc="0">
              <a:solidFill>
                <a:schemeClr val="tx1"/>
              </a:solidFill>
              <a:latin typeface="Calibri"/>
              <a:ea typeface="Arial"/>
              <a:cs typeface="Calibri"/>
            </a:rPr>
            <a:t>Entscheidung für verbindliche Rahmenbedingungen</a:t>
          </a:r>
          <a:endParaRPr lang="de-DE"/>
        </a:p>
      </dgm:t>
    </dgm:pt>
    <dgm:pt modelId="{3144A29E-082C-4057-9275-8EA2C695D2B7}" type="parTrans" cxnId="{19D8A74F-BD3B-4F80-80C5-05BE1CE844FB}">
      <dgm:prSet/>
      <dgm:spPr bwMode="auto"/>
      <dgm:t>
        <a:bodyPr/>
        <a:lstStyle/>
        <a:p>
          <a:pPr>
            <a:defRPr/>
          </a:pPr>
          <a:endParaRPr lang="de-DE"/>
        </a:p>
      </dgm:t>
    </dgm:pt>
    <dgm:pt modelId="{B892E8DF-7200-431C-9531-C89614C96226}" type="sibTrans" cxnId="{19D8A74F-BD3B-4F80-80C5-05BE1CE844FB}">
      <dgm:prSet/>
      <dgm:spPr bwMode="auto"/>
      <dgm:t>
        <a:bodyPr/>
        <a:lstStyle/>
        <a:p>
          <a:pPr>
            <a:defRPr/>
          </a:pPr>
          <a:endParaRPr lang="de-DE"/>
        </a:p>
      </dgm:t>
    </dgm:pt>
    <dgm:pt modelId="{915D2F79-8E72-4F6E-8207-69635943C4D2}">
      <dgm:prSet phldrT="[Text]"/>
      <dgm:spPr bwMode="auto"/>
      <dgm:t>
        <a:bodyPr/>
        <a:lstStyle/>
        <a:p>
          <a:pPr>
            <a:buClr>
              <a:srgbClr val="0070C0"/>
            </a:buClr>
            <a:buFont typeface="Wingdings"/>
            <a:buChar char="Ø"/>
            <a:defRPr/>
          </a:pPr>
          <a:r>
            <a:rPr lang="de-DE" b="0" i="0" u="none" strike="noStrike" cap="none" spc="0">
              <a:solidFill>
                <a:schemeClr val="tx1"/>
              </a:solidFill>
              <a:latin typeface="Calibri"/>
              <a:ea typeface="Arial"/>
              <a:cs typeface="Calibri"/>
            </a:rPr>
            <a:t>Auswahl der Anwendungen</a:t>
          </a:r>
          <a:endParaRPr lang="de-DE"/>
        </a:p>
      </dgm:t>
    </dgm:pt>
    <dgm:pt modelId="{0046AAE1-AA51-48C4-9927-8C25B22B2788}" type="parTrans" cxnId="{D90C41F3-B33B-4CE8-A37D-B24E6E279391}">
      <dgm:prSet/>
      <dgm:spPr bwMode="auto"/>
      <dgm:t>
        <a:bodyPr/>
        <a:lstStyle/>
        <a:p>
          <a:pPr>
            <a:defRPr/>
          </a:pPr>
          <a:endParaRPr lang="de-DE"/>
        </a:p>
      </dgm:t>
    </dgm:pt>
    <dgm:pt modelId="{5D82B962-E235-4FB7-A56F-2B40DAB79DBF}" type="sibTrans" cxnId="{D90C41F3-B33B-4CE8-A37D-B24E6E279391}">
      <dgm:prSet/>
      <dgm:spPr bwMode="auto"/>
      <dgm:t>
        <a:bodyPr/>
        <a:lstStyle/>
        <a:p>
          <a:pPr>
            <a:defRPr/>
          </a:pPr>
          <a:endParaRPr lang="de-DE"/>
        </a:p>
      </dgm:t>
    </dgm:pt>
    <dgm:pt modelId="{F616F997-5939-4726-8FE2-9C84B95E0BDD}">
      <dgm:prSet phldrT="[Text]"/>
      <dgm:spPr bwMode="auto"/>
      <dgm:t>
        <a:bodyPr/>
        <a:lstStyle/>
        <a:p>
          <a:pPr>
            <a:buClr>
              <a:srgbClr val="0070C0"/>
            </a:buClr>
            <a:buFont typeface="Wingdings"/>
            <a:buChar char="Ø"/>
            <a:defRPr/>
          </a:pPr>
          <a:r>
            <a:rPr lang="de-DE">
              <a:latin typeface="Calibri"/>
              <a:ea typeface="Arial"/>
              <a:cs typeface="Calibri"/>
            </a:rPr>
            <a:t>Einstieg erleichtern</a:t>
          </a:r>
          <a:endParaRPr/>
        </a:p>
        <a:p>
          <a:pPr>
            <a:buClr>
              <a:srgbClr val="0070C0"/>
            </a:buClr>
            <a:buFont typeface="Wingdings"/>
            <a:buChar char="Ø"/>
            <a:defRPr/>
          </a:pPr>
          <a:r>
            <a:rPr lang="de-DE">
              <a:latin typeface="Calibri"/>
              <a:cs typeface="Calibri"/>
            </a:rPr>
            <a:t>Aufnahme in das Einarbeitungskonzept der Lehrenden und Lernenden </a:t>
          </a:r>
          <a:endParaRPr lang="de-DE"/>
        </a:p>
      </dgm:t>
    </dgm:pt>
    <dgm:pt modelId="{5FBBEDD8-4312-4545-9837-B7B7652BAA99}" type="parTrans" cxnId="{24D2CBC8-FFAC-4554-9918-946084E6D5CE}">
      <dgm:prSet/>
      <dgm:spPr bwMode="auto"/>
      <dgm:t>
        <a:bodyPr/>
        <a:lstStyle/>
        <a:p>
          <a:pPr>
            <a:defRPr/>
          </a:pPr>
          <a:endParaRPr lang="de-DE"/>
        </a:p>
      </dgm:t>
    </dgm:pt>
    <dgm:pt modelId="{27D29D5E-EC4E-4730-B4FE-18A07E6E4B4D}" type="sibTrans" cxnId="{24D2CBC8-FFAC-4554-9918-946084E6D5CE}">
      <dgm:prSet/>
      <dgm:spPr bwMode="auto"/>
      <dgm:t>
        <a:bodyPr/>
        <a:lstStyle/>
        <a:p>
          <a:pPr>
            <a:defRPr/>
          </a:pPr>
          <a:endParaRPr lang="de-DE"/>
        </a:p>
      </dgm:t>
    </dgm:pt>
    <dgm:pt modelId="{E9A109F5-1FBE-4F38-82BD-BC0C1CF5B8DC}">
      <dgm:prSet phldrT=""/>
      <dgm:spPr bwMode="auto"/>
      <dgm:t>
        <a:bodyPr/>
        <a:lstStyle/>
        <a:p>
          <a:pPr>
            <a:defRPr/>
          </a:pPr>
          <a:r>
            <a:rPr lang="de-DE">
              <a:latin typeface="Calibri"/>
              <a:ea typeface="Arial"/>
              <a:cs typeface="Calibri"/>
            </a:rPr>
            <a:t>Aufnahme in die Fortbildungsplanung</a:t>
          </a:r>
          <a:endParaRPr/>
        </a:p>
      </dgm:t>
    </dgm:pt>
    <dgm:pt modelId="{D01A44A8-8B44-447A-8FCD-B82AE6E61B56}" type="parTrans" cxnId="{C37BA5A6-EABF-45A0-BD8A-229E14830A73}">
      <dgm:prSet/>
      <dgm:spPr bwMode="auto"/>
      <dgm:t>
        <a:bodyPr/>
        <a:lstStyle/>
        <a:p>
          <a:pPr>
            <a:defRPr/>
          </a:pPr>
          <a:endParaRPr lang="de-DE"/>
        </a:p>
      </dgm:t>
    </dgm:pt>
    <dgm:pt modelId="{03EBAA21-7B83-40A8-A3BC-52B3F4409E23}" type="sibTrans" cxnId="{C37BA5A6-EABF-45A0-BD8A-229E14830A73}">
      <dgm:prSet/>
      <dgm:spPr bwMode="auto"/>
      <dgm:t>
        <a:bodyPr/>
        <a:lstStyle/>
        <a:p>
          <a:pPr>
            <a:defRPr/>
          </a:pPr>
          <a:endParaRPr lang="de-DE"/>
        </a:p>
      </dgm:t>
    </dgm:pt>
    <dgm:pt modelId="{3001B8A7-70CE-BA4B-93A6-039782C44E0F}">
      <dgm:prSet phldrT=""/>
      <dgm:spPr bwMode="auto"/>
      <dgm:t>
        <a:bodyPr/>
        <a:lstStyle/>
        <a:p>
          <a:pPr>
            <a:defRPr/>
          </a:pPr>
          <a:r>
            <a:rPr lang="de-DE"/>
            <a:t>Regelmäßige Reflexion auf Grundlage von Beobachtungen und Feedback anleiten</a:t>
          </a:r>
          <a:endParaRPr/>
        </a:p>
      </dgm:t>
    </dgm:pt>
    <dgm:pt modelId="{8256876F-1A6D-904F-B0D2-8B5D915353A5}" type="parTrans" cxnId="{4DA7A744-D769-9D46-B4DF-6109EDD9FE6E}">
      <dgm:prSet/>
      <dgm:spPr bwMode="auto"/>
      <dgm:t>
        <a:bodyPr/>
        <a:lstStyle/>
        <a:p>
          <a:pPr>
            <a:defRPr/>
          </a:pPr>
          <a:endParaRPr lang="de-DE"/>
        </a:p>
      </dgm:t>
    </dgm:pt>
    <dgm:pt modelId="{063B4636-67AF-B944-A75F-A23FD853F1EA}" type="sibTrans" cxnId="{4DA7A744-D769-9D46-B4DF-6109EDD9FE6E}">
      <dgm:prSet/>
      <dgm:spPr bwMode="auto"/>
      <dgm:t>
        <a:bodyPr/>
        <a:lstStyle/>
        <a:p>
          <a:pPr>
            <a:defRPr/>
          </a:pPr>
          <a:endParaRPr lang="de-DE"/>
        </a:p>
      </dgm:t>
    </dgm:pt>
    <dgm:pt modelId="{B6F5409A-5944-4C8B-814F-0D4C915DE96A}" type="pres">
      <dgm:prSet presAssocID="{EA129027-7C36-49B7-A5CE-5AF7CBD739BE}" presName="Name0" presStyleCnt="0">
        <dgm:presLayoutVars>
          <dgm:chMax val="7"/>
          <dgm:chPref val="7"/>
          <dgm:dir val="norm"/>
        </dgm:presLayoutVars>
      </dgm:prSet>
      <dgm:spPr bwMode="auto"/>
    </dgm:pt>
    <dgm:pt modelId="{AEFA5681-AC1F-4AFE-903C-6E874205DE07}" type="pres">
      <dgm:prSet presAssocID="{EA129027-7C36-49B7-A5CE-5AF7CBD739BE}" presName="Name1" presStyleCnt="0"/>
      <dgm:spPr bwMode="auto"/>
    </dgm:pt>
    <dgm:pt modelId="{9987A3F9-33BF-4226-8FFD-06F35409C312}" type="pres">
      <dgm:prSet presAssocID="{EA129027-7C36-49B7-A5CE-5AF7CBD739BE}" presName="cycle" presStyleCnt="0"/>
      <dgm:spPr bwMode="auto"/>
    </dgm:pt>
    <dgm:pt modelId="{679247C5-6139-4DA8-8ED0-0A455CE8AD58}" type="pres">
      <dgm:prSet presAssocID="{EA129027-7C36-49B7-A5CE-5AF7CBD739BE}" presName="srcNode" presStyleLbl="node1" presStyleIdx="0" presStyleCnt="5"/>
      <dgm:spPr bwMode="auto"/>
    </dgm:pt>
    <dgm:pt modelId="{1B6085CF-DDAF-40A9-9020-271C6440811C}" type="pres">
      <dgm:prSet presAssocID="{EA129027-7C36-49B7-A5CE-5AF7CBD739BE}" presName="conn" presStyleLbl="parChTrans1D2" presStyleIdx="0" presStyleCnt="1"/>
      <dgm:spPr bwMode="auto"/>
    </dgm:pt>
    <dgm:pt modelId="{31B23729-63A9-4C3B-A518-FAF2565977F5}" type="pres">
      <dgm:prSet presAssocID="{EA129027-7C36-49B7-A5CE-5AF7CBD739BE}" presName="extraNode" presStyleLbl="node1" presStyleIdx="0" presStyleCnt="5"/>
      <dgm:spPr bwMode="auto"/>
    </dgm:pt>
    <dgm:pt modelId="{3E87E4C4-0C1E-4A22-B553-5009A191C226}" type="pres">
      <dgm:prSet presAssocID="{EA129027-7C36-49B7-A5CE-5AF7CBD739BE}" presName="dstNode" presStyleLbl="node1" presStyleIdx="0" presStyleCnt="5"/>
      <dgm:spPr bwMode="auto"/>
    </dgm:pt>
    <dgm:pt modelId="{A66B36B8-9A84-4A80-BBC4-F8BDCA8218A7}" type="pres">
      <dgm:prSet presAssocID="{D522E5E5-D3CA-4421-A858-3BC29505FBFF}" presName="text_1" presStyleLbl="node1" presStyleIdx="0" presStyleCnt="5">
        <dgm:presLayoutVars>
          <dgm:bulletEnabled val="1"/>
        </dgm:presLayoutVars>
      </dgm:prSet>
      <dgm:spPr bwMode="auto"/>
    </dgm:pt>
    <dgm:pt modelId="{7C352F56-0D72-44AE-9F19-CA1ED33D3FC5}" type="pres">
      <dgm:prSet presAssocID="{D522E5E5-D3CA-4421-A858-3BC29505FBFF}" presName="accent_1" presStyleCnt="0"/>
      <dgm:spPr bwMode="auto"/>
    </dgm:pt>
    <dgm:pt modelId="{BE8C2B68-0B3A-4C9D-8B97-79D736DE2F3C}" type="pres">
      <dgm:prSet presAssocID="{D522E5E5-D3CA-4421-A858-3BC29505FBFF}" presName="accentRepeatNode" presStyleLbl="solidFgAcc1" presStyleIdx="0" presStyleCnt="5"/>
      <dgm:spPr bwMode="auto"/>
    </dgm:pt>
    <dgm:pt modelId="{D6FFDB8B-CAC2-4685-9FA8-0D3E96D298CF}" type="pres">
      <dgm:prSet presAssocID="{915D2F79-8E72-4F6E-8207-69635943C4D2}" presName="text_2" presStyleLbl="node1" presStyleIdx="1" presStyleCnt="5">
        <dgm:presLayoutVars>
          <dgm:bulletEnabled val="1"/>
        </dgm:presLayoutVars>
      </dgm:prSet>
      <dgm:spPr bwMode="auto"/>
    </dgm:pt>
    <dgm:pt modelId="{0ABF25A8-EA4D-466B-AF62-1B4838327743}" type="pres">
      <dgm:prSet presAssocID="{915D2F79-8E72-4F6E-8207-69635943C4D2}" presName="accent_2" presStyleCnt="0"/>
      <dgm:spPr bwMode="auto"/>
    </dgm:pt>
    <dgm:pt modelId="{2C86C5F9-5B6A-45E3-9DAA-9CBBB77921C9}" type="pres">
      <dgm:prSet presAssocID="{915D2F79-8E72-4F6E-8207-69635943C4D2}" presName="accentRepeatNode" presStyleLbl="solidFgAcc1" presStyleIdx="1" presStyleCnt="5"/>
      <dgm:spPr bwMode="auto"/>
    </dgm:pt>
    <dgm:pt modelId="{089BC352-DD08-4682-AC78-4A385BBCAF7E}" type="pres">
      <dgm:prSet presAssocID="{F616F997-5939-4726-8FE2-9C84B95E0BDD}" presName="text_3" presStyleLbl="node1" presStyleIdx="2" presStyleCnt="5">
        <dgm:presLayoutVars>
          <dgm:bulletEnabled val="1"/>
        </dgm:presLayoutVars>
      </dgm:prSet>
      <dgm:spPr bwMode="auto"/>
    </dgm:pt>
    <dgm:pt modelId="{337A9697-972E-42FB-93E3-94546024035B}" type="pres">
      <dgm:prSet presAssocID="{F616F997-5939-4726-8FE2-9C84B95E0BDD}" presName="accent_3" presStyleCnt="0"/>
      <dgm:spPr bwMode="auto"/>
    </dgm:pt>
    <dgm:pt modelId="{BEFC7AC5-3913-4F20-A590-4575913C313F}" type="pres">
      <dgm:prSet presAssocID="{F616F997-5939-4726-8FE2-9C84B95E0BDD}" presName="accentRepeatNode" presStyleLbl="solidFgAcc1" presStyleIdx="2" presStyleCnt="5"/>
      <dgm:spPr bwMode="auto"/>
    </dgm:pt>
    <dgm:pt modelId="{279E71E9-D019-C043-9658-C6B712B8CD37}" type="pres">
      <dgm:prSet presAssocID="{3001B8A7-70CE-BA4B-93A6-039782C44E0F}" presName="text_4" presStyleLbl="node1" presStyleIdx="3" presStyleCnt="5">
        <dgm:presLayoutVars>
          <dgm:bulletEnabled val="1"/>
        </dgm:presLayoutVars>
      </dgm:prSet>
      <dgm:spPr bwMode="auto"/>
    </dgm:pt>
    <dgm:pt modelId="{C961FCF6-5FC5-C544-8473-CDDD2A208CB4}" type="pres">
      <dgm:prSet presAssocID="{3001B8A7-70CE-BA4B-93A6-039782C44E0F}" presName="accent_4" presStyleCnt="0"/>
      <dgm:spPr bwMode="auto"/>
    </dgm:pt>
    <dgm:pt modelId="{1AD796CC-9A29-B247-96C0-00C4566AA5E0}" type="pres">
      <dgm:prSet presAssocID="{3001B8A7-70CE-BA4B-93A6-039782C44E0F}" presName="accentRepeatNode" presStyleLbl="solidFgAcc1" presStyleIdx="3" presStyleCnt="5"/>
      <dgm:spPr bwMode="auto"/>
    </dgm:pt>
    <dgm:pt modelId="{B98091E4-849C-EF48-AFDE-752E9AADCC03}" type="pres">
      <dgm:prSet presAssocID="{E9A109F5-1FBE-4F38-82BD-BC0C1CF5B8DC}" presName="text_5" presStyleLbl="node1" presStyleIdx="4" presStyleCnt="5">
        <dgm:presLayoutVars>
          <dgm:bulletEnabled val="1"/>
        </dgm:presLayoutVars>
      </dgm:prSet>
      <dgm:spPr bwMode="auto"/>
    </dgm:pt>
    <dgm:pt modelId="{C70DEDEB-A6F4-3541-9F84-9278A08B0156}" type="pres">
      <dgm:prSet presAssocID="{E9A109F5-1FBE-4F38-82BD-BC0C1CF5B8DC}" presName="accent_5" presStyleCnt="0"/>
      <dgm:spPr bwMode="auto"/>
    </dgm:pt>
    <dgm:pt modelId="{181A955C-56BC-450D-9734-347437BECF42}" type="pres">
      <dgm:prSet presAssocID="{E9A109F5-1FBE-4F38-82BD-BC0C1CF5B8DC}" presName="accentRepeatNode" presStyleLbl="solidFgAcc1" presStyleIdx="4" presStyleCnt="5"/>
      <dgm:spPr bwMode="auto"/>
    </dgm:pt>
  </dgm:ptLst>
  <dgm:cxnLst>
    <dgm:cxn modelId="{0ED50E13-748E-4402-BEA0-C3DC910871D9}" type="presOf" srcId="{915D2F79-8E72-4F6E-8207-69635943C4D2}" destId="{D6FFDB8B-CAC2-4685-9FA8-0D3E96D298CF}" srcOrd="0" destOrd="0" presId="urn:microsoft.com/office/officeart/2008/layout/VerticalCurvedList"/>
    <dgm:cxn modelId="{D8F3B428-C18B-FC4C-A438-9CB2C51D0C09}" type="presOf" srcId="{E9A109F5-1FBE-4F38-82BD-BC0C1CF5B8DC}" destId="{B98091E4-849C-EF48-AFDE-752E9AADCC03}" srcOrd="0" destOrd="0" presId="urn:microsoft.com/office/officeart/2008/layout/VerticalCurvedList"/>
    <dgm:cxn modelId="{4DA7A744-D769-9D46-B4DF-6109EDD9FE6E}" srcId="{EA129027-7C36-49B7-A5CE-5AF7CBD739BE}" destId="{3001B8A7-70CE-BA4B-93A6-039782C44E0F}" srcOrd="3" destOrd="0" parTransId="{8256876F-1A6D-904F-B0D2-8B5D915353A5}" sibTransId="{063B4636-67AF-B944-A75F-A23FD853F1EA}"/>
    <dgm:cxn modelId="{C8BD5D68-D88B-E94A-AC29-E1FA81BFC90F}" type="presOf" srcId="{3001B8A7-70CE-BA4B-93A6-039782C44E0F}" destId="{279E71E9-D019-C043-9658-C6B712B8CD37}" srcOrd="0" destOrd="0" presId="urn:microsoft.com/office/officeart/2008/layout/VerticalCurvedList"/>
    <dgm:cxn modelId="{F43F4A4D-25B4-446C-957C-B3D9A307FCF2}" type="presOf" srcId="{F616F997-5939-4726-8FE2-9C84B95E0BDD}" destId="{089BC352-DD08-4682-AC78-4A385BBCAF7E}" srcOrd="0" destOrd="0" presId="urn:microsoft.com/office/officeart/2008/layout/VerticalCurvedList"/>
    <dgm:cxn modelId="{19D8A74F-BD3B-4F80-80C5-05BE1CE844FB}" srcId="{EA129027-7C36-49B7-A5CE-5AF7CBD739BE}" destId="{D522E5E5-D3CA-4421-A858-3BC29505FBFF}" srcOrd="0" destOrd="0" parTransId="{3144A29E-082C-4057-9275-8EA2C695D2B7}" sibTransId="{B892E8DF-7200-431C-9531-C89614C96226}"/>
    <dgm:cxn modelId="{A1789E55-ADA8-4DF1-974B-F5FF52FCD9C6}" type="presOf" srcId="{EA129027-7C36-49B7-A5CE-5AF7CBD739BE}" destId="{B6F5409A-5944-4C8B-814F-0D4C915DE96A}" srcOrd="0" destOrd="0" presId="urn:microsoft.com/office/officeart/2008/layout/VerticalCurvedList"/>
    <dgm:cxn modelId="{C37BA5A6-EABF-45A0-BD8A-229E14830A73}" srcId="{EA129027-7C36-49B7-A5CE-5AF7CBD739BE}" destId="{E9A109F5-1FBE-4F38-82BD-BC0C1CF5B8DC}" srcOrd="4" destOrd="0" parTransId="{D01A44A8-8B44-447A-8FCD-B82AE6E61B56}" sibTransId="{03EBAA21-7B83-40A8-A3BC-52B3F4409E23}"/>
    <dgm:cxn modelId="{90CBEEA9-354E-4A4B-A5ED-D1DDF833CB93}" type="presOf" srcId="{D522E5E5-D3CA-4421-A858-3BC29505FBFF}" destId="{A66B36B8-9A84-4A80-BBC4-F8BDCA8218A7}" srcOrd="0" destOrd="0" presId="urn:microsoft.com/office/officeart/2008/layout/VerticalCurvedList"/>
    <dgm:cxn modelId="{24D2CBC8-FFAC-4554-9918-946084E6D5CE}" srcId="{EA129027-7C36-49B7-A5CE-5AF7CBD739BE}" destId="{F616F997-5939-4726-8FE2-9C84B95E0BDD}" srcOrd="2" destOrd="0" parTransId="{5FBBEDD8-4312-4545-9837-B7B7652BAA99}" sibTransId="{27D29D5E-EC4E-4730-B4FE-18A07E6E4B4D}"/>
    <dgm:cxn modelId="{B98809E1-8B33-4D98-B9C3-031730010A84}" type="presOf" srcId="{B892E8DF-7200-431C-9531-C89614C96226}" destId="{1B6085CF-DDAF-40A9-9020-271C6440811C}" srcOrd="0" destOrd="0" presId="urn:microsoft.com/office/officeart/2008/layout/VerticalCurvedList"/>
    <dgm:cxn modelId="{D90C41F3-B33B-4CE8-A37D-B24E6E279391}" srcId="{EA129027-7C36-49B7-A5CE-5AF7CBD739BE}" destId="{915D2F79-8E72-4F6E-8207-69635943C4D2}" srcOrd="1" destOrd="0" parTransId="{0046AAE1-AA51-48C4-9927-8C25B22B2788}" sibTransId="{5D82B962-E235-4FB7-A56F-2B40DAB79DBF}"/>
    <dgm:cxn modelId="{4417C8A8-7269-47DD-A32A-205908261332}" type="presParOf" srcId="{B6F5409A-5944-4C8B-814F-0D4C915DE96A}" destId="{AEFA5681-AC1F-4AFE-903C-6E874205DE07}" srcOrd="0" destOrd="0" presId="urn:microsoft.com/office/officeart/2008/layout/VerticalCurvedList"/>
    <dgm:cxn modelId="{A2F8B37A-8B32-4713-8745-F4C7BF630622}" type="presParOf" srcId="{AEFA5681-AC1F-4AFE-903C-6E874205DE07}" destId="{9987A3F9-33BF-4226-8FFD-06F35409C312}" srcOrd="0" destOrd="0" presId="urn:microsoft.com/office/officeart/2008/layout/VerticalCurvedList"/>
    <dgm:cxn modelId="{99E6C8CF-9510-4FF5-BB33-34C90E7D8DAF}" type="presParOf" srcId="{9987A3F9-33BF-4226-8FFD-06F35409C312}" destId="{679247C5-6139-4DA8-8ED0-0A455CE8AD58}" srcOrd="0" destOrd="0" presId="urn:microsoft.com/office/officeart/2008/layout/VerticalCurvedList"/>
    <dgm:cxn modelId="{F7594998-20A4-43DD-9243-4140E6D4F24A}" type="presParOf" srcId="{9987A3F9-33BF-4226-8FFD-06F35409C312}" destId="{1B6085CF-DDAF-40A9-9020-271C6440811C}" srcOrd="1" destOrd="0" presId="urn:microsoft.com/office/officeart/2008/layout/VerticalCurvedList"/>
    <dgm:cxn modelId="{6D716B6C-BB6E-4D05-B267-4758C65E2F3B}" type="presParOf" srcId="{9987A3F9-33BF-4226-8FFD-06F35409C312}" destId="{31B23729-63A9-4C3B-A518-FAF2565977F5}" srcOrd="2" destOrd="0" presId="urn:microsoft.com/office/officeart/2008/layout/VerticalCurvedList"/>
    <dgm:cxn modelId="{9330A444-F6D7-43B6-ADCB-40020BAC85C8}" type="presParOf" srcId="{9987A3F9-33BF-4226-8FFD-06F35409C312}" destId="{3E87E4C4-0C1E-4A22-B553-5009A191C226}" srcOrd="3" destOrd="0" presId="urn:microsoft.com/office/officeart/2008/layout/VerticalCurvedList"/>
    <dgm:cxn modelId="{0C7B4E43-D422-4228-960D-6C44723AD9CA}" type="presParOf" srcId="{AEFA5681-AC1F-4AFE-903C-6E874205DE07}" destId="{A66B36B8-9A84-4A80-BBC4-F8BDCA8218A7}" srcOrd="1" destOrd="0" presId="urn:microsoft.com/office/officeart/2008/layout/VerticalCurvedList"/>
    <dgm:cxn modelId="{982BD232-1C8E-440E-AB69-1472B3D24F2E}" type="presParOf" srcId="{AEFA5681-AC1F-4AFE-903C-6E874205DE07}" destId="{7C352F56-0D72-44AE-9F19-CA1ED33D3FC5}" srcOrd="2" destOrd="0" presId="urn:microsoft.com/office/officeart/2008/layout/VerticalCurvedList"/>
    <dgm:cxn modelId="{DEC37668-1F3E-4F6A-8C9B-5446CC8083B7}" type="presParOf" srcId="{7C352F56-0D72-44AE-9F19-CA1ED33D3FC5}" destId="{BE8C2B68-0B3A-4C9D-8B97-79D736DE2F3C}" srcOrd="0" destOrd="0" presId="urn:microsoft.com/office/officeart/2008/layout/VerticalCurvedList"/>
    <dgm:cxn modelId="{830BAD8C-337C-4C6F-8B3A-F73B1D758013}" type="presParOf" srcId="{AEFA5681-AC1F-4AFE-903C-6E874205DE07}" destId="{D6FFDB8B-CAC2-4685-9FA8-0D3E96D298CF}" srcOrd="3" destOrd="0" presId="urn:microsoft.com/office/officeart/2008/layout/VerticalCurvedList"/>
    <dgm:cxn modelId="{01365A7F-654C-4FA1-904C-5116EA380797}" type="presParOf" srcId="{AEFA5681-AC1F-4AFE-903C-6E874205DE07}" destId="{0ABF25A8-EA4D-466B-AF62-1B4838327743}" srcOrd="4" destOrd="0" presId="urn:microsoft.com/office/officeart/2008/layout/VerticalCurvedList"/>
    <dgm:cxn modelId="{72E0A575-03DB-4759-99AB-5CD4042864C9}" type="presParOf" srcId="{0ABF25A8-EA4D-466B-AF62-1B4838327743}" destId="{2C86C5F9-5B6A-45E3-9DAA-9CBBB77921C9}" srcOrd="0" destOrd="0" presId="urn:microsoft.com/office/officeart/2008/layout/VerticalCurvedList"/>
    <dgm:cxn modelId="{6662E708-73C2-4C86-A32E-2E10422F2CFF}" type="presParOf" srcId="{AEFA5681-AC1F-4AFE-903C-6E874205DE07}" destId="{089BC352-DD08-4682-AC78-4A385BBCAF7E}" srcOrd="5" destOrd="0" presId="urn:microsoft.com/office/officeart/2008/layout/VerticalCurvedList"/>
    <dgm:cxn modelId="{D2EFFA55-1860-490E-A8B5-B3D080C55077}" type="presParOf" srcId="{AEFA5681-AC1F-4AFE-903C-6E874205DE07}" destId="{337A9697-972E-42FB-93E3-94546024035B}" srcOrd="6" destOrd="0" presId="urn:microsoft.com/office/officeart/2008/layout/VerticalCurvedList"/>
    <dgm:cxn modelId="{7F27A23C-07B9-4508-872B-0BE875D7790C}" type="presParOf" srcId="{337A9697-972E-42FB-93E3-94546024035B}" destId="{BEFC7AC5-3913-4F20-A590-4575913C313F}" srcOrd="0" destOrd="0" presId="urn:microsoft.com/office/officeart/2008/layout/VerticalCurvedList"/>
    <dgm:cxn modelId="{67D1E314-38D0-0546-AE7B-C8EED93BB825}" type="presParOf" srcId="{AEFA5681-AC1F-4AFE-903C-6E874205DE07}" destId="{279E71E9-D019-C043-9658-C6B712B8CD37}" srcOrd="7" destOrd="0" presId="urn:microsoft.com/office/officeart/2008/layout/VerticalCurvedList"/>
    <dgm:cxn modelId="{80B4F987-565A-AA4F-A755-D9EAB57CB606}" type="presParOf" srcId="{AEFA5681-AC1F-4AFE-903C-6E874205DE07}" destId="{C961FCF6-5FC5-C544-8473-CDDD2A208CB4}" srcOrd="8" destOrd="0" presId="urn:microsoft.com/office/officeart/2008/layout/VerticalCurvedList"/>
    <dgm:cxn modelId="{6D5902DF-345D-C349-9028-070CD8A60973}" type="presParOf" srcId="{C961FCF6-5FC5-C544-8473-CDDD2A208CB4}" destId="{1AD796CC-9A29-B247-96C0-00C4566AA5E0}" srcOrd="0" destOrd="0" presId="urn:microsoft.com/office/officeart/2008/layout/VerticalCurvedList"/>
    <dgm:cxn modelId="{A0DED9F5-ABE1-2546-A902-DF567979666D}" type="presParOf" srcId="{AEFA5681-AC1F-4AFE-903C-6E874205DE07}" destId="{B98091E4-849C-EF48-AFDE-752E9AADCC03}" srcOrd="9" destOrd="0" presId="urn:microsoft.com/office/officeart/2008/layout/VerticalCurvedList"/>
    <dgm:cxn modelId="{AF978A6E-428D-5B40-83B7-65FBE2FF6741}" type="presParOf" srcId="{AEFA5681-AC1F-4AFE-903C-6E874205DE07}" destId="{C70DEDEB-A6F4-3541-9F84-9278A08B0156}" srcOrd="10" destOrd="0" presId="urn:microsoft.com/office/officeart/2008/layout/VerticalCurvedList"/>
    <dgm:cxn modelId="{CCBF9CD2-EB83-C548-B7F7-D8CF64E16257}" type="presParOf" srcId="{C70DEDEB-A6F4-3541-9F84-9278A08B0156}" destId="{181A955C-56BC-450D-9734-347437BECF42}" srcOrd="0" destOrd="0" presId="urn:microsoft.com/office/officeart/2008/layout/VerticalCurvedList"/>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2.xml><?xml version="1.0" encoding="utf-8"?>
<dgm:dataModel xmlns:dgm="http://schemas.openxmlformats.org/drawingml/2006/diagram" xmlns:a="http://schemas.openxmlformats.org/drawingml/2006/main" xmlns:r="http://schemas.openxmlformats.org/officeDocument/2006/relationships">
  <dgm:ptLst>
    <dgm:pt modelId="{69424642-ABC8-471A-ADC4-49BF7A6C4798}" type="doc">
      <dgm:prSet loTypeId="urn:microsoft.com/office/officeart/2008/layout/SquareAccentList#1" loCatId="list" qsTypeId="urn:microsoft.com/office/officeart/2005/8/quickstyle/simple1" qsCatId="simple" csTypeId="urn:microsoft.com/office/officeart/2005/8/colors/colorful5" csCatId="colorful" phldr="1"/>
      <dgm:spPr bwMode="auto"/>
      <dgm:t>
        <a:bodyPr/>
        <a:lstStyle/>
        <a:p>
          <a:pPr>
            <a:defRPr/>
          </a:pPr>
          <a:endParaRPr lang="de-DE"/>
        </a:p>
      </dgm:t>
    </dgm:pt>
    <dgm:pt modelId="{AA66C31A-7A84-4967-94FA-2EEF6B39723D}">
      <dgm:prSet phldrT="[Text]" custT="1"/>
      <dgm:spPr bwMode="auto"/>
      <dgm:t>
        <a:bodyPr/>
        <a:lstStyle/>
        <a:p>
          <a:pPr>
            <a:defRPr/>
          </a:pPr>
          <a:r>
            <a:rPr lang="de-DE" sz="1600" b="1"/>
            <a:t>Organisieren und Ablegen</a:t>
          </a:r>
          <a:endParaRPr/>
        </a:p>
      </dgm:t>
    </dgm:pt>
    <dgm:pt modelId="{BB3894CC-2C08-4F58-A305-F20D208A56BD}" type="parTrans" cxnId="{468888F5-A4F3-43FB-B804-2685CD01D671}">
      <dgm:prSet/>
      <dgm:spPr bwMode="auto"/>
      <dgm:t>
        <a:bodyPr/>
        <a:lstStyle/>
        <a:p>
          <a:pPr>
            <a:defRPr/>
          </a:pPr>
          <a:endParaRPr lang="de-DE"/>
        </a:p>
      </dgm:t>
    </dgm:pt>
    <dgm:pt modelId="{CB520AC0-A974-4C2B-8B2A-022A2C1AEA26}" type="sibTrans" cxnId="{468888F5-A4F3-43FB-B804-2685CD01D671}">
      <dgm:prSet/>
      <dgm:spPr bwMode="auto"/>
      <dgm:t>
        <a:bodyPr/>
        <a:lstStyle/>
        <a:p>
          <a:pPr>
            <a:defRPr/>
          </a:pPr>
          <a:endParaRPr lang="de-DE"/>
        </a:p>
      </dgm:t>
    </dgm:pt>
    <dgm:pt modelId="{44AA9DA2-DEAD-4D97-A4CA-A7F7141ACE32}">
      <dgm:prSet phldrT="[Text]" custT="1"/>
      <dgm:spPr bwMode="auto"/>
      <dgm:t>
        <a:bodyPr/>
        <a:lstStyle/>
        <a:p>
          <a:pPr>
            <a:defRPr/>
          </a:pPr>
          <a:r>
            <a:rPr lang="de-DE" sz="1200"/>
            <a:t>wichtige Zugänge / Anmeldung sicherstellen</a:t>
          </a:r>
          <a:endParaRPr/>
        </a:p>
      </dgm:t>
    </dgm:pt>
    <dgm:pt modelId="{F7BEE717-E1F3-43BA-99F2-18DA84F82229}" type="parTrans" cxnId="{136BDC10-83E6-4095-9038-7AB3467D0CC5}">
      <dgm:prSet/>
      <dgm:spPr bwMode="auto"/>
      <dgm:t>
        <a:bodyPr/>
        <a:lstStyle/>
        <a:p>
          <a:pPr>
            <a:defRPr/>
          </a:pPr>
          <a:endParaRPr lang="de-DE"/>
        </a:p>
      </dgm:t>
    </dgm:pt>
    <dgm:pt modelId="{A6E49B33-8230-4420-936B-C685B714DBF5}" type="sibTrans" cxnId="{136BDC10-83E6-4095-9038-7AB3467D0CC5}">
      <dgm:prSet/>
      <dgm:spPr bwMode="auto"/>
      <dgm:t>
        <a:bodyPr/>
        <a:lstStyle/>
        <a:p>
          <a:pPr>
            <a:defRPr/>
          </a:pPr>
          <a:endParaRPr lang="de-DE"/>
        </a:p>
      </dgm:t>
    </dgm:pt>
    <dgm:pt modelId="{A08F50E1-6AA5-4C0C-B741-8B57C987E515}">
      <dgm:prSet phldrT="[Text]" custT="1"/>
      <dgm:spPr bwMode="auto"/>
      <dgm:t>
        <a:bodyPr/>
        <a:lstStyle/>
        <a:p>
          <a:pPr>
            <a:defRPr/>
          </a:pPr>
          <a:r>
            <a:rPr lang="de-DE" sz="1600" b="1"/>
            <a:t>Suchen und Verarbeiten</a:t>
          </a:r>
          <a:endParaRPr/>
        </a:p>
      </dgm:t>
    </dgm:pt>
    <dgm:pt modelId="{3CA34684-CB98-41BA-89DB-FDE3DD9E3892}" type="parTrans" cxnId="{8CB3ADE7-C27F-4CEE-B43D-9FE77C976C29}">
      <dgm:prSet/>
      <dgm:spPr bwMode="auto"/>
      <dgm:t>
        <a:bodyPr/>
        <a:lstStyle/>
        <a:p>
          <a:pPr>
            <a:defRPr/>
          </a:pPr>
          <a:endParaRPr lang="de-DE"/>
        </a:p>
      </dgm:t>
    </dgm:pt>
    <dgm:pt modelId="{3118A3B5-53A2-4E79-B3F9-ED0ABD6996E7}" type="sibTrans" cxnId="{8CB3ADE7-C27F-4CEE-B43D-9FE77C976C29}">
      <dgm:prSet/>
      <dgm:spPr bwMode="auto"/>
      <dgm:t>
        <a:bodyPr/>
        <a:lstStyle/>
        <a:p>
          <a:pPr>
            <a:defRPr/>
          </a:pPr>
          <a:endParaRPr lang="de-DE"/>
        </a:p>
      </dgm:t>
    </dgm:pt>
    <dgm:pt modelId="{D253E834-E933-458A-A84B-67A11D48E4A8}">
      <dgm:prSet phldrT="[Text]" custT="1"/>
      <dgm:spPr bwMode="auto"/>
      <dgm:t>
        <a:bodyPr/>
        <a:lstStyle/>
        <a:p>
          <a:pPr>
            <a:defRPr/>
          </a:pPr>
          <a:r>
            <a:rPr lang="de-DE" sz="1200"/>
            <a:t>Recherchetools</a:t>
          </a:r>
          <a:endParaRPr/>
        </a:p>
      </dgm:t>
    </dgm:pt>
    <dgm:pt modelId="{C5BA4838-2B51-4B68-A10A-1CB32B6A8470}" type="parTrans" cxnId="{C1EED218-EC88-41B3-BB78-0CAE1F6AC3FF}">
      <dgm:prSet/>
      <dgm:spPr bwMode="auto"/>
      <dgm:t>
        <a:bodyPr/>
        <a:lstStyle/>
        <a:p>
          <a:pPr>
            <a:defRPr/>
          </a:pPr>
          <a:endParaRPr lang="de-DE"/>
        </a:p>
      </dgm:t>
    </dgm:pt>
    <dgm:pt modelId="{3EFA1F5C-6921-4F8F-A0DB-6EF7E3ECA4E0}" type="sibTrans" cxnId="{C1EED218-EC88-41B3-BB78-0CAE1F6AC3FF}">
      <dgm:prSet/>
      <dgm:spPr bwMode="auto"/>
      <dgm:t>
        <a:bodyPr/>
        <a:lstStyle/>
        <a:p>
          <a:pPr>
            <a:defRPr/>
          </a:pPr>
          <a:endParaRPr lang="de-DE"/>
        </a:p>
      </dgm:t>
    </dgm:pt>
    <dgm:pt modelId="{4D11B68F-E846-4629-BF3D-F81AC999372C}">
      <dgm:prSet phldrT="[Text]" custT="1"/>
      <dgm:spPr bwMode="auto"/>
      <dgm:t>
        <a:bodyPr/>
        <a:lstStyle/>
        <a:p>
          <a:pPr>
            <a:defRPr/>
          </a:pPr>
          <a:r>
            <a:rPr lang="de-DE" sz="1200"/>
            <a:t>Notizenapp</a:t>
          </a:r>
          <a:endParaRPr/>
        </a:p>
      </dgm:t>
    </dgm:pt>
    <dgm:pt modelId="{8A9AD1E0-7505-4E08-853F-367529D02D5F}" type="parTrans" cxnId="{AA2BCF47-D36F-4634-B9FF-674CF950441B}">
      <dgm:prSet/>
      <dgm:spPr bwMode="auto"/>
      <dgm:t>
        <a:bodyPr/>
        <a:lstStyle/>
        <a:p>
          <a:pPr>
            <a:defRPr/>
          </a:pPr>
          <a:endParaRPr lang="de-DE"/>
        </a:p>
      </dgm:t>
    </dgm:pt>
    <dgm:pt modelId="{0033936A-8ED7-43C0-BC72-BCEB0968EAE3}" type="sibTrans" cxnId="{AA2BCF47-D36F-4634-B9FF-674CF950441B}">
      <dgm:prSet/>
      <dgm:spPr bwMode="auto"/>
      <dgm:t>
        <a:bodyPr/>
        <a:lstStyle/>
        <a:p>
          <a:pPr>
            <a:defRPr/>
          </a:pPr>
          <a:endParaRPr lang="de-DE"/>
        </a:p>
      </dgm:t>
    </dgm:pt>
    <dgm:pt modelId="{275F2550-332B-4974-A11E-79122B5AC518}">
      <dgm:prSet phldrT="[Text]" custT="1"/>
      <dgm:spPr bwMode="auto"/>
      <dgm:t>
        <a:bodyPr/>
        <a:lstStyle/>
        <a:p>
          <a:pPr>
            <a:defRPr/>
          </a:pPr>
          <a:r>
            <a:rPr lang="de-DE" sz="1600" b="1"/>
            <a:t>Kommunizieren und Kooperieren</a:t>
          </a:r>
          <a:r>
            <a:rPr lang="de-DE" sz="1600"/>
            <a:t>	</a:t>
          </a:r>
          <a:endParaRPr/>
        </a:p>
      </dgm:t>
    </dgm:pt>
    <dgm:pt modelId="{033DC45D-594F-4B4C-B972-DC8C5B27E016}" type="parTrans" cxnId="{94674371-CB33-4408-9A85-7BD9A87B3DBA}">
      <dgm:prSet/>
      <dgm:spPr bwMode="auto"/>
      <dgm:t>
        <a:bodyPr/>
        <a:lstStyle/>
        <a:p>
          <a:pPr>
            <a:defRPr/>
          </a:pPr>
          <a:endParaRPr lang="de-DE"/>
        </a:p>
      </dgm:t>
    </dgm:pt>
    <dgm:pt modelId="{2CE818B0-E112-4ADE-828D-3E005EC4F80D}" type="sibTrans" cxnId="{94674371-CB33-4408-9A85-7BD9A87B3DBA}">
      <dgm:prSet/>
      <dgm:spPr bwMode="auto"/>
      <dgm:t>
        <a:bodyPr/>
        <a:lstStyle/>
        <a:p>
          <a:pPr>
            <a:defRPr/>
          </a:pPr>
          <a:endParaRPr lang="de-DE"/>
        </a:p>
      </dgm:t>
    </dgm:pt>
    <dgm:pt modelId="{6ECA889B-C8FF-4F66-93A2-FBEE2D55D9E3}">
      <dgm:prSet phldrT="[Text]" custT="1"/>
      <dgm:spPr bwMode="auto"/>
      <dgm:t>
        <a:bodyPr/>
        <a:lstStyle/>
        <a:p>
          <a:pPr>
            <a:defRPr/>
          </a:pPr>
          <a:r>
            <a:rPr lang="de-DE" sz="1600" b="1"/>
            <a:t>Produzieren und Präsentieren</a:t>
          </a:r>
          <a:endParaRPr/>
        </a:p>
      </dgm:t>
    </dgm:pt>
    <dgm:pt modelId="{4FA78439-89B2-419C-8FDE-F825FEE828D3}" type="parTrans" cxnId="{AF6E4C1C-771B-4A9A-83F9-45C8205ED02C}">
      <dgm:prSet/>
      <dgm:spPr bwMode="auto"/>
      <dgm:t>
        <a:bodyPr/>
        <a:lstStyle/>
        <a:p>
          <a:pPr>
            <a:defRPr/>
          </a:pPr>
          <a:endParaRPr lang="de-DE"/>
        </a:p>
      </dgm:t>
    </dgm:pt>
    <dgm:pt modelId="{3CDC86F2-36FF-4A3A-9C38-EBB688B95FFD}" type="sibTrans" cxnId="{AF6E4C1C-771B-4A9A-83F9-45C8205ED02C}">
      <dgm:prSet/>
      <dgm:spPr bwMode="auto"/>
      <dgm:t>
        <a:bodyPr/>
        <a:lstStyle/>
        <a:p>
          <a:pPr>
            <a:defRPr/>
          </a:pPr>
          <a:endParaRPr lang="de-DE"/>
        </a:p>
      </dgm:t>
    </dgm:pt>
    <dgm:pt modelId="{40C0ADDD-EAAA-43F6-BF92-AC41CBC75FBC}">
      <dgm:prSet phldrT="[Text]" custT="1"/>
      <dgm:spPr bwMode="auto"/>
      <dgm:t>
        <a:bodyPr/>
        <a:lstStyle/>
        <a:p>
          <a:pPr>
            <a:defRPr/>
          </a:pPr>
          <a:r>
            <a:rPr lang="de-DE" sz="1200"/>
            <a:t>E-Mail</a:t>
          </a:r>
          <a:endParaRPr/>
        </a:p>
      </dgm:t>
    </dgm:pt>
    <dgm:pt modelId="{2E7E11C6-9EFF-4576-B3AF-837531369137}" type="parTrans" cxnId="{948396F7-05F7-4981-87E4-1EC8D9E592FA}">
      <dgm:prSet/>
      <dgm:spPr bwMode="auto"/>
      <dgm:t>
        <a:bodyPr/>
        <a:lstStyle/>
        <a:p>
          <a:pPr>
            <a:defRPr/>
          </a:pPr>
          <a:endParaRPr lang="de-DE"/>
        </a:p>
      </dgm:t>
    </dgm:pt>
    <dgm:pt modelId="{9CA3B3F8-E8B2-450A-BCE2-75C7E44C2F4C}" type="sibTrans" cxnId="{948396F7-05F7-4981-87E4-1EC8D9E592FA}">
      <dgm:prSet/>
      <dgm:spPr bwMode="auto"/>
      <dgm:t>
        <a:bodyPr/>
        <a:lstStyle/>
        <a:p>
          <a:pPr>
            <a:defRPr/>
          </a:pPr>
          <a:endParaRPr lang="de-DE"/>
        </a:p>
      </dgm:t>
    </dgm:pt>
    <dgm:pt modelId="{CFFB06B5-6615-458A-B4B0-CC515B08E47D}">
      <dgm:prSet phldrT="[Text]" custT="1"/>
      <dgm:spPr bwMode="auto"/>
      <dgm:t>
        <a:bodyPr/>
        <a:lstStyle/>
        <a:p>
          <a:pPr>
            <a:defRPr/>
          </a:pPr>
          <a:r>
            <a:rPr lang="de-DE" sz="1200"/>
            <a:t>Chat, Messenger</a:t>
          </a:r>
          <a:endParaRPr/>
        </a:p>
      </dgm:t>
    </dgm:pt>
    <dgm:pt modelId="{FF819C24-1CFF-4843-941C-C087D0A94E0E}" type="parTrans" cxnId="{A58413D6-C2C9-4D4E-A7EF-81916BAF55B1}">
      <dgm:prSet/>
      <dgm:spPr bwMode="auto"/>
      <dgm:t>
        <a:bodyPr/>
        <a:lstStyle/>
        <a:p>
          <a:pPr>
            <a:defRPr/>
          </a:pPr>
          <a:endParaRPr lang="de-DE"/>
        </a:p>
      </dgm:t>
    </dgm:pt>
    <dgm:pt modelId="{E3DF19B8-6C1A-4C53-8402-9BBFDBFBAAC0}" type="sibTrans" cxnId="{A58413D6-C2C9-4D4E-A7EF-81916BAF55B1}">
      <dgm:prSet/>
      <dgm:spPr bwMode="auto"/>
      <dgm:t>
        <a:bodyPr/>
        <a:lstStyle/>
        <a:p>
          <a:pPr>
            <a:defRPr/>
          </a:pPr>
          <a:endParaRPr lang="de-DE"/>
        </a:p>
      </dgm:t>
    </dgm:pt>
    <dgm:pt modelId="{5BE7DA8B-B550-4342-97E9-AB6B2FB2BC20}">
      <dgm:prSet phldrT="[Text]" custT="1"/>
      <dgm:spPr bwMode="auto"/>
      <dgm:t>
        <a:bodyPr/>
        <a:lstStyle/>
        <a:p>
          <a:pPr>
            <a:defRPr/>
          </a:pPr>
          <a:r>
            <a:rPr lang="de-DE" sz="1200"/>
            <a:t>Austauschplattformen</a:t>
          </a:r>
          <a:endParaRPr/>
        </a:p>
      </dgm:t>
    </dgm:pt>
    <dgm:pt modelId="{DC318DDF-F221-46CF-AE19-75AD9561CA86}" type="parTrans" cxnId="{B45DF067-3820-42D5-8CDB-8C2E124A01FB}">
      <dgm:prSet/>
      <dgm:spPr bwMode="auto"/>
      <dgm:t>
        <a:bodyPr/>
        <a:lstStyle/>
        <a:p>
          <a:pPr>
            <a:defRPr/>
          </a:pPr>
          <a:endParaRPr lang="de-DE"/>
        </a:p>
      </dgm:t>
    </dgm:pt>
    <dgm:pt modelId="{183D6149-F903-4334-B984-AC1160D8EABF}" type="sibTrans" cxnId="{B45DF067-3820-42D5-8CDB-8C2E124A01FB}">
      <dgm:prSet/>
      <dgm:spPr bwMode="auto"/>
      <dgm:t>
        <a:bodyPr/>
        <a:lstStyle/>
        <a:p>
          <a:pPr>
            <a:defRPr/>
          </a:pPr>
          <a:endParaRPr lang="de-DE"/>
        </a:p>
      </dgm:t>
    </dgm:pt>
    <dgm:pt modelId="{AD401384-B901-4278-93BD-FA6C180E1D37}">
      <dgm:prSet phldrT="[Text]" custT="1"/>
      <dgm:spPr bwMode="auto"/>
      <dgm:t>
        <a:bodyPr/>
        <a:lstStyle/>
        <a:p>
          <a:pPr>
            <a:defRPr/>
          </a:pPr>
          <a:r>
            <a:rPr lang="de-DE" sz="1200"/>
            <a:t>Lernplattform</a:t>
          </a:r>
          <a:endParaRPr/>
        </a:p>
      </dgm:t>
    </dgm:pt>
    <dgm:pt modelId="{5DCE56E4-ABA8-4862-981F-AD59A97951D1}" type="parTrans" cxnId="{74B6E875-BE7C-46AE-B769-D8AC5CCFE876}">
      <dgm:prSet/>
      <dgm:spPr bwMode="auto"/>
      <dgm:t>
        <a:bodyPr/>
        <a:lstStyle/>
        <a:p>
          <a:pPr>
            <a:defRPr/>
          </a:pPr>
          <a:endParaRPr lang="de-DE"/>
        </a:p>
      </dgm:t>
    </dgm:pt>
    <dgm:pt modelId="{9989249D-E4F1-44DA-8E5B-AD3526B143A0}" type="sibTrans" cxnId="{74B6E875-BE7C-46AE-B769-D8AC5CCFE876}">
      <dgm:prSet/>
      <dgm:spPr bwMode="auto"/>
      <dgm:t>
        <a:bodyPr/>
        <a:lstStyle/>
        <a:p>
          <a:pPr>
            <a:defRPr/>
          </a:pPr>
          <a:endParaRPr lang="de-DE"/>
        </a:p>
      </dgm:t>
    </dgm:pt>
    <dgm:pt modelId="{0D1FBDE7-BE67-411F-9DFE-E8526BE6FD79}">
      <dgm:prSet phldrT="[Text]" custT="1"/>
      <dgm:spPr bwMode="auto"/>
      <dgm:t>
        <a:bodyPr/>
        <a:lstStyle/>
        <a:p>
          <a:pPr>
            <a:defRPr/>
          </a:pPr>
          <a:r>
            <a:rPr lang="de-DE" sz="1200"/>
            <a:t>Textverarbeitungsprogramm</a:t>
          </a:r>
          <a:endParaRPr/>
        </a:p>
      </dgm:t>
    </dgm:pt>
    <dgm:pt modelId="{8B8CF9B4-D955-4DBE-BEF2-69A603780E7C}" type="parTrans" cxnId="{2A18353E-EA85-489A-A834-858D7B8C0B77}">
      <dgm:prSet/>
      <dgm:spPr bwMode="auto"/>
      <dgm:t>
        <a:bodyPr/>
        <a:lstStyle/>
        <a:p>
          <a:pPr>
            <a:defRPr/>
          </a:pPr>
          <a:endParaRPr lang="de-DE"/>
        </a:p>
      </dgm:t>
    </dgm:pt>
    <dgm:pt modelId="{F4F9E51D-80E6-441E-BD31-47885171794E}" type="sibTrans" cxnId="{2A18353E-EA85-489A-A834-858D7B8C0B77}">
      <dgm:prSet/>
      <dgm:spPr bwMode="auto"/>
      <dgm:t>
        <a:bodyPr/>
        <a:lstStyle/>
        <a:p>
          <a:pPr>
            <a:defRPr/>
          </a:pPr>
          <a:endParaRPr lang="de-DE"/>
        </a:p>
      </dgm:t>
    </dgm:pt>
    <dgm:pt modelId="{3C1BDF61-E548-4355-B044-37B4B189D4F4}">
      <dgm:prSet phldrT="[Text]" custT="1"/>
      <dgm:spPr bwMode="auto"/>
      <dgm:t>
        <a:bodyPr/>
        <a:lstStyle/>
        <a:p>
          <a:pPr>
            <a:defRPr/>
          </a:pPr>
          <a:r>
            <a:rPr lang="de-DE" sz="1200" b="0"/>
            <a:t>Präsentationstool</a:t>
          </a:r>
          <a:endParaRPr/>
        </a:p>
      </dgm:t>
    </dgm:pt>
    <dgm:pt modelId="{858B1E0B-C66C-4B02-B34F-92523F9D4662}" type="parTrans" cxnId="{C036FFBC-48DD-4314-9BDD-65B37C708A9E}">
      <dgm:prSet/>
      <dgm:spPr bwMode="auto"/>
      <dgm:t>
        <a:bodyPr/>
        <a:lstStyle/>
        <a:p>
          <a:pPr>
            <a:defRPr/>
          </a:pPr>
          <a:endParaRPr lang="de-DE"/>
        </a:p>
      </dgm:t>
    </dgm:pt>
    <dgm:pt modelId="{A5FDFCDE-D4CF-4A80-A37F-2F75ADDF1D68}" type="sibTrans" cxnId="{C036FFBC-48DD-4314-9BDD-65B37C708A9E}">
      <dgm:prSet/>
      <dgm:spPr bwMode="auto"/>
      <dgm:t>
        <a:bodyPr/>
        <a:lstStyle/>
        <a:p>
          <a:pPr>
            <a:defRPr/>
          </a:pPr>
          <a:endParaRPr lang="de-DE"/>
        </a:p>
      </dgm:t>
    </dgm:pt>
    <dgm:pt modelId="{3164846C-C3B6-4E43-A9AB-B8538D4FB7A4}">
      <dgm:prSet phldrT="[Text]" custT="1"/>
      <dgm:spPr bwMode="auto"/>
      <dgm:t>
        <a:bodyPr/>
        <a:lstStyle/>
        <a:p>
          <a:pPr>
            <a:defRPr/>
          </a:pPr>
          <a:r>
            <a:rPr lang="de-DE" sz="1200" b="0"/>
            <a:t>medienproduktive</a:t>
          </a:r>
          <a:r>
            <a:rPr lang="de-DE" sz="1200" b="1"/>
            <a:t> </a:t>
          </a:r>
          <a:r>
            <a:rPr lang="de-DE" sz="1200" b="0"/>
            <a:t>Tools</a:t>
          </a:r>
          <a:endParaRPr/>
        </a:p>
      </dgm:t>
    </dgm:pt>
    <dgm:pt modelId="{65B4D2C2-A2BF-4633-A95F-C155813A8479}" type="parTrans" cxnId="{0DA60A47-78FE-4BDF-BD7D-42F57AA727CD}">
      <dgm:prSet/>
      <dgm:spPr bwMode="auto"/>
      <dgm:t>
        <a:bodyPr/>
        <a:lstStyle/>
        <a:p>
          <a:pPr>
            <a:defRPr/>
          </a:pPr>
          <a:endParaRPr lang="de-DE"/>
        </a:p>
      </dgm:t>
    </dgm:pt>
    <dgm:pt modelId="{511937CE-625B-4156-868F-04E36842385C}" type="sibTrans" cxnId="{0DA60A47-78FE-4BDF-BD7D-42F57AA727CD}">
      <dgm:prSet/>
      <dgm:spPr bwMode="auto"/>
      <dgm:t>
        <a:bodyPr/>
        <a:lstStyle/>
        <a:p>
          <a:pPr>
            <a:defRPr/>
          </a:pPr>
          <a:endParaRPr lang="de-DE"/>
        </a:p>
      </dgm:t>
    </dgm:pt>
    <dgm:pt modelId="{5BCB20AD-FC40-4BA8-B590-9E781934AC36}">
      <dgm:prSet phldrT="[Text]" custT="1"/>
      <dgm:spPr bwMode="auto"/>
      <dgm:t>
        <a:bodyPr/>
        <a:lstStyle/>
        <a:p>
          <a:pPr>
            <a:defRPr/>
          </a:pPr>
          <a:r>
            <a:rPr lang="de-DE" sz="1200"/>
            <a:t>Info-/Schülerportal</a:t>
          </a:r>
          <a:endParaRPr/>
        </a:p>
      </dgm:t>
    </dgm:pt>
    <dgm:pt modelId="{789AACE6-863F-4ECC-80D1-42532CB5F3D1}" type="parTrans" cxnId="{FEA3B4A2-E6E0-416A-BE8D-7FDC0AEC0BCC}">
      <dgm:prSet/>
      <dgm:spPr bwMode="auto"/>
      <dgm:t>
        <a:bodyPr/>
        <a:lstStyle/>
        <a:p>
          <a:pPr>
            <a:defRPr/>
          </a:pPr>
          <a:endParaRPr lang="de-DE"/>
        </a:p>
      </dgm:t>
    </dgm:pt>
    <dgm:pt modelId="{203ED455-B7F2-4E7F-B93C-AC3526C10033}" type="sibTrans" cxnId="{FEA3B4A2-E6E0-416A-BE8D-7FDC0AEC0BCC}">
      <dgm:prSet/>
      <dgm:spPr bwMode="auto"/>
      <dgm:t>
        <a:bodyPr/>
        <a:lstStyle/>
        <a:p>
          <a:pPr>
            <a:defRPr/>
          </a:pPr>
          <a:endParaRPr lang="de-DE"/>
        </a:p>
      </dgm:t>
    </dgm:pt>
    <dgm:pt modelId="{E6B7DFE1-F91B-425D-AD2C-DFBB8541555D}">
      <dgm:prSet phldrT="[Text]" custT="1"/>
      <dgm:spPr bwMode="auto"/>
      <dgm:t>
        <a:bodyPr/>
        <a:lstStyle/>
        <a:p>
          <a:pPr>
            <a:defRPr/>
          </a:pPr>
          <a:r>
            <a:rPr lang="de-DE" sz="1600" b="1"/>
            <a:t>Analysieren und Reflektieren</a:t>
          </a:r>
          <a:endParaRPr/>
        </a:p>
      </dgm:t>
    </dgm:pt>
    <dgm:pt modelId="{30CD648C-E5F5-49E3-B351-C7D5407CCC76}" type="parTrans" cxnId="{F5EB25B9-3209-41AA-A8DF-A0E967825895}">
      <dgm:prSet/>
      <dgm:spPr bwMode="auto"/>
      <dgm:t>
        <a:bodyPr/>
        <a:lstStyle/>
        <a:p>
          <a:pPr>
            <a:defRPr/>
          </a:pPr>
          <a:endParaRPr lang="de-DE"/>
        </a:p>
      </dgm:t>
    </dgm:pt>
    <dgm:pt modelId="{3AAEC1A6-130C-4854-BB73-AC5C1E934030}" type="sibTrans" cxnId="{F5EB25B9-3209-41AA-A8DF-A0E967825895}">
      <dgm:prSet/>
      <dgm:spPr bwMode="auto"/>
      <dgm:t>
        <a:bodyPr/>
        <a:lstStyle/>
        <a:p>
          <a:pPr>
            <a:defRPr/>
          </a:pPr>
          <a:endParaRPr lang="de-DE"/>
        </a:p>
      </dgm:t>
    </dgm:pt>
    <dgm:pt modelId="{E9B7AC1B-519E-48D8-960C-F17622D22F48}">
      <dgm:prSet phldrT="[Text]" custT="1"/>
      <dgm:spPr bwMode="auto"/>
      <dgm:t>
        <a:bodyPr/>
        <a:lstStyle/>
        <a:p>
          <a:pPr>
            <a:defRPr/>
          </a:pPr>
          <a:r>
            <a:rPr lang="de-DE" sz="1200" b="0"/>
            <a:t>Feedbacktools</a:t>
          </a:r>
          <a:endParaRPr/>
        </a:p>
      </dgm:t>
    </dgm:pt>
    <dgm:pt modelId="{BC43D30E-8844-43EC-9EDF-29BE35B9EF36}" type="parTrans" cxnId="{68DC519E-C644-4C3C-AD89-26228977155D}">
      <dgm:prSet/>
      <dgm:spPr bwMode="auto"/>
      <dgm:t>
        <a:bodyPr/>
        <a:lstStyle/>
        <a:p>
          <a:pPr>
            <a:defRPr/>
          </a:pPr>
          <a:endParaRPr lang="de-DE"/>
        </a:p>
      </dgm:t>
    </dgm:pt>
    <dgm:pt modelId="{314FFC5F-A79E-45C8-9CBB-35F86B376AC8}" type="sibTrans" cxnId="{68DC519E-C644-4C3C-AD89-26228977155D}">
      <dgm:prSet/>
      <dgm:spPr bwMode="auto"/>
      <dgm:t>
        <a:bodyPr/>
        <a:lstStyle/>
        <a:p>
          <a:pPr>
            <a:defRPr/>
          </a:pPr>
          <a:endParaRPr lang="de-DE"/>
        </a:p>
      </dgm:t>
    </dgm:pt>
    <dgm:pt modelId="{B4B77463-60AB-4F10-977D-57BE1D126D27}">
      <dgm:prSet phldrT="[Text]" custT="1"/>
      <dgm:spPr bwMode="auto"/>
      <dgm:t>
        <a:bodyPr/>
        <a:lstStyle/>
        <a:p>
          <a:pPr>
            <a:defRPr/>
          </a:pPr>
          <a:r>
            <a:rPr lang="de-DE" sz="1200"/>
            <a:t>grundlegende Bedienkompetenzen /  wichtige Systemeinstellungen kennen</a:t>
          </a:r>
          <a:endParaRPr/>
        </a:p>
      </dgm:t>
    </dgm:pt>
    <dgm:pt modelId="{C2922293-1DAC-468B-9536-20B6B570D56A}" type="sibTrans" cxnId="{77633965-306C-443C-9620-8F35BD38BC42}">
      <dgm:prSet/>
      <dgm:spPr bwMode="auto"/>
      <dgm:t>
        <a:bodyPr/>
        <a:lstStyle/>
        <a:p>
          <a:pPr>
            <a:defRPr/>
          </a:pPr>
          <a:endParaRPr lang="de-DE"/>
        </a:p>
      </dgm:t>
    </dgm:pt>
    <dgm:pt modelId="{A2177036-4014-46FB-B7D0-4E796CF061B5}" type="parTrans" cxnId="{77633965-306C-443C-9620-8F35BD38BC42}">
      <dgm:prSet/>
      <dgm:spPr bwMode="auto"/>
      <dgm:t>
        <a:bodyPr/>
        <a:lstStyle/>
        <a:p>
          <a:pPr>
            <a:defRPr/>
          </a:pPr>
          <a:endParaRPr lang="de-DE"/>
        </a:p>
      </dgm:t>
    </dgm:pt>
    <dgm:pt modelId="{816F85C6-69F2-485B-97EC-58C4E338680F}">
      <dgm:prSet phldrT="[Text]" custT="1"/>
      <dgm:spPr bwMode="auto"/>
      <dgm:t>
        <a:bodyPr/>
        <a:lstStyle/>
        <a:p>
          <a:pPr>
            <a:defRPr/>
          </a:pPr>
          <a:r>
            <a:rPr lang="de-DE" sz="1200"/>
            <a:t>Dateien sinnvoll ablegen </a:t>
          </a:r>
          <a:endParaRPr/>
        </a:p>
      </dgm:t>
    </dgm:pt>
    <dgm:pt modelId="{6FDF53DD-72AD-4465-8428-5C083D2C50FA}" type="sibTrans" cxnId="{9CAEFA83-63CA-48A5-8711-93C98981E3DF}">
      <dgm:prSet/>
      <dgm:spPr bwMode="auto"/>
      <dgm:t>
        <a:bodyPr/>
        <a:lstStyle/>
        <a:p>
          <a:pPr>
            <a:defRPr/>
          </a:pPr>
          <a:endParaRPr lang="de-DE"/>
        </a:p>
      </dgm:t>
    </dgm:pt>
    <dgm:pt modelId="{193E9C26-4D1C-4EB9-B865-2E7A0B341E66}" type="parTrans" cxnId="{9CAEFA83-63CA-48A5-8711-93C98981E3DF}">
      <dgm:prSet/>
      <dgm:spPr bwMode="auto"/>
      <dgm:t>
        <a:bodyPr/>
        <a:lstStyle/>
        <a:p>
          <a:pPr>
            <a:defRPr/>
          </a:pPr>
          <a:endParaRPr lang="de-DE"/>
        </a:p>
      </dgm:t>
    </dgm:pt>
    <dgm:pt modelId="{98B57CCD-8E01-49D9-996F-461896E42F31}">
      <dgm:prSet phldrT="[Text]" custT="1"/>
      <dgm:spPr bwMode="auto"/>
      <dgm:t>
        <a:bodyPr/>
        <a:lstStyle/>
        <a:p>
          <a:pPr>
            <a:defRPr/>
          </a:pPr>
          <a:r>
            <a:rPr lang="de-DE" sz="1200"/>
            <a:t>in die wichtigsten Anwendungen des Schulalltags einarbeiten</a:t>
          </a:r>
          <a:endParaRPr/>
        </a:p>
      </dgm:t>
    </dgm:pt>
    <dgm:pt modelId="{BE1FC0D3-0C3C-46B8-A72F-DC51F574F1BF}" type="sibTrans" cxnId="{9648DA55-6FE0-40FD-861D-8637BBB99FA1}">
      <dgm:prSet/>
      <dgm:spPr bwMode="auto"/>
      <dgm:t>
        <a:bodyPr/>
        <a:lstStyle/>
        <a:p>
          <a:pPr>
            <a:defRPr/>
          </a:pPr>
          <a:endParaRPr lang="de-DE"/>
        </a:p>
      </dgm:t>
    </dgm:pt>
    <dgm:pt modelId="{903C8FD9-06D0-49E2-8AD7-C6D23AF3A81A}" type="parTrans" cxnId="{9648DA55-6FE0-40FD-861D-8637BBB99FA1}">
      <dgm:prSet/>
      <dgm:spPr bwMode="auto"/>
      <dgm:t>
        <a:bodyPr/>
        <a:lstStyle/>
        <a:p>
          <a:pPr>
            <a:defRPr/>
          </a:pPr>
          <a:endParaRPr lang="de-DE"/>
        </a:p>
      </dgm:t>
    </dgm:pt>
    <dgm:pt modelId="{A5C7399E-6B01-42C6-A233-F7BC838CD2BB}" type="pres">
      <dgm:prSet presAssocID="{69424642-ABC8-471A-ADC4-49BF7A6C4798}" presName="layout" presStyleCnt="0">
        <dgm:presLayoutVars>
          <dgm:chMax val="0"/>
          <dgm:chPref val="0"/>
          <dgm:dir val="norm"/>
          <dgm:resizeHandles val="exact"/>
        </dgm:presLayoutVars>
      </dgm:prSet>
      <dgm:spPr bwMode="auto"/>
    </dgm:pt>
    <dgm:pt modelId="{B8BF0C19-C41F-44A1-9C72-90CE7F513847}" type="pres">
      <dgm:prSet presAssocID="{AA66C31A-7A84-4967-94FA-2EEF6B39723D}" presName="root" presStyleCnt="0">
        <dgm:presLayoutVars>
          <dgm:chMax val="0"/>
          <dgm:chPref val="0"/>
        </dgm:presLayoutVars>
      </dgm:prSet>
      <dgm:spPr bwMode="auto"/>
    </dgm:pt>
    <dgm:pt modelId="{778FCC4F-F191-4162-8803-867C1DD65097}" type="pres">
      <dgm:prSet presAssocID="{AA66C31A-7A84-4967-94FA-2EEF6B39723D}" presName="rootComposite" presStyleCnt="0">
        <dgm:presLayoutVars/>
      </dgm:prSet>
      <dgm:spPr bwMode="auto"/>
    </dgm:pt>
    <dgm:pt modelId="{EAD231F4-FBCC-43BF-81DA-148B498321C6}" type="pres">
      <dgm:prSet presAssocID="{AA66C31A-7A84-4967-94FA-2EEF6B39723D}" presName="ParentAccent" presStyleLbl="alignNode1" presStyleIdx="0" presStyleCnt="5"/>
      <dgm:spPr bwMode="auto"/>
    </dgm:pt>
    <dgm:pt modelId="{7378C5C9-76E2-4099-AFA8-DBD7E7898030}" type="pres">
      <dgm:prSet presAssocID="{AA66C31A-7A84-4967-94FA-2EEF6B39723D}" presName="ParentSmallAccent" presStyleLbl="fgAcc1" presStyleIdx="0" presStyleCnt="5"/>
      <dgm:spPr bwMode="auto"/>
    </dgm:pt>
    <dgm:pt modelId="{E8484532-76DA-4650-9FC7-2E16631A8F16}" type="pres">
      <dgm:prSet presAssocID="{AA66C31A-7A84-4967-94FA-2EEF6B39723D}" presName="Parent" presStyleLbl="revTx" presStyleIdx="0" presStyleCnt="20">
        <dgm:presLayoutVars>
          <dgm:chMax val="0"/>
          <dgm:chPref val="4"/>
          <dgm:bulletEnabled val="1"/>
        </dgm:presLayoutVars>
      </dgm:prSet>
      <dgm:spPr bwMode="auto"/>
    </dgm:pt>
    <dgm:pt modelId="{F4F5C9B3-B42A-4E77-8FB2-B9E1122353A8}" type="pres">
      <dgm:prSet presAssocID="{AA66C31A-7A84-4967-94FA-2EEF6B39723D}" presName="childShape" presStyleCnt="0">
        <dgm:presLayoutVars>
          <dgm:chMax val="0"/>
          <dgm:chPref val="0"/>
        </dgm:presLayoutVars>
      </dgm:prSet>
      <dgm:spPr bwMode="auto"/>
    </dgm:pt>
    <dgm:pt modelId="{47DF9206-8A29-44DF-9FCB-1E281A896059}" type="pres">
      <dgm:prSet presAssocID="{44AA9DA2-DEAD-4D97-A4CA-A7F7141ACE32}" presName="childComposite" presStyleCnt="0">
        <dgm:presLayoutVars>
          <dgm:chMax val="0"/>
          <dgm:chPref val="0"/>
        </dgm:presLayoutVars>
      </dgm:prSet>
      <dgm:spPr bwMode="auto"/>
    </dgm:pt>
    <dgm:pt modelId="{E2F42729-AFA2-4BD5-BA8F-BA3908D9134C}" type="pres">
      <dgm:prSet presAssocID="{44AA9DA2-DEAD-4D97-A4CA-A7F7141ACE32}" presName="ChildAccent" presStyleLbl="solidFgAcc1" presStyleIdx="0" presStyleCnt="15"/>
      <dgm:spPr bwMode="auto"/>
    </dgm:pt>
    <dgm:pt modelId="{227FE718-8DC8-4C27-AFC4-3125982EE015}" type="pres">
      <dgm:prSet presAssocID="{44AA9DA2-DEAD-4D97-A4CA-A7F7141ACE32}" presName="Child" presStyleLbl="revTx" presStyleIdx="1" presStyleCnt="20">
        <dgm:presLayoutVars>
          <dgm:chMax val="0"/>
          <dgm:chPref val="0"/>
          <dgm:bulletEnabled val="1"/>
        </dgm:presLayoutVars>
      </dgm:prSet>
      <dgm:spPr bwMode="auto"/>
    </dgm:pt>
    <dgm:pt modelId="{2A12621E-23F8-4ADD-957D-529217ECFB30}" type="pres">
      <dgm:prSet presAssocID="{B4B77463-60AB-4F10-977D-57BE1D126D27}" presName="childComposite" presStyleCnt="0">
        <dgm:presLayoutVars>
          <dgm:chMax val="0"/>
          <dgm:chPref val="0"/>
        </dgm:presLayoutVars>
      </dgm:prSet>
      <dgm:spPr bwMode="auto"/>
    </dgm:pt>
    <dgm:pt modelId="{DAAD7319-C596-44D7-8B6B-C06602C5A566}" type="pres">
      <dgm:prSet custLinFactNeighborX="367" custLinFactNeighborY="100000" custLinFactY="2799" presAssocID="{B4B77463-60AB-4F10-977D-57BE1D126D27}" presName="ChildAccent" presStyleLbl="solidFgAcc1" presStyleIdx="1" presStyleCnt="15"/>
      <dgm:spPr bwMode="auto"/>
    </dgm:pt>
    <dgm:pt modelId="{D7892E8E-F7C4-4610-A476-42CEA64FDB23}" type="pres">
      <dgm:prSet custLinFactNeighborX="400" custLinFactNeighborY="56472" presAssocID="{B4B77463-60AB-4F10-977D-57BE1D126D27}" presName="Child" presStyleLbl="revTx" presStyleIdx="2" presStyleCnt="20">
        <dgm:presLayoutVars>
          <dgm:chMax val="0"/>
          <dgm:chPref val="0"/>
          <dgm:bulletEnabled val="1"/>
        </dgm:presLayoutVars>
      </dgm:prSet>
      <dgm:spPr bwMode="auto"/>
    </dgm:pt>
    <dgm:pt modelId="{FFB37FA4-0E4C-4888-8B7A-0397D19AE511}" type="pres">
      <dgm:prSet presAssocID="{816F85C6-69F2-485B-97EC-58C4E338680F}" presName="childComposite" presStyleCnt="0">
        <dgm:presLayoutVars>
          <dgm:chMax val="0"/>
          <dgm:chPref val="0"/>
        </dgm:presLayoutVars>
      </dgm:prSet>
      <dgm:spPr bwMode="auto"/>
    </dgm:pt>
    <dgm:pt modelId="{00E1EA46-CED8-4384-B737-4305CC52E482}" type="pres">
      <dgm:prSet custLinFactNeighborX="367" custLinFactNeighborY="103887" custLinFactY="100000" presAssocID="{816F85C6-69F2-485B-97EC-58C4E338680F}" presName="ChildAccent" presStyleLbl="solidFgAcc1" presStyleIdx="2" presStyleCnt="15"/>
      <dgm:spPr bwMode="auto"/>
    </dgm:pt>
    <dgm:pt modelId="{7C90B018-5380-441E-94AD-3E9270D8EBDB}" type="pres">
      <dgm:prSet custLinFactNeighborX="400" custLinFactNeighborY="96908" presAssocID="{816F85C6-69F2-485B-97EC-58C4E338680F}" presName="Child" presStyleLbl="revTx" presStyleIdx="3" presStyleCnt="20">
        <dgm:presLayoutVars>
          <dgm:chMax val="0"/>
          <dgm:chPref val="0"/>
          <dgm:bulletEnabled val="1"/>
        </dgm:presLayoutVars>
      </dgm:prSet>
      <dgm:spPr bwMode="auto"/>
    </dgm:pt>
    <dgm:pt modelId="{E8D6F9E4-AED3-4160-8141-C99F7C58E4F6}" type="pres">
      <dgm:prSet presAssocID="{98B57CCD-8E01-49D9-996F-461896E42F31}" presName="childComposite" presStyleCnt="0">
        <dgm:presLayoutVars>
          <dgm:chMax val="0"/>
          <dgm:chPref val="0"/>
        </dgm:presLayoutVars>
      </dgm:prSet>
      <dgm:spPr bwMode="auto"/>
    </dgm:pt>
    <dgm:pt modelId="{C787936E-5A05-42D7-BF59-580FA2F2CE9D}" type="pres">
      <dgm:prSet custLinFactNeighborX="367" custLinFactNeighborY="105597" custLinFactY="100000" presAssocID="{98B57CCD-8E01-49D9-996F-461896E42F31}" presName="ChildAccent" presStyleLbl="solidFgAcc1" presStyleIdx="3" presStyleCnt="15"/>
      <dgm:spPr bwMode="auto"/>
    </dgm:pt>
    <dgm:pt modelId="{1E44FAF4-03EE-4E81-AAC1-2D48D11FDA17}" type="pres">
      <dgm:prSet custLinFactNeighborX="400" custLinFactNeighborY="100000" custLinFactY="11722" presAssocID="{98B57CCD-8E01-49D9-996F-461896E42F31}" presName="Child" presStyleLbl="revTx" presStyleIdx="4" presStyleCnt="20">
        <dgm:presLayoutVars>
          <dgm:chMax val="0"/>
          <dgm:chPref val="0"/>
          <dgm:bulletEnabled val="1"/>
        </dgm:presLayoutVars>
      </dgm:prSet>
      <dgm:spPr bwMode="auto"/>
    </dgm:pt>
    <dgm:pt modelId="{6F289F4F-3AFF-4362-AD1C-EADA482C23D1}" type="pres">
      <dgm:prSet presAssocID="{A08F50E1-6AA5-4C0C-B741-8B57C987E515}" presName="root" presStyleCnt="0">
        <dgm:presLayoutVars>
          <dgm:chMax val="0"/>
          <dgm:chPref val="0"/>
        </dgm:presLayoutVars>
      </dgm:prSet>
      <dgm:spPr bwMode="auto"/>
    </dgm:pt>
    <dgm:pt modelId="{CD4DECCB-9C7F-4A54-8C18-D237400B7295}" type="pres">
      <dgm:prSet presAssocID="{A08F50E1-6AA5-4C0C-B741-8B57C987E515}" presName="rootComposite" presStyleCnt="0">
        <dgm:presLayoutVars/>
      </dgm:prSet>
      <dgm:spPr bwMode="auto"/>
    </dgm:pt>
    <dgm:pt modelId="{58A5ADC4-7003-4314-A5BE-1C191948468A}" type="pres">
      <dgm:prSet presAssocID="{A08F50E1-6AA5-4C0C-B741-8B57C987E515}" presName="ParentAccent" presStyleLbl="alignNode1" presStyleIdx="1" presStyleCnt="5"/>
      <dgm:spPr bwMode="auto"/>
    </dgm:pt>
    <dgm:pt modelId="{21DAA0A1-37E0-4A5D-B762-5EFD564BB604}" type="pres">
      <dgm:prSet presAssocID="{A08F50E1-6AA5-4C0C-B741-8B57C987E515}" presName="ParentSmallAccent" presStyleLbl="fgAcc1" presStyleIdx="1" presStyleCnt="5"/>
      <dgm:spPr bwMode="auto"/>
    </dgm:pt>
    <dgm:pt modelId="{E856E2FF-34E2-4BEA-A751-CF263EF40FF5}" type="pres">
      <dgm:prSet presAssocID="{A08F50E1-6AA5-4C0C-B741-8B57C987E515}" presName="Parent" presStyleLbl="revTx" presStyleIdx="5" presStyleCnt="20">
        <dgm:presLayoutVars>
          <dgm:chMax val="0"/>
          <dgm:chPref val="4"/>
          <dgm:bulletEnabled val="1"/>
        </dgm:presLayoutVars>
      </dgm:prSet>
      <dgm:spPr bwMode="auto"/>
    </dgm:pt>
    <dgm:pt modelId="{781599C3-1D48-4BEA-9A1E-837156E35674}" type="pres">
      <dgm:prSet presAssocID="{A08F50E1-6AA5-4C0C-B741-8B57C987E515}" presName="childShape" presStyleCnt="0">
        <dgm:presLayoutVars>
          <dgm:chMax val="0"/>
          <dgm:chPref val="0"/>
        </dgm:presLayoutVars>
      </dgm:prSet>
      <dgm:spPr bwMode="auto"/>
    </dgm:pt>
    <dgm:pt modelId="{9E36110E-5642-4163-8FAD-71F38EC8B9C5}" type="pres">
      <dgm:prSet presAssocID="{D253E834-E933-458A-A84B-67A11D48E4A8}" presName="childComposite" presStyleCnt="0">
        <dgm:presLayoutVars>
          <dgm:chMax val="0"/>
          <dgm:chPref val="0"/>
        </dgm:presLayoutVars>
      </dgm:prSet>
      <dgm:spPr bwMode="auto"/>
    </dgm:pt>
    <dgm:pt modelId="{D7F09978-4655-4EB4-927A-9ACDFDFF3F75}" type="pres">
      <dgm:prSet presAssocID="{D253E834-E933-458A-A84B-67A11D48E4A8}" presName="ChildAccent" presStyleLbl="solidFgAcc1" presStyleIdx="4" presStyleCnt="15"/>
      <dgm:spPr bwMode="auto"/>
    </dgm:pt>
    <dgm:pt modelId="{1E1A30B2-2389-46EE-A099-9B682CD3757D}" type="pres">
      <dgm:prSet presAssocID="{D253E834-E933-458A-A84B-67A11D48E4A8}" presName="Child" presStyleLbl="revTx" presStyleIdx="6" presStyleCnt="20">
        <dgm:presLayoutVars>
          <dgm:chMax val="0"/>
          <dgm:chPref val="0"/>
          <dgm:bulletEnabled val="1"/>
        </dgm:presLayoutVars>
      </dgm:prSet>
      <dgm:spPr bwMode="auto"/>
    </dgm:pt>
    <dgm:pt modelId="{3642947C-FEF0-4122-A56D-8521065E24E3}" type="pres">
      <dgm:prSet presAssocID="{4D11B68F-E846-4629-BF3D-F81AC999372C}" presName="childComposite" presStyleCnt="0">
        <dgm:presLayoutVars>
          <dgm:chMax val="0"/>
          <dgm:chPref val="0"/>
        </dgm:presLayoutVars>
      </dgm:prSet>
      <dgm:spPr bwMode="auto"/>
    </dgm:pt>
    <dgm:pt modelId="{58ADCF8A-CEB3-4F09-B2FA-650B8367D2AB}" type="pres">
      <dgm:prSet presAssocID="{4D11B68F-E846-4629-BF3D-F81AC999372C}" presName="ChildAccent" presStyleLbl="solidFgAcc1" presStyleIdx="5" presStyleCnt="15"/>
      <dgm:spPr bwMode="auto"/>
    </dgm:pt>
    <dgm:pt modelId="{A254693C-87EA-4443-A603-4C28A942372D}" type="pres">
      <dgm:prSet presAssocID="{4D11B68F-E846-4629-BF3D-F81AC999372C}" presName="Child" presStyleLbl="revTx" presStyleIdx="7" presStyleCnt="20">
        <dgm:presLayoutVars>
          <dgm:chMax val="0"/>
          <dgm:chPref val="0"/>
          <dgm:bulletEnabled val="1"/>
        </dgm:presLayoutVars>
      </dgm:prSet>
      <dgm:spPr bwMode="auto"/>
    </dgm:pt>
    <dgm:pt modelId="{7CAA04A6-DC33-4EDF-8172-C96BBD17D9A6}" type="pres">
      <dgm:prSet presAssocID="{0D1FBDE7-BE67-411F-9DFE-E8526BE6FD79}" presName="childComposite" presStyleCnt="0">
        <dgm:presLayoutVars>
          <dgm:chMax val="0"/>
          <dgm:chPref val="0"/>
        </dgm:presLayoutVars>
      </dgm:prSet>
      <dgm:spPr bwMode="auto"/>
    </dgm:pt>
    <dgm:pt modelId="{FB73B6F2-ECD7-495C-9009-A17EBE1A3BD0}" type="pres">
      <dgm:prSet presAssocID="{0D1FBDE7-BE67-411F-9DFE-E8526BE6FD79}" presName="ChildAccent" presStyleLbl="solidFgAcc1" presStyleIdx="6" presStyleCnt="15"/>
      <dgm:spPr bwMode="auto"/>
    </dgm:pt>
    <dgm:pt modelId="{BDA5C943-E69D-4DCD-A367-1E457BD84A90}" type="pres">
      <dgm:prSet presAssocID="{0D1FBDE7-BE67-411F-9DFE-E8526BE6FD79}" presName="Child" presStyleLbl="revTx" presStyleIdx="8" presStyleCnt="20">
        <dgm:presLayoutVars>
          <dgm:chMax val="0"/>
          <dgm:chPref val="0"/>
          <dgm:bulletEnabled val="1"/>
        </dgm:presLayoutVars>
      </dgm:prSet>
      <dgm:spPr bwMode="auto"/>
    </dgm:pt>
    <dgm:pt modelId="{1237988D-1A0F-4934-BCC8-9F80C35C6D5A}" type="pres">
      <dgm:prSet presAssocID="{275F2550-332B-4974-A11E-79122B5AC518}" presName="root" presStyleCnt="0">
        <dgm:presLayoutVars>
          <dgm:chMax val="0"/>
          <dgm:chPref val="0"/>
        </dgm:presLayoutVars>
      </dgm:prSet>
      <dgm:spPr bwMode="auto"/>
    </dgm:pt>
    <dgm:pt modelId="{73A6E3BE-E81C-4688-A65B-92CA9FEF9A98}" type="pres">
      <dgm:prSet presAssocID="{275F2550-332B-4974-A11E-79122B5AC518}" presName="rootComposite" presStyleCnt="0">
        <dgm:presLayoutVars/>
      </dgm:prSet>
      <dgm:spPr bwMode="auto"/>
    </dgm:pt>
    <dgm:pt modelId="{DE0F5A54-3BD1-43E1-B8E8-65E33D50DCD4}" type="pres">
      <dgm:prSet presAssocID="{275F2550-332B-4974-A11E-79122B5AC518}" presName="ParentAccent" presStyleLbl="alignNode1" presStyleIdx="2" presStyleCnt="5"/>
      <dgm:spPr bwMode="auto"/>
    </dgm:pt>
    <dgm:pt modelId="{DD024BF4-22DB-4C67-871B-B8D847608B03}" type="pres">
      <dgm:prSet presAssocID="{275F2550-332B-4974-A11E-79122B5AC518}" presName="ParentSmallAccent" presStyleLbl="fgAcc1" presStyleIdx="2" presStyleCnt="5"/>
      <dgm:spPr bwMode="auto"/>
    </dgm:pt>
    <dgm:pt modelId="{BAD1CAF6-19C5-4B8A-97B0-D8031A197ED7}" type="pres">
      <dgm:prSet presAssocID="{275F2550-332B-4974-A11E-79122B5AC518}" presName="Parent" presStyleLbl="revTx" presStyleIdx="9" presStyleCnt="20">
        <dgm:presLayoutVars>
          <dgm:chMax val="0"/>
          <dgm:chPref val="4"/>
          <dgm:bulletEnabled val="1"/>
        </dgm:presLayoutVars>
      </dgm:prSet>
      <dgm:spPr bwMode="auto"/>
    </dgm:pt>
    <dgm:pt modelId="{4AD1B0E7-375F-478C-84AD-373DF9C16998}" type="pres">
      <dgm:prSet presAssocID="{275F2550-332B-4974-A11E-79122B5AC518}" presName="childShape" presStyleCnt="0">
        <dgm:presLayoutVars>
          <dgm:chMax val="0"/>
          <dgm:chPref val="0"/>
        </dgm:presLayoutVars>
      </dgm:prSet>
      <dgm:spPr bwMode="auto"/>
    </dgm:pt>
    <dgm:pt modelId="{9A672C4A-F255-443C-8BC9-DF7E842A8F8B}" type="pres">
      <dgm:prSet presAssocID="{40C0ADDD-EAAA-43F6-BF92-AC41CBC75FBC}" presName="childComposite" presStyleCnt="0">
        <dgm:presLayoutVars>
          <dgm:chMax val="0"/>
          <dgm:chPref val="0"/>
        </dgm:presLayoutVars>
      </dgm:prSet>
      <dgm:spPr bwMode="auto"/>
    </dgm:pt>
    <dgm:pt modelId="{433F3433-8FCD-47AA-AB22-7F0A33EEFDD7}" type="pres">
      <dgm:prSet presAssocID="{40C0ADDD-EAAA-43F6-BF92-AC41CBC75FBC}" presName="ChildAccent" presStyleLbl="solidFgAcc1" presStyleIdx="7" presStyleCnt="15"/>
      <dgm:spPr bwMode="auto"/>
    </dgm:pt>
    <dgm:pt modelId="{3AECBCA0-02B5-4909-AA5D-8A6CE59C246C}" type="pres">
      <dgm:prSet presAssocID="{40C0ADDD-EAAA-43F6-BF92-AC41CBC75FBC}" presName="Child" presStyleLbl="revTx" presStyleIdx="10" presStyleCnt="20">
        <dgm:presLayoutVars>
          <dgm:chMax val="0"/>
          <dgm:chPref val="0"/>
          <dgm:bulletEnabled val="1"/>
        </dgm:presLayoutVars>
      </dgm:prSet>
      <dgm:spPr bwMode="auto"/>
    </dgm:pt>
    <dgm:pt modelId="{87F9755F-7F2B-4A90-88DF-1DA95F85D320}" type="pres">
      <dgm:prSet presAssocID="{CFFB06B5-6615-458A-B4B0-CC515B08E47D}" presName="childComposite" presStyleCnt="0">
        <dgm:presLayoutVars>
          <dgm:chMax val="0"/>
          <dgm:chPref val="0"/>
        </dgm:presLayoutVars>
      </dgm:prSet>
      <dgm:spPr bwMode="auto"/>
    </dgm:pt>
    <dgm:pt modelId="{B53F905B-3B3E-4B17-B401-07110262B817}" type="pres">
      <dgm:prSet presAssocID="{CFFB06B5-6615-458A-B4B0-CC515B08E47D}" presName="ChildAccent" presStyleLbl="solidFgAcc1" presStyleIdx="8" presStyleCnt="15"/>
      <dgm:spPr bwMode="auto"/>
    </dgm:pt>
    <dgm:pt modelId="{2650B73E-94FE-4676-89C0-02777C1027EF}" type="pres">
      <dgm:prSet presAssocID="{CFFB06B5-6615-458A-B4B0-CC515B08E47D}" presName="Child" presStyleLbl="revTx" presStyleIdx="11" presStyleCnt="20">
        <dgm:presLayoutVars>
          <dgm:chMax val="0"/>
          <dgm:chPref val="0"/>
          <dgm:bulletEnabled val="1"/>
        </dgm:presLayoutVars>
      </dgm:prSet>
      <dgm:spPr bwMode="auto"/>
    </dgm:pt>
    <dgm:pt modelId="{C7D0DA6B-6282-448C-9E1A-D12AE2F952C5}" type="pres">
      <dgm:prSet presAssocID="{AD401384-B901-4278-93BD-FA6C180E1D37}" presName="childComposite" presStyleCnt="0">
        <dgm:presLayoutVars>
          <dgm:chMax val="0"/>
          <dgm:chPref val="0"/>
        </dgm:presLayoutVars>
      </dgm:prSet>
      <dgm:spPr bwMode="auto"/>
    </dgm:pt>
    <dgm:pt modelId="{0BA16AA0-3DDB-405E-B9AE-F6D2CE90147C}" type="pres">
      <dgm:prSet presAssocID="{AD401384-B901-4278-93BD-FA6C180E1D37}" presName="ChildAccent" presStyleLbl="solidFgAcc1" presStyleIdx="9" presStyleCnt="15"/>
      <dgm:spPr bwMode="auto"/>
    </dgm:pt>
    <dgm:pt modelId="{98C3C0A7-46DB-4CC9-B60D-DD56BAA5EA02}" type="pres">
      <dgm:prSet presAssocID="{AD401384-B901-4278-93BD-FA6C180E1D37}" presName="Child" presStyleLbl="revTx" presStyleIdx="12" presStyleCnt="20">
        <dgm:presLayoutVars>
          <dgm:chMax val="0"/>
          <dgm:chPref val="0"/>
          <dgm:bulletEnabled val="1"/>
        </dgm:presLayoutVars>
      </dgm:prSet>
      <dgm:spPr bwMode="auto"/>
    </dgm:pt>
    <dgm:pt modelId="{FEE5B0CD-4128-4719-92FD-A3157E80EBDE}" type="pres">
      <dgm:prSet presAssocID="{5BE7DA8B-B550-4342-97E9-AB6B2FB2BC20}" presName="childComposite" presStyleCnt="0">
        <dgm:presLayoutVars>
          <dgm:chMax val="0"/>
          <dgm:chPref val="0"/>
        </dgm:presLayoutVars>
      </dgm:prSet>
      <dgm:spPr bwMode="auto"/>
    </dgm:pt>
    <dgm:pt modelId="{89811E82-5BAF-4E24-BD1F-B8060DA0A1F8}" type="pres">
      <dgm:prSet presAssocID="{5BE7DA8B-B550-4342-97E9-AB6B2FB2BC20}" presName="ChildAccent" presStyleLbl="solidFgAcc1" presStyleIdx="10" presStyleCnt="15"/>
      <dgm:spPr bwMode="auto"/>
    </dgm:pt>
    <dgm:pt modelId="{008108FA-6C66-4F28-BD4C-71E9C4CA8BB8}" type="pres">
      <dgm:prSet presAssocID="{5BE7DA8B-B550-4342-97E9-AB6B2FB2BC20}" presName="Child" presStyleLbl="revTx" presStyleIdx="13" presStyleCnt="20">
        <dgm:presLayoutVars>
          <dgm:chMax val="0"/>
          <dgm:chPref val="0"/>
          <dgm:bulletEnabled val="1"/>
        </dgm:presLayoutVars>
      </dgm:prSet>
      <dgm:spPr bwMode="auto"/>
    </dgm:pt>
    <dgm:pt modelId="{003C006C-2F50-4AFC-90B6-DB36059163CC}" type="pres">
      <dgm:prSet presAssocID="{5BCB20AD-FC40-4BA8-B590-9E781934AC36}" presName="childComposite" presStyleCnt="0">
        <dgm:presLayoutVars>
          <dgm:chMax val="0"/>
          <dgm:chPref val="0"/>
        </dgm:presLayoutVars>
      </dgm:prSet>
      <dgm:spPr bwMode="auto"/>
    </dgm:pt>
    <dgm:pt modelId="{A2E30613-C09B-470F-BDD8-6757D253557F}" type="pres">
      <dgm:prSet presAssocID="{5BCB20AD-FC40-4BA8-B590-9E781934AC36}" presName="ChildAccent" presStyleLbl="solidFgAcc1" presStyleIdx="11" presStyleCnt="15"/>
      <dgm:spPr bwMode="auto"/>
    </dgm:pt>
    <dgm:pt modelId="{01FA4520-7C5A-4491-B650-8EA9F2C34CD0}" type="pres">
      <dgm:prSet presAssocID="{5BCB20AD-FC40-4BA8-B590-9E781934AC36}" presName="Child" presStyleLbl="revTx" presStyleIdx="14" presStyleCnt="20">
        <dgm:presLayoutVars>
          <dgm:chMax val="0"/>
          <dgm:chPref val="0"/>
          <dgm:bulletEnabled val="1"/>
        </dgm:presLayoutVars>
      </dgm:prSet>
      <dgm:spPr bwMode="auto"/>
    </dgm:pt>
    <dgm:pt modelId="{CC8C9A59-DFE9-4391-A6F7-52EA79A3A536}" type="pres">
      <dgm:prSet presAssocID="{6ECA889B-C8FF-4F66-93A2-FBEE2D55D9E3}" presName="root" presStyleCnt="0">
        <dgm:presLayoutVars>
          <dgm:chMax val="0"/>
          <dgm:chPref val="0"/>
        </dgm:presLayoutVars>
      </dgm:prSet>
      <dgm:spPr bwMode="auto"/>
    </dgm:pt>
    <dgm:pt modelId="{BEC71118-1EB2-4024-9CA7-837B71CB3E0B}" type="pres">
      <dgm:prSet presAssocID="{6ECA889B-C8FF-4F66-93A2-FBEE2D55D9E3}" presName="rootComposite" presStyleCnt="0">
        <dgm:presLayoutVars/>
      </dgm:prSet>
      <dgm:spPr bwMode="auto"/>
    </dgm:pt>
    <dgm:pt modelId="{F7F3E9B4-35E1-4A46-B306-7B1918F11D7C}" type="pres">
      <dgm:prSet presAssocID="{6ECA889B-C8FF-4F66-93A2-FBEE2D55D9E3}" presName="ParentAccent" presStyleLbl="alignNode1" presStyleIdx="3" presStyleCnt="5"/>
      <dgm:spPr bwMode="auto"/>
    </dgm:pt>
    <dgm:pt modelId="{D17C4F3B-AB02-47C3-A57F-122E8CEDA88A}" type="pres">
      <dgm:prSet presAssocID="{6ECA889B-C8FF-4F66-93A2-FBEE2D55D9E3}" presName="ParentSmallAccent" presStyleLbl="fgAcc1" presStyleIdx="3" presStyleCnt="5"/>
      <dgm:spPr bwMode="auto"/>
    </dgm:pt>
    <dgm:pt modelId="{E5F29E49-FF7A-4CB2-9FEF-946E68EB3875}" type="pres">
      <dgm:prSet presAssocID="{6ECA889B-C8FF-4F66-93A2-FBEE2D55D9E3}" presName="Parent" presStyleLbl="revTx" presStyleIdx="15" presStyleCnt="20">
        <dgm:presLayoutVars>
          <dgm:chMax val="0"/>
          <dgm:chPref val="4"/>
          <dgm:bulletEnabled val="1"/>
        </dgm:presLayoutVars>
      </dgm:prSet>
      <dgm:spPr bwMode="auto"/>
    </dgm:pt>
    <dgm:pt modelId="{31C46396-6CD9-4750-ADD7-CFC932AB7803}" type="pres">
      <dgm:prSet presAssocID="{6ECA889B-C8FF-4F66-93A2-FBEE2D55D9E3}" presName="childShape" presStyleCnt="0">
        <dgm:presLayoutVars>
          <dgm:chMax val="0"/>
          <dgm:chPref val="0"/>
        </dgm:presLayoutVars>
      </dgm:prSet>
      <dgm:spPr bwMode="auto"/>
    </dgm:pt>
    <dgm:pt modelId="{323CCBF7-DC3D-4E97-810D-4189A88D0F10}" type="pres">
      <dgm:prSet presAssocID="{3164846C-C3B6-4E43-A9AB-B8538D4FB7A4}" presName="childComposite" presStyleCnt="0">
        <dgm:presLayoutVars>
          <dgm:chMax val="0"/>
          <dgm:chPref val="0"/>
        </dgm:presLayoutVars>
      </dgm:prSet>
      <dgm:spPr bwMode="auto"/>
    </dgm:pt>
    <dgm:pt modelId="{D1C255B1-2CA5-4844-8521-DBFE8EB5F632}" type="pres">
      <dgm:prSet presAssocID="{3164846C-C3B6-4E43-A9AB-B8538D4FB7A4}" presName="ChildAccent" presStyleLbl="solidFgAcc1" presStyleIdx="12" presStyleCnt="15"/>
      <dgm:spPr bwMode="auto"/>
    </dgm:pt>
    <dgm:pt modelId="{145641FF-0318-4F14-BBEA-7AB75F0D5089}" type="pres">
      <dgm:prSet presAssocID="{3164846C-C3B6-4E43-A9AB-B8538D4FB7A4}" presName="Child" presStyleLbl="revTx" presStyleIdx="16" presStyleCnt="20">
        <dgm:presLayoutVars>
          <dgm:chMax val="0"/>
          <dgm:chPref val="0"/>
          <dgm:bulletEnabled val="1"/>
        </dgm:presLayoutVars>
      </dgm:prSet>
      <dgm:spPr bwMode="auto"/>
    </dgm:pt>
    <dgm:pt modelId="{19DF0A79-DABA-499A-B934-9D866E9E0D30}" type="pres">
      <dgm:prSet presAssocID="{3C1BDF61-E548-4355-B044-37B4B189D4F4}" presName="childComposite" presStyleCnt="0">
        <dgm:presLayoutVars>
          <dgm:chMax val="0"/>
          <dgm:chPref val="0"/>
        </dgm:presLayoutVars>
      </dgm:prSet>
      <dgm:spPr bwMode="auto"/>
    </dgm:pt>
    <dgm:pt modelId="{3AA46872-B361-45AD-8B50-2D27522E4100}" type="pres">
      <dgm:prSet presAssocID="{3C1BDF61-E548-4355-B044-37B4B189D4F4}" presName="ChildAccent" presStyleLbl="solidFgAcc1" presStyleIdx="13" presStyleCnt="15"/>
      <dgm:spPr bwMode="auto"/>
    </dgm:pt>
    <dgm:pt modelId="{61EFAB10-5635-4166-89BE-665F2890AD2C}" type="pres">
      <dgm:prSet presAssocID="{3C1BDF61-E548-4355-B044-37B4B189D4F4}" presName="Child" presStyleLbl="revTx" presStyleIdx="17" presStyleCnt="20">
        <dgm:presLayoutVars>
          <dgm:chMax val="0"/>
          <dgm:chPref val="0"/>
          <dgm:bulletEnabled val="1"/>
        </dgm:presLayoutVars>
      </dgm:prSet>
      <dgm:spPr bwMode="auto"/>
    </dgm:pt>
    <dgm:pt modelId="{F6AADED0-AF4A-4C07-85DC-26E7AEC0752C}" type="pres">
      <dgm:prSet presAssocID="{E6B7DFE1-F91B-425D-AD2C-DFBB8541555D}" presName="root" presStyleCnt="0">
        <dgm:presLayoutVars>
          <dgm:chMax val="0"/>
          <dgm:chPref val="0"/>
        </dgm:presLayoutVars>
      </dgm:prSet>
      <dgm:spPr bwMode="auto"/>
    </dgm:pt>
    <dgm:pt modelId="{CF9B7AC9-527E-4662-8A17-66F54ED854DF}" type="pres">
      <dgm:prSet presAssocID="{E6B7DFE1-F91B-425D-AD2C-DFBB8541555D}" presName="rootComposite" presStyleCnt="0">
        <dgm:presLayoutVars/>
      </dgm:prSet>
      <dgm:spPr bwMode="auto"/>
    </dgm:pt>
    <dgm:pt modelId="{BD21F953-DF90-4D8E-93F3-F3CA6C7887C6}" type="pres">
      <dgm:prSet presAssocID="{E6B7DFE1-F91B-425D-AD2C-DFBB8541555D}" presName="ParentAccent" presStyleLbl="alignNode1" presStyleIdx="4" presStyleCnt="5"/>
      <dgm:spPr bwMode="auto"/>
    </dgm:pt>
    <dgm:pt modelId="{7F079E61-1DA6-4490-BA29-14AD8C5CC8CC}" type="pres">
      <dgm:prSet presAssocID="{E6B7DFE1-F91B-425D-AD2C-DFBB8541555D}" presName="ParentSmallAccent" presStyleLbl="fgAcc1" presStyleIdx="4" presStyleCnt="5"/>
      <dgm:spPr bwMode="auto"/>
    </dgm:pt>
    <dgm:pt modelId="{E656609C-ADF3-4995-877C-8B72B8C03694}" type="pres">
      <dgm:prSet presAssocID="{E6B7DFE1-F91B-425D-AD2C-DFBB8541555D}" presName="Parent" presStyleLbl="revTx" presStyleIdx="18" presStyleCnt="20">
        <dgm:presLayoutVars>
          <dgm:chMax val="0"/>
          <dgm:chPref val="4"/>
          <dgm:bulletEnabled val="1"/>
        </dgm:presLayoutVars>
      </dgm:prSet>
      <dgm:spPr bwMode="auto"/>
    </dgm:pt>
    <dgm:pt modelId="{B0339D2B-56EF-4F8E-B3AB-84FA4D10180A}" type="pres">
      <dgm:prSet presAssocID="{E6B7DFE1-F91B-425D-AD2C-DFBB8541555D}" presName="childShape" presStyleCnt="0">
        <dgm:presLayoutVars>
          <dgm:chMax val="0"/>
          <dgm:chPref val="0"/>
        </dgm:presLayoutVars>
      </dgm:prSet>
      <dgm:spPr bwMode="auto"/>
    </dgm:pt>
    <dgm:pt modelId="{C6955763-419F-4ED3-BC9D-44D717E5EC71}" type="pres">
      <dgm:prSet presAssocID="{E9B7AC1B-519E-48D8-960C-F17622D22F48}" presName="childComposite" presStyleCnt="0">
        <dgm:presLayoutVars>
          <dgm:chMax val="0"/>
          <dgm:chPref val="0"/>
        </dgm:presLayoutVars>
      </dgm:prSet>
      <dgm:spPr bwMode="auto"/>
    </dgm:pt>
    <dgm:pt modelId="{1E61D3FA-B32B-442B-AA5B-AD0B48ECE050}" type="pres">
      <dgm:prSet presAssocID="{E9B7AC1B-519E-48D8-960C-F17622D22F48}" presName="ChildAccent" presStyleLbl="solidFgAcc1" presStyleIdx="14" presStyleCnt="15"/>
      <dgm:spPr bwMode="auto"/>
    </dgm:pt>
    <dgm:pt modelId="{31234C9D-C5FC-46B4-9484-4F94791D8A16}" type="pres">
      <dgm:prSet presAssocID="{E9B7AC1B-519E-48D8-960C-F17622D22F48}" presName="Child" presStyleLbl="revTx" presStyleIdx="19" presStyleCnt="20">
        <dgm:presLayoutVars>
          <dgm:chMax val="0"/>
          <dgm:chPref val="0"/>
          <dgm:bulletEnabled val="1"/>
        </dgm:presLayoutVars>
      </dgm:prSet>
      <dgm:spPr bwMode="auto"/>
    </dgm:pt>
  </dgm:ptLst>
  <dgm:cxnLst>
    <dgm:cxn modelId="{1E1B9802-9B85-4692-B429-769DF525AB3C}" type="presOf" srcId="{816F85C6-69F2-485B-97EC-58C4E338680F}" destId="{7C90B018-5380-441E-94AD-3E9270D8EBDB}" srcOrd="0" destOrd="0" presId="urn:microsoft.com/office/officeart/2008/layout/SquareAccentList#1"/>
    <dgm:cxn modelId="{C2831709-1A48-4899-AFAE-E8103C3770F1}" type="presOf" srcId="{D253E834-E933-458A-A84B-67A11D48E4A8}" destId="{1E1A30B2-2389-46EE-A099-9B682CD3757D}" srcOrd="0" destOrd="0" presId="urn:microsoft.com/office/officeart/2008/layout/SquareAccentList#1"/>
    <dgm:cxn modelId="{1B7C1E0F-77E0-4302-94D8-3A00C9594845}" type="presOf" srcId="{3C1BDF61-E548-4355-B044-37B4B189D4F4}" destId="{61EFAB10-5635-4166-89BE-665F2890AD2C}" srcOrd="0" destOrd="0" presId="urn:microsoft.com/office/officeart/2008/layout/SquareAccentList#1"/>
    <dgm:cxn modelId="{136BDC10-83E6-4095-9038-7AB3467D0CC5}" srcId="{AA66C31A-7A84-4967-94FA-2EEF6B39723D}" destId="{44AA9DA2-DEAD-4D97-A4CA-A7F7141ACE32}" srcOrd="0" destOrd="0" parTransId="{F7BEE717-E1F3-43BA-99F2-18DA84F82229}" sibTransId="{A6E49B33-8230-4420-936B-C685B714DBF5}"/>
    <dgm:cxn modelId="{C1EED218-EC88-41B3-BB78-0CAE1F6AC3FF}" srcId="{A08F50E1-6AA5-4C0C-B741-8B57C987E515}" destId="{D253E834-E933-458A-A84B-67A11D48E4A8}" srcOrd="0" destOrd="0" parTransId="{C5BA4838-2B51-4B68-A10A-1CB32B6A8470}" sibTransId="{3EFA1F5C-6921-4F8F-A0DB-6EF7E3ECA4E0}"/>
    <dgm:cxn modelId="{ED55321A-031E-4EB9-9252-75BA2D7EE6B1}" type="presOf" srcId="{3164846C-C3B6-4E43-A9AB-B8538D4FB7A4}" destId="{145641FF-0318-4F14-BBEA-7AB75F0D5089}" srcOrd="0" destOrd="0" presId="urn:microsoft.com/office/officeart/2008/layout/SquareAccentList#1"/>
    <dgm:cxn modelId="{AF6E4C1C-771B-4A9A-83F9-45C8205ED02C}" srcId="{69424642-ABC8-471A-ADC4-49BF7A6C4798}" destId="{6ECA889B-C8FF-4F66-93A2-FBEE2D55D9E3}" srcOrd="3" destOrd="0" parTransId="{4FA78439-89B2-419C-8FDE-F825FEE828D3}" sibTransId="{3CDC86F2-36FF-4A3A-9C38-EBB688B95FFD}"/>
    <dgm:cxn modelId="{88E1C62B-AA36-45A9-85A4-E70FDE632B70}" type="presOf" srcId="{5BCB20AD-FC40-4BA8-B590-9E781934AC36}" destId="{01FA4520-7C5A-4491-B650-8EA9F2C34CD0}" srcOrd="0" destOrd="0" presId="urn:microsoft.com/office/officeart/2008/layout/SquareAccentList#1"/>
    <dgm:cxn modelId="{21E30B2D-E3A6-4E78-826D-4F43F857B29C}" type="presOf" srcId="{E9B7AC1B-519E-48D8-960C-F17622D22F48}" destId="{31234C9D-C5FC-46B4-9484-4F94791D8A16}" srcOrd="0" destOrd="0" presId="urn:microsoft.com/office/officeart/2008/layout/SquareAccentList#1"/>
    <dgm:cxn modelId="{2A18353E-EA85-489A-A834-858D7B8C0B77}" srcId="{A08F50E1-6AA5-4C0C-B741-8B57C987E515}" destId="{0D1FBDE7-BE67-411F-9DFE-E8526BE6FD79}" srcOrd="2" destOrd="0" parTransId="{8B8CF9B4-D955-4DBE-BEF2-69A603780E7C}" sibTransId="{F4F9E51D-80E6-441E-BD31-47885171794E}"/>
    <dgm:cxn modelId="{6E04445D-88FD-4075-B06D-E24A34FA0CAB}" type="presOf" srcId="{B4B77463-60AB-4F10-977D-57BE1D126D27}" destId="{D7892E8E-F7C4-4610-A476-42CEA64FDB23}" srcOrd="0" destOrd="0" presId="urn:microsoft.com/office/officeart/2008/layout/SquareAccentList#1"/>
    <dgm:cxn modelId="{77633965-306C-443C-9620-8F35BD38BC42}" srcId="{AA66C31A-7A84-4967-94FA-2EEF6B39723D}" destId="{B4B77463-60AB-4F10-977D-57BE1D126D27}" srcOrd="1" destOrd="0" parTransId="{A2177036-4014-46FB-B7D0-4E796CF061B5}" sibTransId="{C2922293-1DAC-468B-9536-20B6B570D56A}"/>
    <dgm:cxn modelId="{0DA60A47-78FE-4BDF-BD7D-42F57AA727CD}" srcId="{6ECA889B-C8FF-4F66-93A2-FBEE2D55D9E3}" destId="{3164846C-C3B6-4E43-A9AB-B8538D4FB7A4}" srcOrd="0" destOrd="0" parTransId="{65B4D2C2-A2BF-4633-A95F-C155813A8479}" sibTransId="{511937CE-625B-4156-868F-04E36842385C}"/>
    <dgm:cxn modelId="{AA2BCF47-D36F-4634-B9FF-674CF950441B}" srcId="{A08F50E1-6AA5-4C0C-B741-8B57C987E515}" destId="{4D11B68F-E846-4629-BF3D-F81AC999372C}" srcOrd="1" destOrd="0" parTransId="{8A9AD1E0-7505-4E08-853F-367529D02D5F}" sibTransId="{0033936A-8ED7-43C0-BC72-BCEB0968EAE3}"/>
    <dgm:cxn modelId="{B45DF067-3820-42D5-8CDB-8C2E124A01FB}" srcId="{275F2550-332B-4974-A11E-79122B5AC518}" destId="{5BE7DA8B-B550-4342-97E9-AB6B2FB2BC20}" srcOrd="3" destOrd="0" parTransId="{DC318DDF-F221-46CF-AE19-75AD9561CA86}" sibTransId="{183D6149-F903-4334-B984-AC1160D8EABF}"/>
    <dgm:cxn modelId="{1296C94B-8EEB-44AF-B4C8-AFF5992CD611}" type="presOf" srcId="{40C0ADDD-EAAA-43F6-BF92-AC41CBC75FBC}" destId="{3AECBCA0-02B5-4909-AA5D-8A6CE59C246C}" srcOrd="0" destOrd="0" presId="urn:microsoft.com/office/officeart/2008/layout/SquareAccentList#1"/>
    <dgm:cxn modelId="{8966184E-2178-499F-8121-AAD81881827C}" type="presOf" srcId="{6ECA889B-C8FF-4F66-93A2-FBEE2D55D9E3}" destId="{E5F29E49-FF7A-4CB2-9FEF-946E68EB3875}" srcOrd="0" destOrd="0" presId="urn:microsoft.com/office/officeart/2008/layout/SquareAccentList#1"/>
    <dgm:cxn modelId="{48C01650-825B-4176-8015-AB4F69DEBF30}" type="presOf" srcId="{AA66C31A-7A84-4967-94FA-2EEF6B39723D}" destId="{E8484532-76DA-4650-9FC7-2E16631A8F16}" srcOrd="0" destOrd="0" presId="urn:microsoft.com/office/officeart/2008/layout/SquareAccentList#1"/>
    <dgm:cxn modelId="{94674371-CB33-4408-9A85-7BD9A87B3DBA}" srcId="{69424642-ABC8-471A-ADC4-49BF7A6C4798}" destId="{275F2550-332B-4974-A11E-79122B5AC518}" srcOrd="2" destOrd="0" parTransId="{033DC45D-594F-4B4C-B972-DC8C5B27E016}" sibTransId="{2CE818B0-E112-4ADE-828D-3E005EC4F80D}"/>
    <dgm:cxn modelId="{2F11D671-5899-44BE-AA96-24CFC0B69D51}" type="presOf" srcId="{275F2550-332B-4974-A11E-79122B5AC518}" destId="{BAD1CAF6-19C5-4B8A-97B0-D8031A197ED7}" srcOrd="0" destOrd="0" presId="urn:microsoft.com/office/officeart/2008/layout/SquareAccentList#1"/>
    <dgm:cxn modelId="{9648DA55-6FE0-40FD-861D-8637BBB99FA1}" srcId="{AA66C31A-7A84-4967-94FA-2EEF6B39723D}" destId="{98B57CCD-8E01-49D9-996F-461896E42F31}" srcOrd="3" destOrd="0" parTransId="{903C8FD9-06D0-49E2-8AD7-C6D23AF3A81A}" sibTransId="{BE1FC0D3-0C3C-46B8-A72F-DC51F574F1BF}"/>
    <dgm:cxn modelId="{74B6E875-BE7C-46AE-B769-D8AC5CCFE876}" srcId="{275F2550-332B-4974-A11E-79122B5AC518}" destId="{AD401384-B901-4278-93BD-FA6C180E1D37}" srcOrd="2" destOrd="0" parTransId="{5DCE56E4-ABA8-4862-981F-AD59A97951D1}" sibTransId="{9989249D-E4F1-44DA-8E5B-AD3526B143A0}"/>
    <dgm:cxn modelId="{554BE55A-C468-4226-B420-7F1F2BB9AD06}" type="presOf" srcId="{44AA9DA2-DEAD-4D97-A4CA-A7F7141ACE32}" destId="{227FE718-8DC8-4C27-AFC4-3125982EE015}" srcOrd="0" destOrd="0" presId="urn:microsoft.com/office/officeart/2008/layout/SquareAccentList#1"/>
    <dgm:cxn modelId="{9CAEFA83-63CA-48A5-8711-93C98981E3DF}" srcId="{AA66C31A-7A84-4967-94FA-2EEF6B39723D}" destId="{816F85C6-69F2-485B-97EC-58C4E338680F}" srcOrd="2" destOrd="0" parTransId="{193E9C26-4D1C-4EB9-B865-2E7A0B341E66}" sibTransId="{6FDF53DD-72AD-4465-8428-5C083D2C50FA}"/>
    <dgm:cxn modelId="{20EC7285-A834-4800-869A-06460722C007}" type="presOf" srcId="{CFFB06B5-6615-458A-B4B0-CC515B08E47D}" destId="{2650B73E-94FE-4676-89C0-02777C1027EF}" srcOrd="0" destOrd="0" presId="urn:microsoft.com/office/officeart/2008/layout/SquareAccentList#1"/>
    <dgm:cxn modelId="{5EC3CA94-E3D3-4D9F-9CE0-9428E4F6D1AD}" type="presOf" srcId="{E6B7DFE1-F91B-425D-AD2C-DFBB8541555D}" destId="{E656609C-ADF3-4995-877C-8B72B8C03694}" srcOrd="0" destOrd="0" presId="urn:microsoft.com/office/officeart/2008/layout/SquareAccentList#1"/>
    <dgm:cxn modelId="{7846B29C-AF6B-4142-ADFC-34FC0632AAC2}" type="presOf" srcId="{98B57CCD-8E01-49D9-996F-461896E42F31}" destId="{1E44FAF4-03EE-4E81-AAC1-2D48D11FDA17}" srcOrd="0" destOrd="0" presId="urn:microsoft.com/office/officeart/2008/layout/SquareAccentList#1"/>
    <dgm:cxn modelId="{68DC519E-C644-4C3C-AD89-26228977155D}" srcId="{E6B7DFE1-F91B-425D-AD2C-DFBB8541555D}" destId="{E9B7AC1B-519E-48D8-960C-F17622D22F48}" srcOrd="0" destOrd="0" parTransId="{BC43D30E-8844-43EC-9EDF-29BE35B9EF36}" sibTransId="{314FFC5F-A79E-45C8-9CBB-35F86B376AC8}"/>
    <dgm:cxn modelId="{FEA3B4A2-E6E0-416A-BE8D-7FDC0AEC0BCC}" srcId="{275F2550-332B-4974-A11E-79122B5AC518}" destId="{5BCB20AD-FC40-4BA8-B590-9E781934AC36}" srcOrd="4" destOrd="0" parTransId="{789AACE6-863F-4ECC-80D1-42532CB5F3D1}" sibTransId="{203ED455-B7F2-4E7F-B93C-AC3526C10033}"/>
    <dgm:cxn modelId="{3EEDE5B2-A345-4ED0-83E2-E6335AD358DE}" type="presOf" srcId="{69424642-ABC8-471A-ADC4-49BF7A6C4798}" destId="{A5C7399E-6B01-42C6-A233-F7BC838CD2BB}" srcOrd="0" destOrd="0" presId="urn:microsoft.com/office/officeart/2008/layout/SquareAccentList#1"/>
    <dgm:cxn modelId="{F5EB25B9-3209-41AA-A8DF-A0E967825895}" srcId="{69424642-ABC8-471A-ADC4-49BF7A6C4798}" destId="{E6B7DFE1-F91B-425D-AD2C-DFBB8541555D}" srcOrd="4" destOrd="0" parTransId="{30CD648C-E5F5-49E3-B351-C7D5407CCC76}" sibTransId="{3AAEC1A6-130C-4854-BB73-AC5C1E934030}"/>
    <dgm:cxn modelId="{C036FFBC-48DD-4314-9BDD-65B37C708A9E}" srcId="{6ECA889B-C8FF-4F66-93A2-FBEE2D55D9E3}" destId="{3C1BDF61-E548-4355-B044-37B4B189D4F4}" srcOrd="1" destOrd="0" parTransId="{858B1E0B-C66C-4B02-B34F-92523F9D4662}" sibTransId="{A5FDFCDE-D4CF-4A80-A37F-2F75ADDF1D68}"/>
    <dgm:cxn modelId="{CD0974D5-AA41-41E4-B76B-23A988FD13CE}" type="presOf" srcId="{5BE7DA8B-B550-4342-97E9-AB6B2FB2BC20}" destId="{008108FA-6C66-4F28-BD4C-71E9C4CA8BB8}" srcOrd="0" destOrd="0" presId="urn:microsoft.com/office/officeart/2008/layout/SquareAccentList#1"/>
    <dgm:cxn modelId="{A58413D6-C2C9-4D4E-A7EF-81916BAF55B1}" srcId="{275F2550-332B-4974-A11E-79122B5AC518}" destId="{CFFB06B5-6615-458A-B4B0-CC515B08E47D}" srcOrd="1" destOrd="0" parTransId="{FF819C24-1CFF-4843-941C-C087D0A94E0E}" sibTransId="{E3DF19B8-6C1A-4C53-8402-9BBFDBFBAAC0}"/>
    <dgm:cxn modelId="{F622FED6-2B2E-434B-A2BD-8E4E3C68EA6A}" type="presOf" srcId="{4D11B68F-E846-4629-BF3D-F81AC999372C}" destId="{A254693C-87EA-4443-A603-4C28A942372D}" srcOrd="0" destOrd="0" presId="urn:microsoft.com/office/officeart/2008/layout/SquareAccentList#1"/>
    <dgm:cxn modelId="{8CB3ADE7-C27F-4CEE-B43D-9FE77C976C29}" srcId="{69424642-ABC8-471A-ADC4-49BF7A6C4798}" destId="{A08F50E1-6AA5-4C0C-B741-8B57C987E515}" srcOrd="1" destOrd="0" parTransId="{3CA34684-CB98-41BA-89DB-FDE3DD9E3892}" sibTransId="{3118A3B5-53A2-4E79-B3F9-ED0ABD6996E7}"/>
    <dgm:cxn modelId="{E338A7E9-8083-4B77-9381-D2B5EA190EF5}" type="presOf" srcId="{AD401384-B901-4278-93BD-FA6C180E1D37}" destId="{98C3C0A7-46DB-4CC9-B60D-DD56BAA5EA02}" srcOrd="0" destOrd="0" presId="urn:microsoft.com/office/officeart/2008/layout/SquareAccentList#1"/>
    <dgm:cxn modelId="{83D0F8EA-E821-485B-9536-56894DA7A597}" type="presOf" srcId="{0D1FBDE7-BE67-411F-9DFE-E8526BE6FD79}" destId="{BDA5C943-E69D-4DCD-A367-1E457BD84A90}" srcOrd="0" destOrd="0" presId="urn:microsoft.com/office/officeart/2008/layout/SquareAccentList#1"/>
    <dgm:cxn modelId="{468888F5-A4F3-43FB-B804-2685CD01D671}" srcId="{69424642-ABC8-471A-ADC4-49BF7A6C4798}" destId="{AA66C31A-7A84-4967-94FA-2EEF6B39723D}" srcOrd="0" destOrd="0" parTransId="{BB3894CC-2C08-4F58-A305-F20D208A56BD}" sibTransId="{CB520AC0-A974-4C2B-8B2A-022A2C1AEA26}"/>
    <dgm:cxn modelId="{948396F7-05F7-4981-87E4-1EC8D9E592FA}" srcId="{275F2550-332B-4974-A11E-79122B5AC518}" destId="{40C0ADDD-EAAA-43F6-BF92-AC41CBC75FBC}" srcOrd="0" destOrd="0" parTransId="{2E7E11C6-9EFF-4576-B3AF-837531369137}" sibTransId="{9CA3B3F8-E8B2-450A-BCE2-75C7E44C2F4C}"/>
    <dgm:cxn modelId="{4B84B7FC-1EFB-44A5-8639-25E3B1C6AE5D}" type="presOf" srcId="{A08F50E1-6AA5-4C0C-B741-8B57C987E515}" destId="{E856E2FF-34E2-4BEA-A751-CF263EF40FF5}" srcOrd="0" destOrd="0" presId="urn:microsoft.com/office/officeart/2008/layout/SquareAccentList#1"/>
    <dgm:cxn modelId="{0D807EAA-2665-4D1F-A888-FC59B1A5C226}" type="presParOf" srcId="{A5C7399E-6B01-42C6-A233-F7BC838CD2BB}" destId="{B8BF0C19-C41F-44A1-9C72-90CE7F513847}" srcOrd="0" destOrd="0" presId="urn:microsoft.com/office/officeart/2008/layout/SquareAccentList#1"/>
    <dgm:cxn modelId="{24726B27-36AD-4D6C-812C-12835EFE31A3}" type="presParOf" srcId="{B8BF0C19-C41F-44A1-9C72-90CE7F513847}" destId="{778FCC4F-F191-4162-8803-867C1DD65097}" srcOrd="0" destOrd="0" presId="urn:microsoft.com/office/officeart/2008/layout/SquareAccentList#1"/>
    <dgm:cxn modelId="{1A647AA5-D58B-4A1C-A446-1898AB1EF0D1}" type="presParOf" srcId="{778FCC4F-F191-4162-8803-867C1DD65097}" destId="{EAD231F4-FBCC-43BF-81DA-148B498321C6}" srcOrd="0" destOrd="0" presId="urn:microsoft.com/office/officeart/2008/layout/SquareAccentList#1"/>
    <dgm:cxn modelId="{BA0B2C8E-838F-4DAC-82EF-870F632A4BFE}" type="presParOf" srcId="{778FCC4F-F191-4162-8803-867C1DD65097}" destId="{7378C5C9-76E2-4099-AFA8-DBD7E7898030}" srcOrd="1" destOrd="0" presId="urn:microsoft.com/office/officeart/2008/layout/SquareAccentList#1"/>
    <dgm:cxn modelId="{6CB98AA5-522D-4E7F-8199-CB51E751F09C}" type="presParOf" srcId="{778FCC4F-F191-4162-8803-867C1DD65097}" destId="{E8484532-76DA-4650-9FC7-2E16631A8F16}" srcOrd="2" destOrd="0" presId="urn:microsoft.com/office/officeart/2008/layout/SquareAccentList#1"/>
    <dgm:cxn modelId="{8C660812-F843-4289-8DBC-EE71E9AED939}" type="presParOf" srcId="{B8BF0C19-C41F-44A1-9C72-90CE7F513847}" destId="{F4F5C9B3-B42A-4E77-8FB2-B9E1122353A8}" srcOrd="1" destOrd="0" presId="urn:microsoft.com/office/officeart/2008/layout/SquareAccentList#1"/>
    <dgm:cxn modelId="{10771E7E-8BEA-49CB-9482-C9DB70A66F36}" type="presParOf" srcId="{F4F5C9B3-B42A-4E77-8FB2-B9E1122353A8}" destId="{47DF9206-8A29-44DF-9FCB-1E281A896059}" srcOrd="0" destOrd="0" presId="urn:microsoft.com/office/officeart/2008/layout/SquareAccentList#1"/>
    <dgm:cxn modelId="{8FFC89F7-3A72-49B1-B916-0F600625B582}" type="presParOf" srcId="{47DF9206-8A29-44DF-9FCB-1E281A896059}" destId="{E2F42729-AFA2-4BD5-BA8F-BA3908D9134C}" srcOrd="0" destOrd="0" presId="urn:microsoft.com/office/officeart/2008/layout/SquareAccentList#1"/>
    <dgm:cxn modelId="{1E289A99-25C5-4CA4-892E-D061BD92F94F}" type="presParOf" srcId="{47DF9206-8A29-44DF-9FCB-1E281A896059}" destId="{227FE718-8DC8-4C27-AFC4-3125982EE015}" srcOrd="1" destOrd="0" presId="urn:microsoft.com/office/officeart/2008/layout/SquareAccentList#1"/>
    <dgm:cxn modelId="{A3CEB2F8-2DB2-4C98-B4A2-9763DFE00E71}" type="presParOf" srcId="{F4F5C9B3-B42A-4E77-8FB2-B9E1122353A8}" destId="{2A12621E-23F8-4ADD-957D-529217ECFB30}" srcOrd="1" destOrd="0" presId="urn:microsoft.com/office/officeart/2008/layout/SquareAccentList#1"/>
    <dgm:cxn modelId="{F915667F-2146-4582-B699-6BE5862C473D}" type="presParOf" srcId="{2A12621E-23F8-4ADD-957D-529217ECFB30}" destId="{DAAD7319-C596-44D7-8B6B-C06602C5A566}" srcOrd="0" destOrd="0" presId="urn:microsoft.com/office/officeart/2008/layout/SquareAccentList#1"/>
    <dgm:cxn modelId="{85136BF9-1AF8-432F-9E5A-A86988925BA0}" type="presParOf" srcId="{2A12621E-23F8-4ADD-957D-529217ECFB30}" destId="{D7892E8E-F7C4-4610-A476-42CEA64FDB23}" srcOrd="1" destOrd="0" presId="urn:microsoft.com/office/officeart/2008/layout/SquareAccentList#1"/>
    <dgm:cxn modelId="{7C1C448D-97AF-4098-9421-38AB4CECF259}" type="presParOf" srcId="{F4F5C9B3-B42A-4E77-8FB2-B9E1122353A8}" destId="{FFB37FA4-0E4C-4888-8B7A-0397D19AE511}" srcOrd="2" destOrd="0" presId="urn:microsoft.com/office/officeart/2008/layout/SquareAccentList#1"/>
    <dgm:cxn modelId="{38D30D2A-8785-4007-9EEC-8DFC0B733929}" type="presParOf" srcId="{FFB37FA4-0E4C-4888-8B7A-0397D19AE511}" destId="{00E1EA46-CED8-4384-B737-4305CC52E482}" srcOrd="0" destOrd="0" presId="urn:microsoft.com/office/officeart/2008/layout/SquareAccentList#1"/>
    <dgm:cxn modelId="{4B2EE048-CBE7-481A-A4CC-37CB8418D4F2}" type="presParOf" srcId="{FFB37FA4-0E4C-4888-8B7A-0397D19AE511}" destId="{7C90B018-5380-441E-94AD-3E9270D8EBDB}" srcOrd="1" destOrd="0" presId="urn:microsoft.com/office/officeart/2008/layout/SquareAccentList#1"/>
    <dgm:cxn modelId="{EC58F622-7625-4E79-9F9C-7F973420796F}" type="presParOf" srcId="{F4F5C9B3-B42A-4E77-8FB2-B9E1122353A8}" destId="{E8D6F9E4-AED3-4160-8141-C99F7C58E4F6}" srcOrd="3" destOrd="0" presId="urn:microsoft.com/office/officeart/2008/layout/SquareAccentList#1"/>
    <dgm:cxn modelId="{BE5158D2-5202-4EDD-A090-E84F85EC0582}" type="presParOf" srcId="{E8D6F9E4-AED3-4160-8141-C99F7C58E4F6}" destId="{C787936E-5A05-42D7-BF59-580FA2F2CE9D}" srcOrd="0" destOrd="0" presId="urn:microsoft.com/office/officeart/2008/layout/SquareAccentList#1"/>
    <dgm:cxn modelId="{1EBB4A4D-EF29-4E02-A9D2-133335B630AB}" type="presParOf" srcId="{E8D6F9E4-AED3-4160-8141-C99F7C58E4F6}" destId="{1E44FAF4-03EE-4E81-AAC1-2D48D11FDA17}" srcOrd="1" destOrd="0" presId="urn:microsoft.com/office/officeart/2008/layout/SquareAccentList#1"/>
    <dgm:cxn modelId="{BBC3243B-A72D-46E4-841E-7020504B622F}" type="presParOf" srcId="{A5C7399E-6B01-42C6-A233-F7BC838CD2BB}" destId="{6F289F4F-3AFF-4362-AD1C-EADA482C23D1}" srcOrd="1" destOrd="0" presId="urn:microsoft.com/office/officeart/2008/layout/SquareAccentList#1"/>
    <dgm:cxn modelId="{8AC33865-E678-4084-BEE7-5BAFACA1200F}" type="presParOf" srcId="{6F289F4F-3AFF-4362-AD1C-EADA482C23D1}" destId="{CD4DECCB-9C7F-4A54-8C18-D237400B7295}" srcOrd="0" destOrd="0" presId="urn:microsoft.com/office/officeart/2008/layout/SquareAccentList#1"/>
    <dgm:cxn modelId="{A48A176F-0FA5-4676-9E18-7EB3929ECCCB}" type="presParOf" srcId="{CD4DECCB-9C7F-4A54-8C18-D237400B7295}" destId="{58A5ADC4-7003-4314-A5BE-1C191948468A}" srcOrd="0" destOrd="0" presId="urn:microsoft.com/office/officeart/2008/layout/SquareAccentList#1"/>
    <dgm:cxn modelId="{840DBE24-2E50-4652-A65A-16A5B8D4E9CC}" type="presParOf" srcId="{CD4DECCB-9C7F-4A54-8C18-D237400B7295}" destId="{21DAA0A1-37E0-4A5D-B762-5EFD564BB604}" srcOrd="1" destOrd="0" presId="urn:microsoft.com/office/officeart/2008/layout/SquareAccentList#1"/>
    <dgm:cxn modelId="{650FFFB7-F755-4CB6-BC59-214DB1A04592}" type="presParOf" srcId="{CD4DECCB-9C7F-4A54-8C18-D237400B7295}" destId="{E856E2FF-34E2-4BEA-A751-CF263EF40FF5}" srcOrd="2" destOrd="0" presId="urn:microsoft.com/office/officeart/2008/layout/SquareAccentList#1"/>
    <dgm:cxn modelId="{1900C9F0-1B86-45C4-A275-9699AF68C0F4}" type="presParOf" srcId="{6F289F4F-3AFF-4362-AD1C-EADA482C23D1}" destId="{781599C3-1D48-4BEA-9A1E-837156E35674}" srcOrd="1" destOrd="0" presId="urn:microsoft.com/office/officeart/2008/layout/SquareAccentList#1"/>
    <dgm:cxn modelId="{AFEDA434-99C9-402B-9925-B3D21D5A00CA}" type="presParOf" srcId="{781599C3-1D48-4BEA-9A1E-837156E35674}" destId="{9E36110E-5642-4163-8FAD-71F38EC8B9C5}" srcOrd="0" destOrd="0" presId="urn:microsoft.com/office/officeart/2008/layout/SquareAccentList#1"/>
    <dgm:cxn modelId="{17F2C1A9-71AA-4E09-A29A-4997FE5F3087}" type="presParOf" srcId="{9E36110E-5642-4163-8FAD-71F38EC8B9C5}" destId="{D7F09978-4655-4EB4-927A-9ACDFDFF3F75}" srcOrd="0" destOrd="0" presId="urn:microsoft.com/office/officeart/2008/layout/SquareAccentList#1"/>
    <dgm:cxn modelId="{F338248E-D84E-4918-A97C-D1A0DB1F0B25}" type="presParOf" srcId="{9E36110E-5642-4163-8FAD-71F38EC8B9C5}" destId="{1E1A30B2-2389-46EE-A099-9B682CD3757D}" srcOrd="1" destOrd="0" presId="urn:microsoft.com/office/officeart/2008/layout/SquareAccentList#1"/>
    <dgm:cxn modelId="{F02216E0-979A-4CF7-938B-850155E420E7}" type="presParOf" srcId="{781599C3-1D48-4BEA-9A1E-837156E35674}" destId="{3642947C-FEF0-4122-A56D-8521065E24E3}" srcOrd="1" destOrd="0" presId="urn:microsoft.com/office/officeart/2008/layout/SquareAccentList#1"/>
    <dgm:cxn modelId="{2236217E-EB38-4E1D-815C-E97C880E9F53}" type="presParOf" srcId="{3642947C-FEF0-4122-A56D-8521065E24E3}" destId="{58ADCF8A-CEB3-4F09-B2FA-650B8367D2AB}" srcOrd="0" destOrd="0" presId="urn:microsoft.com/office/officeart/2008/layout/SquareAccentList#1"/>
    <dgm:cxn modelId="{06305147-D737-4B6F-8737-59FEF1724112}" type="presParOf" srcId="{3642947C-FEF0-4122-A56D-8521065E24E3}" destId="{A254693C-87EA-4443-A603-4C28A942372D}" srcOrd="1" destOrd="0" presId="urn:microsoft.com/office/officeart/2008/layout/SquareAccentList#1"/>
    <dgm:cxn modelId="{9C1B1C15-4791-4B2D-B4A8-F2D7CBCF0779}" type="presParOf" srcId="{781599C3-1D48-4BEA-9A1E-837156E35674}" destId="{7CAA04A6-DC33-4EDF-8172-C96BBD17D9A6}" srcOrd="2" destOrd="0" presId="urn:microsoft.com/office/officeart/2008/layout/SquareAccentList#1"/>
    <dgm:cxn modelId="{8FD2ED42-853A-4536-9595-CF451B7B925E}" type="presParOf" srcId="{7CAA04A6-DC33-4EDF-8172-C96BBD17D9A6}" destId="{FB73B6F2-ECD7-495C-9009-A17EBE1A3BD0}" srcOrd="0" destOrd="0" presId="urn:microsoft.com/office/officeart/2008/layout/SquareAccentList#1"/>
    <dgm:cxn modelId="{1FCB0CA2-C460-4D56-9529-27CB0BEDBC5A}" type="presParOf" srcId="{7CAA04A6-DC33-4EDF-8172-C96BBD17D9A6}" destId="{BDA5C943-E69D-4DCD-A367-1E457BD84A90}" srcOrd="1" destOrd="0" presId="urn:microsoft.com/office/officeart/2008/layout/SquareAccentList#1"/>
    <dgm:cxn modelId="{40967770-0C97-4F5F-9D07-B1AB185F6014}" type="presParOf" srcId="{A5C7399E-6B01-42C6-A233-F7BC838CD2BB}" destId="{1237988D-1A0F-4934-BCC8-9F80C35C6D5A}" srcOrd="2" destOrd="0" presId="urn:microsoft.com/office/officeart/2008/layout/SquareAccentList#1"/>
    <dgm:cxn modelId="{0E5CF3B9-C489-4195-9805-CEDF86DD597D}" type="presParOf" srcId="{1237988D-1A0F-4934-BCC8-9F80C35C6D5A}" destId="{73A6E3BE-E81C-4688-A65B-92CA9FEF9A98}" srcOrd="0" destOrd="0" presId="urn:microsoft.com/office/officeart/2008/layout/SquareAccentList#1"/>
    <dgm:cxn modelId="{8565207A-0CAB-4623-A572-6CDE56B8A384}" type="presParOf" srcId="{73A6E3BE-E81C-4688-A65B-92CA9FEF9A98}" destId="{DE0F5A54-3BD1-43E1-B8E8-65E33D50DCD4}" srcOrd="0" destOrd="0" presId="urn:microsoft.com/office/officeart/2008/layout/SquareAccentList#1"/>
    <dgm:cxn modelId="{10661643-9383-42E8-B096-DB4FEC7BB24D}" type="presParOf" srcId="{73A6E3BE-E81C-4688-A65B-92CA9FEF9A98}" destId="{DD024BF4-22DB-4C67-871B-B8D847608B03}" srcOrd="1" destOrd="0" presId="urn:microsoft.com/office/officeart/2008/layout/SquareAccentList#1"/>
    <dgm:cxn modelId="{16046BFA-9757-4875-90B6-162942ACB4D7}" type="presParOf" srcId="{73A6E3BE-E81C-4688-A65B-92CA9FEF9A98}" destId="{BAD1CAF6-19C5-4B8A-97B0-D8031A197ED7}" srcOrd="2" destOrd="0" presId="urn:microsoft.com/office/officeart/2008/layout/SquareAccentList#1"/>
    <dgm:cxn modelId="{E603256D-0576-440C-923F-9BDE7C5AE821}" type="presParOf" srcId="{1237988D-1A0F-4934-BCC8-9F80C35C6D5A}" destId="{4AD1B0E7-375F-478C-84AD-373DF9C16998}" srcOrd="1" destOrd="0" presId="urn:microsoft.com/office/officeart/2008/layout/SquareAccentList#1"/>
    <dgm:cxn modelId="{E4E0AD0A-0345-4511-B5B0-FD51BD7A4BFD}" type="presParOf" srcId="{4AD1B0E7-375F-478C-84AD-373DF9C16998}" destId="{9A672C4A-F255-443C-8BC9-DF7E842A8F8B}" srcOrd="0" destOrd="0" presId="urn:microsoft.com/office/officeart/2008/layout/SquareAccentList#1"/>
    <dgm:cxn modelId="{8FDD8376-20D5-4C53-A447-DA06D7C9C4D0}" type="presParOf" srcId="{9A672C4A-F255-443C-8BC9-DF7E842A8F8B}" destId="{433F3433-8FCD-47AA-AB22-7F0A33EEFDD7}" srcOrd="0" destOrd="0" presId="urn:microsoft.com/office/officeart/2008/layout/SquareAccentList#1"/>
    <dgm:cxn modelId="{E0EB08A4-6436-4B9F-A738-5F03DDA6D50B}" type="presParOf" srcId="{9A672C4A-F255-443C-8BC9-DF7E842A8F8B}" destId="{3AECBCA0-02B5-4909-AA5D-8A6CE59C246C}" srcOrd="1" destOrd="0" presId="urn:microsoft.com/office/officeart/2008/layout/SquareAccentList#1"/>
    <dgm:cxn modelId="{5CF0EBDD-22D7-42F8-8661-961B5D547E93}" type="presParOf" srcId="{4AD1B0E7-375F-478C-84AD-373DF9C16998}" destId="{87F9755F-7F2B-4A90-88DF-1DA95F85D320}" srcOrd="1" destOrd="0" presId="urn:microsoft.com/office/officeart/2008/layout/SquareAccentList#1"/>
    <dgm:cxn modelId="{CA2A58B1-8385-46F3-A939-5EC2B9DD6A30}" type="presParOf" srcId="{87F9755F-7F2B-4A90-88DF-1DA95F85D320}" destId="{B53F905B-3B3E-4B17-B401-07110262B817}" srcOrd="0" destOrd="0" presId="urn:microsoft.com/office/officeart/2008/layout/SquareAccentList#1"/>
    <dgm:cxn modelId="{F8D351F4-1873-49E3-8299-235CBFFCB7EE}" type="presParOf" srcId="{87F9755F-7F2B-4A90-88DF-1DA95F85D320}" destId="{2650B73E-94FE-4676-89C0-02777C1027EF}" srcOrd="1" destOrd="0" presId="urn:microsoft.com/office/officeart/2008/layout/SquareAccentList#1"/>
    <dgm:cxn modelId="{D839D273-523E-4D42-86E1-04B0755E0F59}" type="presParOf" srcId="{4AD1B0E7-375F-478C-84AD-373DF9C16998}" destId="{C7D0DA6B-6282-448C-9E1A-D12AE2F952C5}" srcOrd="2" destOrd="0" presId="urn:microsoft.com/office/officeart/2008/layout/SquareAccentList#1"/>
    <dgm:cxn modelId="{0F2582D7-8CF1-49C4-9809-09CC89ECC74D}" type="presParOf" srcId="{C7D0DA6B-6282-448C-9E1A-D12AE2F952C5}" destId="{0BA16AA0-3DDB-405E-B9AE-F6D2CE90147C}" srcOrd="0" destOrd="0" presId="urn:microsoft.com/office/officeart/2008/layout/SquareAccentList#1"/>
    <dgm:cxn modelId="{FC8D75B1-9965-42E7-B0B5-88D0DD8DC05B}" type="presParOf" srcId="{C7D0DA6B-6282-448C-9E1A-D12AE2F952C5}" destId="{98C3C0A7-46DB-4CC9-B60D-DD56BAA5EA02}" srcOrd="1" destOrd="0" presId="urn:microsoft.com/office/officeart/2008/layout/SquareAccentList#1"/>
    <dgm:cxn modelId="{DA5DDD25-A5BE-422C-A81F-D425221CCFE5}" type="presParOf" srcId="{4AD1B0E7-375F-478C-84AD-373DF9C16998}" destId="{FEE5B0CD-4128-4719-92FD-A3157E80EBDE}" srcOrd="3" destOrd="0" presId="urn:microsoft.com/office/officeart/2008/layout/SquareAccentList#1"/>
    <dgm:cxn modelId="{D611577A-9F72-4DB6-99E8-97C95257C794}" type="presParOf" srcId="{FEE5B0CD-4128-4719-92FD-A3157E80EBDE}" destId="{89811E82-5BAF-4E24-BD1F-B8060DA0A1F8}" srcOrd="0" destOrd="0" presId="urn:microsoft.com/office/officeart/2008/layout/SquareAccentList#1"/>
    <dgm:cxn modelId="{4CC42A92-3AEA-4531-945E-781C9AD46F9D}" type="presParOf" srcId="{FEE5B0CD-4128-4719-92FD-A3157E80EBDE}" destId="{008108FA-6C66-4F28-BD4C-71E9C4CA8BB8}" srcOrd="1" destOrd="0" presId="urn:microsoft.com/office/officeart/2008/layout/SquareAccentList#1"/>
    <dgm:cxn modelId="{CFC04731-D178-4958-8F71-B0D8DD292157}" type="presParOf" srcId="{4AD1B0E7-375F-478C-84AD-373DF9C16998}" destId="{003C006C-2F50-4AFC-90B6-DB36059163CC}" srcOrd="4" destOrd="0" presId="urn:microsoft.com/office/officeart/2008/layout/SquareAccentList#1"/>
    <dgm:cxn modelId="{77238EB2-E6FB-4CDC-AC2D-14B44E537821}" type="presParOf" srcId="{003C006C-2F50-4AFC-90B6-DB36059163CC}" destId="{A2E30613-C09B-470F-BDD8-6757D253557F}" srcOrd="0" destOrd="0" presId="urn:microsoft.com/office/officeart/2008/layout/SquareAccentList#1"/>
    <dgm:cxn modelId="{AFD1B6FD-AF38-4F81-967B-4AB73A64FEB9}" type="presParOf" srcId="{003C006C-2F50-4AFC-90B6-DB36059163CC}" destId="{01FA4520-7C5A-4491-B650-8EA9F2C34CD0}" srcOrd="1" destOrd="0" presId="urn:microsoft.com/office/officeart/2008/layout/SquareAccentList#1"/>
    <dgm:cxn modelId="{C9860F89-53F5-452A-B7EA-E93B785E17AB}" type="presParOf" srcId="{A5C7399E-6B01-42C6-A233-F7BC838CD2BB}" destId="{CC8C9A59-DFE9-4391-A6F7-52EA79A3A536}" srcOrd="3" destOrd="0" presId="urn:microsoft.com/office/officeart/2008/layout/SquareAccentList#1"/>
    <dgm:cxn modelId="{5684B541-3E52-43D6-8D8D-F332156F7AA3}" type="presParOf" srcId="{CC8C9A59-DFE9-4391-A6F7-52EA79A3A536}" destId="{BEC71118-1EB2-4024-9CA7-837B71CB3E0B}" srcOrd="0" destOrd="0" presId="urn:microsoft.com/office/officeart/2008/layout/SquareAccentList#1"/>
    <dgm:cxn modelId="{53C619B9-BD96-41D4-86DF-C735421FE50C}" type="presParOf" srcId="{BEC71118-1EB2-4024-9CA7-837B71CB3E0B}" destId="{F7F3E9B4-35E1-4A46-B306-7B1918F11D7C}" srcOrd="0" destOrd="0" presId="urn:microsoft.com/office/officeart/2008/layout/SquareAccentList#1"/>
    <dgm:cxn modelId="{C4B57BD8-2102-4248-A0A7-4AA8036F0C19}" type="presParOf" srcId="{BEC71118-1EB2-4024-9CA7-837B71CB3E0B}" destId="{D17C4F3B-AB02-47C3-A57F-122E8CEDA88A}" srcOrd="1" destOrd="0" presId="urn:microsoft.com/office/officeart/2008/layout/SquareAccentList#1"/>
    <dgm:cxn modelId="{948C02C3-3D3D-45E3-B35F-9B8EBB9DA985}" type="presParOf" srcId="{BEC71118-1EB2-4024-9CA7-837B71CB3E0B}" destId="{E5F29E49-FF7A-4CB2-9FEF-946E68EB3875}" srcOrd="2" destOrd="0" presId="urn:microsoft.com/office/officeart/2008/layout/SquareAccentList#1"/>
    <dgm:cxn modelId="{74826972-B364-4FCE-A9A5-CEDB8633AD54}" type="presParOf" srcId="{CC8C9A59-DFE9-4391-A6F7-52EA79A3A536}" destId="{31C46396-6CD9-4750-ADD7-CFC932AB7803}" srcOrd="1" destOrd="0" presId="urn:microsoft.com/office/officeart/2008/layout/SquareAccentList#1"/>
    <dgm:cxn modelId="{AD3FF5C2-5798-4ECD-A47B-0900D3C20F64}" type="presParOf" srcId="{31C46396-6CD9-4750-ADD7-CFC932AB7803}" destId="{323CCBF7-DC3D-4E97-810D-4189A88D0F10}" srcOrd="0" destOrd="0" presId="urn:microsoft.com/office/officeart/2008/layout/SquareAccentList#1"/>
    <dgm:cxn modelId="{4740FC9E-2BD6-43D1-9F15-D3C6575F2D11}" type="presParOf" srcId="{323CCBF7-DC3D-4E97-810D-4189A88D0F10}" destId="{D1C255B1-2CA5-4844-8521-DBFE8EB5F632}" srcOrd="0" destOrd="0" presId="urn:microsoft.com/office/officeart/2008/layout/SquareAccentList#1"/>
    <dgm:cxn modelId="{63917E43-D9F3-4674-9652-3365F9F1A6C5}" type="presParOf" srcId="{323CCBF7-DC3D-4E97-810D-4189A88D0F10}" destId="{145641FF-0318-4F14-BBEA-7AB75F0D5089}" srcOrd="1" destOrd="0" presId="urn:microsoft.com/office/officeart/2008/layout/SquareAccentList#1"/>
    <dgm:cxn modelId="{6D97291B-7706-4703-A47D-C7391C2DF980}" type="presParOf" srcId="{31C46396-6CD9-4750-ADD7-CFC932AB7803}" destId="{19DF0A79-DABA-499A-B934-9D866E9E0D30}" srcOrd="1" destOrd="0" presId="urn:microsoft.com/office/officeart/2008/layout/SquareAccentList#1"/>
    <dgm:cxn modelId="{1B596F3E-175D-4B3B-BEEC-40F34ED3DE2E}" type="presParOf" srcId="{19DF0A79-DABA-499A-B934-9D866E9E0D30}" destId="{3AA46872-B361-45AD-8B50-2D27522E4100}" srcOrd="0" destOrd="0" presId="urn:microsoft.com/office/officeart/2008/layout/SquareAccentList#1"/>
    <dgm:cxn modelId="{89F77CAB-D941-4B30-9930-48D9CB9E05E0}" type="presParOf" srcId="{19DF0A79-DABA-499A-B934-9D866E9E0D30}" destId="{61EFAB10-5635-4166-89BE-665F2890AD2C}" srcOrd="1" destOrd="0" presId="urn:microsoft.com/office/officeart/2008/layout/SquareAccentList#1"/>
    <dgm:cxn modelId="{AB14EFED-0824-4FE3-9275-956C5939A3EF}" type="presParOf" srcId="{A5C7399E-6B01-42C6-A233-F7BC838CD2BB}" destId="{F6AADED0-AF4A-4C07-85DC-26E7AEC0752C}" srcOrd="4" destOrd="0" presId="urn:microsoft.com/office/officeart/2008/layout/SquareAccentList#1"/>
    <dgm:cxn modelId="{4A7906F2-35E1-4E0F-B537-8EA6628EE823}" type="presParOf" srcId="{F6AADED0-AF4A-4C07-85DC-26E7AEC0752C}" destId="{CF9B7AC9-527E-4662-8A17-66F54ED854DF}" srcOrd="0" destOrd="0" presId="urn:microsoft.com/office/officeart/2008/layout/SquareAccentList#1"/>
    <dgm:cxn modelId="{68354309-C8F0-43E8-9597-226909CDE133}" type="presParOf" srcId="{CF9B7AC9-527E-4662-8A17-66F54ED854DF}" destId="{BD21F953-DF90-4D8E-93F3-F3CA6C7887C6}" srcOrd="0" destOrd="0" presId="urn:microsoft.com/office/officeart/2008/layout/SquareAccentList#1"/>
    <dgm:cxn modelId="{8A36548D-E265-4032-985E-BF98EE5FA98F}" type="presParOf" srcId="{CF9B7AC9-527E-4662-8A17-66F54ED854DF}" destId="{7F079E61-1DA6-4490-BA29-14AD8C5CC8CC}" srcOrd="1" destOrd="0" presId="urn:microsoft.com/office/officeart/2008/layout/SquareAccentList#1"/>
    <dgm:cxn modelId="{A36A764C-985F-4CB9-8767-3BC55C9A20D5}" type="presParOf" srcId="{CF9B7AC9-527E-4662-8A17-66F54ED854DF}" destId="{E656609C-ADF3-4995-877C-8B72B8C03694}" srcOrd="2" destOrd="0" presId="urn:microsoft.com/office/officeart/2008/layout/SquareAccentList#1"/>
    <dgm:cxn modelId="{508D2C75-778F-4F33-8D13-0CBEADA8D213}" type="presParOf" srcId="{F6AADED0-AF4A-4C07-85DC-26E7AEC0752C}" destId="{B0339D2B-56EF-4F8E-B3AB-84FA4D10180A}" srcOrd="1" destOrd="0" presId="urn:microsoft.com/office/officeart/2008/layout/SquareAccentList#1"/>
    <dgm:cxn modelId="{CCDB1037-1792-44E8-BBB7-26646C5F7C53}" type="presParOf" srcId="{B0339D2B-56EF-4F8E-B3AB-84FA4D10180A}" destId="{C6955763-419F-4ED3-BC9D-44D717E5EC71}" srcOrd="0" destOrd="0" presId="urn:microsoft.com/office/officeart/2008/layout/SquareAccentList#1"/>
    <dgm:cxn modelId="{A33BE519-51E9-4851-90AB-9BE37DF17575}" type="presParOf" srcId="{C6955763-419F-4ED3-BC9D-44D717E5EC71}" destId="{1E61D3FA-B32B-442B-AA5B-AD0B48ECE050}" srcOrd="0" destOrd="0" presId="urn:microsoft.com/office/officeart/2008/layout/SquareAccentList#1"/>
    <dgm:cxn modelId="{05F5EAB9-06D1-4F27-9D42-964988D5D78F}" type="presParOf" srcId="{C6955763-419F-4ED3-BC9D-44D717E5EC71}" destId="{31234C9D-C5FC-46B4-9484-4F94791D8A16}" srcOrd="1" destOrd="0" presId="urn:microsoft.com/office/officeart/2008/layout/SquareAccentList#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3.xml><?xml version="1.0" encoding="utf-8"?>
<dgm:dataModel xmlns:dgm="http://schemas.openxmlformats.org/drawingml/2006/diagram" xmlns:a="http://schemas.openxmlformats.org/drawingml/2006/main" xmlns:r="http://schemas.openxmlformats.org/officeDocument/2006/relationships">
  <dgm:ptLst>
    <dgm:pt modelId="{CF702BC4-6EBA-45D6-9638-682EB172B163}" type="doc">
      <dgm:prSet loTypeId="urn:microsoft.com/office/officeart/2005/8/layout/hierarchy1#1" loCatId="hierarchy" qsTypeId="urn:microsoft.com/office/officeart/2005/8/quickstyle/simple1" qsCatId="simple" csTypeId="urn:microsoft.com/office/officeart/2005/8/colors/colorful5" csCatId="colorful" phldr="1"/>
      <dgm:spPr bwMode="auto"/>
      <dgm:t>
        <a:bodyPr/>
        <a:lstStyle/>
        <a:p>
          <a:pPr>
            <a:defRPr/>
          </a:pPr>
          <a:endParaRPr lang="de-DE"/>
        </a:p>
      </dgm:t>
    </dgm:pt>
    <dgm:pt modelId="{CE22379C-8958-411A-A00A-B74EAD629B7E}">
      <dgm:prSet phldrT="[Text]">
        <dgm:style>
          <a:lnRef idx="2">
            <a:schemeClr val="accent3"/>
          </a:lnRef>
          <a:fillRef idx="1">
            <a:schemeClr val="lt1"/>
          </a:fillRef>
          <a:effectRef idx="0">
            <a:schemeClr val="accent3"/>
          </a:effectRef>
          <a:fontRef idx="minor">
            <a:schemeClr val="dk1"/>
          </a:fontRef>
        </dgm:style>
      </dgm:prSet>
      <dgm:spPr bwMode="auto"/>
      <dgm:t>
        <a:bodyPr/>
        <a:lstStyle/>
        <a:p>
          <a:pPr>
            <a:defRPr/>
          </a:pPr>
          <a:r>
            <a:rPr lang="de-DE"/>
            <a:t>Entscheidung für eine Lernumgebung (Lernplattform / Notizenapp)</a:t>
          </a:r>
          <a:endParaRPr/>
        </a:p>
      </dgm:t>
    </dgm:pt>
    <dgm:pt modelId="{CE3983E4-9BC9-4F61-B0D0-55C268119232}" type="parTrans" cxnId="{0D57748C-0916-4DE7-8FAA-92469001FDD2}">
      <dgm:prSet/>
      <dgm:spPr bwMode="auto"/>
      <dgm:t>
        <a:bodyPr/>
        <a:lstStyle/>
        <a:p>
          <a:pPr>
            <a:defRPr/>
          </a:pPr>
          <a:endParaRPr lang="de-DE"/>
        </a:p>
      </dgm:t>
    </dgm:pt>
    <dgm:pt modelId="{5BE9516B-E239-4133-9B43-6F04DAB641ED}" type="sibTrans" cxnId="{0D57748C-0916-4DE7-8FAA-92469001FDD2}">
      <dgm:prSet/>
      <dgm:spPr bwMode="auto"/>
      <dgm:t>
        <a:bodyPr/>
        <a:lstStyle/>
        <a:p>
          <a:pPr>
            <a:defRPr/>
          </a:pPr>
          <a:endParaRPr lang="de-DE"/>
        </a:p>
      </dgm:t>
    </dgm:pt>
    <dgm:pt modelId="{926D0CB3-DEC5-4FAB-8E3B-74F358189B0A}">
      <dgm:prSet phldrT="[Text]"/>
      <dgm:spPr bwMode="auto"/>
      <dgm:t>
        <a:bodyPr/>
        <a:lstStyle/>
        <a:p>
          <a:pPr>
            <a:defRPr/>
          </a:pPr>
          <a:r>
            <a:rPr lang="de-DE"/>
            <a:t>Zeitliche Gliederung</a:t>
          </a:r>
          <a:endParaRPr/>
        </a:p>
      </dgm:t>
    </dgm:pt>
    <dgm:pt modelId="{56C6534D-4D8E-4649-A83A-898E10A15DB7}" type="parTrans" cxnId="{A785F281-8D57-4137-8158-46A56B260CAB}">
      <dgm:prSet/>
      <dgm:spPr bwMode="auto"/>
      <dgm:t>
        <a:bodyPr/>
        <a:lstStyle/>
        <a:p>
          <a:pPr>
            <a:defRPr/>
          </a:pPr>
          <a:endParaRPr lang="de-DE"/>
        </a:p>
      </dgm:t>
    </dgm:pt>
    <dgm:pt modelId="{04439F8C-34E9-4D28-B99F-ED1CEC81C473}" type="sibTrans" cxnId="{A785F281-8D57-4137-8158-46A56B260CAB}">
      <dgm:prSet/>
      <dgm:spPr bwMode="auto"/>
      <dgm:t>
        <a:bodyPr/>
        <a:lstStyle/>
        <a:p>
          <a:pPr>
            <a:defRPr/>
          </a:pPr>
          <a:endParaRPr lang="de-DE"/>
        </a:p>
      </dgm:t>
    </dgm:pt>
    <dgm:pt modelId="{38507324-7545-4985-A6C4-CB305B26599F}">
      <dgm:prSet phldrT="[Text]"/>
      <dgm:spPr bwMode="auto"/>
      <dgm:t>
        <a:bodyPr/>
        <a:lstStyle/>
        <a:p>
          <a:pPr>
            <a:defRPr/>
          </a:pPr>
          <a:r>
            <a:rPr lang="de-DE"/>
            <a:t>nach Datum</a:t>
          </a:r>
          <a:endParaRPr/>
        </a:p>
      </dgm:t>
    </dgm:pt>
    <dgm:pt modelId="{C9D5209C-0C9C-49E1-BAF0-70C9E46BD0AF}" type="parTrans" cxnId="{21ABA20B-F9BC-4EB5-9A98-203E9BE6BDEC}">
      <dgm:prSet/>
      <dgm:spPr bwMode="auto"/>
      <dgm:t>
        <a:bodyPr/>
        <a:lstStyle/>
        <a:p>
          <a:pPr>
            <a:defRPr/>
          </a:pPr>
          <a:endParaRPr lang="de-DE"/>
        </a:p>
      </dgm:t>
    </dgm:pt>
    <dgm:pt modelId="{98D9E0D0-9275-4F14-82E8-59E6A6EEA680}" type="sibTrans" cxnId="{21ABA20B-F9BC-4EB5-9A98-203E9BE6BDEC}">
      <dgm:prSet/>
      <dgm:spPr bwMode="auto"/>
      <dgm:t>
        <a:bodyPr/>
        <a:lstStyle/>
        <a:p>
          <a:pPr>
            <a:defRPr/>
          </a:pPr>
          <a:endParaRPr lang="de-DE"/>
        </a:p>
      </dgm:t>
    </dgm:pt>
    <dgm:pt modelId="{C95D38C7-F78C-4BE8-A2FA-75ACC56C9FB2}">
      <dgm:prSet phldrT="[Text]"/>
      <dgm:spPr bwMode="auto"/>
      <dgm:t>
        <a:bodyPr/>
        <a:lstStyle/>
        <a:p>
          <a:pPr>
            <a:defRPr/>
          </a:pPr>
          <a:r>
            <a:rPr lang="de-DE"/>
            <a:t>nach Woche</a:t>
          </a:r>
          <a:endParaRPr/>
        </a:p>
      </dgm:t>
    </dgm:pt>
    <dgm:pt modelId="{04E54A47-98D0-4289-88F9-276064B88861}" type="parTrans" cxnId="{0CB98A3D-DE81-443D-B0C2-8A8C63CEC10D}">
      <dgm:prSet/>
      <dgm:spPr bwMode="auto"/>
      <dgm:t>
        <a:bodyPr/>
        <a:lstStyle/>
        <a:p>
          <a:pPr>
            <a:defRPr/>
          </a:pPr>
          <a:endParaRPr lang="de-DE"/>
        </a:p>
      </dgm:t>
    </dgm:pt>
    <dgm:pt modelId="{A235DBDA-CB9E-4009-8901-BF43C442D13B}" type="sibTrans" cxnId="{0CB98A3D-DE81-443D-B0C2-8A8C63CEC10D}">
      <dgm:prSet/>
      <dgm:spPr bwMode="auto"/>
      <dgm:t>
        <a:bodyPr/>
        <a:lstStyle/>
        <a:p>
          <a:pPr>
            <a:defRPr/>
          </a:pPr>
          <a:endParaRPr lang="de-DE"/>
        </a:p>
      </dgm:t>
    </dgm:pt>
    <dgm:pt modelId="{C534558D-A143-4A0C-8E6F-887651AB1D67}">
      <dgm:prSet phldrT="[Text]"/>
      <dgm:spPr bwMode="auto"/>
      <dgm:t>
        <a:bodyPr/>
        <a:lstStyle/>
        <a:p>
          <a:pPr>
            <a:defRPr/>
          </a:pPr>
          <a:r>
            <a:rPr lang="de-DE"/>
            <a:t>Inhaltliche Gliederung</a:t>
          </a:r>
          <a:endParaRPr/>
        </a:p>
      </dgm:t>
    </dgm:pt>
    <dgm:pt modelId="{5858866C-254C-43F8-B0F2-96F7255FDA66}" type="parTrans" cxnId="{807D2186-C3CD-47A9-8025-44297DFC5BA8}">
      <dgm:prSet/>
      <dgm:spPr bwMode="auto"/>
      <dgm:t>
        <a:bodyPr/>
        <a:lstStyle/>
        <a:p>
          <a:pPr>
            <a:defRPr/>
          </a:pPr>
          <a:endParaRPr lang="de-DE"/>
        </a:p>
      </dgm:t>
    </dgm:pt>
    <dgm:pt modelId="{C294347F-F1A7-46E5-8178-A78921E86373}" type="sibTrans" cxnId="{807D2186-C3CD-47A9-8025-44297DFC5BA8}">
      <dgm:prSet/>
      <dgm:spPr bwMode="auto"/>
      <dgm:t>
        <a:bodyPr/>
        <a:lstStyle/>
        <a:p>
          <a:pPr>
            <a:defRPr/>
          </a:pPr>
          <a:endParaRPr lang="de-DE"/>
        </a:p>
      </dgm:t>
    </dgm:pt>
    <dgm:pt modelId="{93C47D3D-A289-4F40-B8AD-D05939454BE4}">
      <dgm:prSet phldrT="[Text]"/>
      <dgm:spPr bwMode="auto"/>
      <dgm:t>
        <a:bodyPr/>
        <a:lstStyle/>
        <a:p>
          <a:pPr>
            <a:defRPr/>
          </a:pPr>
          <a:r>
            <a:rPr lang="de-DE"/>
            <a:t>nach Kapiteln / Einheiten</a:t>
          </a:r>
          <a:endParaRPr/>
        </a:p>
      </dgm:t>
    </dgm:pt>
    <dgm:pt modelId="{9A09A1A9-CBAB-4F36-8D24-B876BD361CB9}" type="parTrans" cxnId="{726F8FD2-2009-4DC4-8186-55DBCE2507E5}">
      <dgm:prSet/>
      <dgm:spPr bwMode="auto"/>
      <dgm:t>
        <a:bodyPr/>
        <a:lstStyle/>
        <a:p>
          <a:pPr>
            <a:defRPr/>
          </a:pPr>
          <a:endParaRPr lang="de-DE"/>
        </a:p>
      </dgm:t>
    </dgm:pt>
    <dgm:pt modelId="{A28A60A8-A76A-4D14-BE88-13A6CA4E67F3}" type="sibTrans" cxnId="{726F8FD2-2009-4DC4-8186-55DBCE2507E5}">
      <dgm:prSet/>
      <dgm:spPr bwMode="auto"/>
      <dgm:t>
        <a:bodyPr/>
        <a:lstStyle/>
        <a:p>
          <a:pPr>
            <a:defRPr/>
          </a:pPr>
          <a:endParaRPr lang="de-DE"/>
        </a:p>
      </dgm:t>
    </dgm:pt>
    <dgm:pt modelId="{B260AE2F-226F-4C46-A825-D686C4FAAA7D}">
      <dgm:prSet phldrT="[Text]"/>
      <dgm:spPr bwMode="auto"/>
      <dgm:t>
        <a:bodyPr/>
        <a:lstStyle/>
        <a:p>
          <a:pPr>
            <a:defRPr/>
          </a:pPr>
          <a:r>
            <a:rPr lang="de-DE"/>
            <a:t>nach Lehrplaninhalten / Themen</a:t>
          </a:r>
          <a:endParaRPr/>
        </a:p>
      </dgm:t>
    </dgm:pt>
    <dgm:pt modelId="{205F690B-E9DE-491A-81E5-24DDE52BE4B9}" type="parTrans" cxnId="{E5059E4C-6BC8-4592-B19A-7392D74D29F3}">
      <dgm:prSet/>
      <dgm:spPr bwMode="auto"/>
      <dgm:t>
        <a:bodyPr/>
        <a:lstStyle/>
        <a:p>
          <a:pPr>
            <a:defRPr/>
          </a:pPr>
          <a:endParaRPr lang="de-DE"/>
        </a:p>
      </dgm:t>
    </dgm:pt>
    <dgm:pt modelId="{FB15A9E8-7652-45C9-BBEE-706D371942A7}" type="sibTrans" cxnId="{E5059E4C-6BC8-4592-B19A-7392D74D29F3}">
      <dgm:prSet/>
      <dgm:spPr bwMode="auto"/>
      <dgm:t>
        <a:bodyPr/>
        <a:lstStyle/>
        <a:p>
          <a:pPr>
            <a:defRPr/>
          </a:pPr>
          <a:endParaRPr lang="de-DE"/>
        </a:p>
      </dgm:t>
    </dgm:pt>
    <dgm:pt modelId="{CFCC9536-B35A-4331-A914-BBDF1117E127}">
      <dgm:prSet phldrT="[Text]"/>
      <dgm:spPr bwMode="auto"/>
      <dgm:t>
        <a:bodyPr/>
        <a:lstStyle/>
        <a:p>
          <a:pPr>
            <a:defRPr/>
          </a:pPr>
          <a:r>
            <a:rPr lang="de-DE"/>
            <a:t>nach Kompetenzerwartungen / Inhalten</a:t>
          </a:r>
          <a:endParaRPr/>
        </a:p>
      </dgm:t>
    </dgm:pt>
    <dgm:pt modelId="{9D22CFB9-5642-473B-A218-6D47CC39E847}" type="parTrans" cxnId="{8108AE6F-9AC8-4DE1-B19D-11FAC79C8C6F}">
      <dgm:prSet/>
      <dgm:spPr bwMode="auto"/>
      <dgm:t>
        <a:bodyPr/>
        <a:lstStyle/>
        <a:p>
          <a:pPr>
            <a:defRPr/>
          </a:pPr>
          <a:endParaRPr lang="de-DE"/>
        </a:p>
      </dgm:t>
    </dgm:pt>
    <dgm:pt modelId="{8F551624-3460-4A6C-A390-DE5DFD8D5047}" type="sibTrans" cxnId="{8108AE6F-9AC8-4DE1-B19D-11FAC79C8C6F}">
      <dgm:prSet/>
      <dgm:spPr bwMode="auto"/>
      <dgm:t>
        <a:bodyPr/>
        <a:lstStyle/>
        <a:p>
          <a:pPr>
            <a:defRPr/>
          </a:pPr>
          <a:endParaRPr lang="de-DE"/>
        </a:p>
      </dgm:t>
    </dgm:pt>
    <dgm:pt modelId="{CFB93ADE-7DA4-4E10-AA7C-6947F9BEFBB5}" type="pres">
      <dgm:prSet presAssocID="{CF702BC4-6EBA-45D6-9638-682EB172B163}" presName="hierChild1" presStyleCnt="0">
        <dgm:presLayoutVars>
          <dgm:chPref val="1"/>
          <dgm:dir val="norm"/>
          <dgm:animOne val="branch"/>
          <dgm:animLvl val="lvl"/>
          <dgm:resizeHandles val="exact"/>
        </dgm:presLayoutVars>
      </dgm:prSet>
      <dgm:spPr bwMode="auto"/>
    </dgm:pt>
    <dgm:pt modelId="{7D2A68C0-3241-436A-AF67-E745BF354255}" type="pres">
      <dgm:prSet presAssocID="{CE22379C-8958-411A-A00A-B74EAD629B7E}" presName="hierRoot1" presStyleCnt="0"/>
      <dgm:spPr bwMode="auto"/>
    </dgm:pt>
    <dgm:pt modelId="{DC2E743D-726E-4F81-948F-96147CBA5146}" type="pres">
      <dgm:prSet presAssocID="{CE22379C-8958-411A-A00A-B74EAD629B7E}" presName="composite" presStyleCnt="0"/>
      <dgm:spPr bwMode="auto"/>
    </dgm:pt>
    <dgm:pt modelId="{EF79F6B4-E908-4991-BB36-4B0C900DF989}" type="pres">
      <dgm:prSet presAssocID="{CE22379C-8958-411A-A00A-B74EAD629B7E}" presName="background" presStyleLbl="node0" presStyleIdx="0" presStyleCnt="1"/>
      <dgm:spPr bwMode="auto">
        <a:solidFill>
          <a:schemeClr val="accent6">
            <a:lumMod val="60000"/>
            <a:lumOff val="40000"/>
          </a:schemeClr>
        </a:solidFill>
      </dgm:spPr>
    </dgm:pt>
    <dgm:pt modelId="{F03C04FB-362E-4C02-B4BA-8699C7996E1A}" type="pres">
      <dgm:prSet custLinFactNeighborX="5538" custLinFactNeighborY="30070" presAssocID="{CE22379C-8958-411A-A00A-B74EAD629B7E}" presName="text" presStyleLbl="fgAcc0" presStyleIdx="0" presStyleCnt="1">
        <dgm:presLayoutVars>
          <dgm:chPref val="3"/>
        </dgm:presLayoutVars>
      </dgm:prSet>
      <dgm:spPr bwMode="auto"/>
    </dgm:pt>
    <dgm:pt modelId="{A3BECBAB-848A-4232-97E8-95CE0D125DE4}" type="pres">
      <dgm:prSet presAssocID="{CE22379C-8958-411A-A00A-B74EAD629B7E}" presName="hierChild2" presStyleCnt="0"/>
      <dgm:spPr bwMode="auto"/>
    </dgm:pt>
    <dgm:pt modelId="{F7397653-6F6A-4D67-A1DE-5EB161E52CFE}" type="pres">
      <dgm:prSet presAssocID="{56C6534D-4D8E-4649-A83A-898E10A15DB7}" presName="Name10" presStyleLbl="parChTrans1D2" presStyleIdx="0" presStyleCnt="2"/>
      <dgm:spPr bwMode="auto"/>
    </dgm:pt>
    <dgm:pt modelId="{F368FF35-3E70-4329-99C1-04B00D2F7DCC}" type="pres">
      <dgm:prSet presAssocID="{926D0CB3-DEC5-4FAB-8E3B-74F358189B0A}" presName="hierRoot2" presStyleCnt="0"/>
      <dgm:spPr bwMode="auto"/>
    </dgm:pt>
    <dgm:pt modelId="{6207808C-7322-418F-AB95-50FF76BD6ADC}" type="pres">
      <dgm:prSet presAssocID="{926D0CB3-DEC5-4FAB-8E3B-74F358189B0A}" presName="composite2" presStyleCnt="0"/>
      <dgm:spPr bwMode="auto"/>
    </dgm:pt>
    <dgm:pt modelId="{1D74EDF6-A6C2-4D9F-84EC-4E4B5DE8F9C7}" type="pres">
      <dgm:prSet presAssocID="{926D0CB3-DEC5-4FAB-8E3B-74F358189B0A}" presName="background2" presStyleLbl="node2" presStyleIdx="0" presStyleCnt="2"/>
      <dgm:spPr bwMode="auto"/>
    </dgm:pt>
    <dgm:pt modelId="{1259B6CE-1829-4F27-BD37-21D1AB092F11}" type="pres">
      <dgm:prSet presAssocID="{926D0CB3-DEC5-4FAB-8E3B-74F358189B0A}" presName="text2" presStyleLbl="fgAcc2" presStyleIdx="0" presStyleCnt="2">
        <dgm:presLayoutVars>
          <dgm:chPref val="3"/>
        </dgm:presLayoutVars>
      </dgm:prSet>
      <dgm:spPr bwMode="auto"/>
    </dgm:pt>
    <dgm:pt modelId="{F31BF8AB-26CD-47A2-9153-B5F2BE3BDB40}" type="pres">
      <dgm:prSet presAssocID="{926D0CB3-DEC5-4FAB-8E3B-74F358189B0A}" presName="hierChild3" presStyleCnt="0"/>
      <dgm:spPr bwMode="auto"/>
    </dgm:pt>
    <dgm:pt modelId="{926CF162-50C7-4F70-A9F3-3F2CA60A90F4}" type="pres">
      <dgm:prSet presAssocID="{C9D5209C-0C9C-49E1-BAF0-70C9E46BD0AF}" presName="Name17" presStyleLbl="parChTrans1D3" presStyleIdx="0" presStyleCnt="5"/>
      <dgm:spPr bwMode="auto"/>
    </dgm:pt>
    <dgm:pt modelId="{DFC82BBA-9C98-44F6-963E-0CA22691C51B}" type="pres">
      <dgm:prSet presAssocID="{38507324-7545-4985-A6C4-CB305B26599F}" presName="hierRoot3" presStyleCnt="0"/>
      <dgm:spPr bwMode="auto"/>
    </dgm:pt>
    <dgm:pt modelId="{4C8672C7-70DA-4F6B-A8C1-F1514470FB72}" type="pres">
      <dgm:prSet presAssocID="{38507324-7545-4985-A6C4-CB305B26599F}" presName="composite3" presStyleCnt="0"/>
      <dgm:spPr bwMode="auto"/>
    </dgm:pt>
    <dgm:pt modelId="{35259319-D23F-4154-9910-C792044028FD}" type="pres">
      <dgm:prSet presAssocID="{38507324-7545-4985-A6C4-CB305B26599F}" presName="background3" presStyleLbl="node3" presStyleIdx="0" presStyleCnt="5"/>
      <dgm:spPr bwMode="auto"/>
    </dgm:pt>
    <dgm:pt modelId="{F3DB5784-24E4-4BFD-A88F-DEE37198B9E1}" type="pres">
      <dgm:prSet presAssocID="{38507324-7545-4985-A6C4-CB305B26599F}" presName="text3" presStyleLbl="fgAcc3" presStyleIdx="0" presStyleCnt="5">
        <dgm:presLayoutVars>
          <dgm:chPref val="3"/>
        </dgm:presLayoutVars>
      </dgm:prSet>
      <dgm:spPr bwMode="auto"/>
    </dgm:pt>
    <dgm:pt modelId="{7E4841C8-6252-4C46-802A-84C172AC78DF}" type="pres">
      <dgm:prSet presAssocID="{38507324-7545-4985-A6C4-CB305B26599F}" presName="hierChild4" presStyleCnt="0"/>
      <dgm:spPr bwMode="auto"/>
    </dgm:pt>
    <dgm:pt modelId="{63795CCE-3D12-422E-94F0-1A29B91E0A00}" type="pres">
      <dgm:prSet presAssocID="{04E54A47-98D0-4289-88F9-276064B88861}" presName="Name17" presStyleLbl="parChTrans1D3" presStyleIdx="1" presStyleCnt="5"/>
      <dgm:spPr bwMode="auto"/>
    </dgm:pt>
    <dgm:pt modelId="{1BC699F1-9A3D-438E-8A53-DB32104FB620}" type="pres">
      <dgm:prSet presAssocID="{C95D38C7-F78C-4BE8-A2FA-75ACC56C9FB2}" presName="hierRoot3" presStyleCnt="0"/>
      <dgm:spPr bwMode="auto"/>
    </dgm:pt>
    <dgm:pt modelId="{1A168DAB-CA16-41F9-B49C-125C3D63D7E4}" type="pres">
      <dgm:prSet presAssocID="{C95D38C7-F78C-4BE8-A2FA-75ACC56C9FB2}" presName="composite3" presStyleCnt="0"/>
      <dgm:spPr bwMode="auto"/>
    </dgm:pt>
    <dgm:pt modelId="{92863BC1-D320-45A4-8B70-A9C60665034E}" type="pres">
      <dgm:prSet presAssocID="{C95D38C7-F78C-4BE8-A2FA-75ACC56C9FB2}" presName="background3" presStyleLbl="node3" presStyleIdx="1" presStyleCnt="5"/>
      <dgm:spPr bwMode="auto"/>
    </dgm:pt>
    <dgm:pt modelId="{5948AD71-EE7D-44C2-8395-6B8323CB195B}" type="pres">
      <dgm:prSet presAssocID="{C95D38C7-F78C-4BE8-A2FA-75ACC56C9FB2}" presName="text3" presStyleLbl="fgAcc3" presStyleIdx="1" presStyleCnt="5">
        <dgm:presLayoutVars>
          <dgm:chPref val="3"/>
        </dgm:presLayoutVars>
      </dgm:prSet>
      <dgm:spPr bwMode="auto"/>
    </dgm:pt>
    <dgm:pt modelId="{8D3CA0D5-8B25-42FB-A77C-407B5F2CDAEE}" type="pres">
      <dgm:prSet presAssocID="{C95D38C7-F78C-4BE8-A2FA-75ACC56C9FB2}" presName="hierChild4" presStyleCnt="0"/>
      <dgm:spPr bwMode="auto"/>
    </dgm:pt>
    <dgm:pt modelId="{035175C1-8622-4AE4-A807-F709DD07320B}" type="pres">
      <dgm:prSet presAssocID="{5858866C-254C-43F8-B0F2-96F7255FDA66}" presName="Name10" presStyleLbl="parChTrans1D2" presStyleIdx="1" presStyleCnt="2"/>
      <dgm:spPr bwMode="auto"/>
    </dgm:pt>
    <dgm:pt modelId="{6A892693-17C4-4F26-809B-FCD2353E2E00}" type="pres">
      <dgm:prSet presAssocID="{C534558D-A143-4A0C-8E6F-887651AB1D67}" presName="hierRoot2" presStyleCnt="0"/>
      <dgm:spPr bwMode="auto"/>
    </dgm:pt>
    <dgm:pt modelId="{732439A2-3E02-4EC7-859D-E0389DA8744F}" type="pres">
      <dgm:prSet presAssocID="{C534558D-A143-4A0C-8E6F-887651AB1D67}" presName="composite2" presStyleCnt="0"/>
      <dgm:spPr bwMode="auto"/>
    </dgm:pt>
    <dgm:pt modelId="{3345FFE0-7531-440F-B5D6-E391867B5DB1}" type="pres">
      <dgm:prSet presAssocID="{C534558D-A143-4A0C-8E6F-887651AB1D67}" presName="background2" presStyleLbl="node2" presStyleIdx="1" presStyleCnt="2"/>
      <dgm:spPr bwMode="auto"/>
    </dgm:pt>
    <dgm:pt modelId="{A42B91DC-D69F-4DA9-88DD-510732B5A0F6}" type="pres">
      <dgm:prSet presAssocID="{C534558D-A143-4A0C-8E6F-887651AB1D67}" presName="text2" presStyleLbl="fgAcc2" presStyleIdx="1" presStyleCnt="2">
        <dgm:presLayoutVars>
          <dgm:chPref val="3"/>
        </dgm:presLayoutVars>
      </dgm:prSet>
      <dgm:spPr bwMode="auto"/>
    </dgm:pt>
    <dgm:pt modelId="{2653ECF0-27C1-49C3-867F-05BEF782B5D6}" type="pres">
      <dgm:prSet presAssocID="{C534558D-A143-4A0C-8E6F-887651AB1D67}" presName="hierChild3" presStyleCnt="0"/>
      <dgm:spPr bwMode="auto"/>
    </dgm:pt>
    <dgm:pt modelId="{5E4FD078-1FB2-44A3-9584-ACC16AA0A665}" type="pres">
      <dgm:prSet presAssocID="{9A09A1A9-CBAB-4F36-8D24-B876BD361CB9}" presName="Name17" presStyleLbl="parChTrans1D3" presStyleIdx="2" presStyleCnt="5"/>
      <dgm:spPr bwMode="auto"/>
    </dgm:pt>
    <dgm:pt modelId="{BBD816FA-0257-4841-84E4-C286D8E60FE8}" type="pres">
      <dgm:prSet presAssocID="{93C47D3D-A289-4F40-B8AD-D05939454BE4}" presName="hierRoot3" presStyleCnt="0"/>
      <dgm:spPr bwMode="auto"/>
    </dgm:pt>
    <dgm:pt modelId="{91304698-1596-4F95-A199-1A90076537EB}" type="pres">
      <dgm:prSet presAssocID="{93C47D3D-A289-4F40-B8AD-D05939454BE4}" presName="composite3" presStyleCnt="0"/>
      <dgm:spPr bwMode="auto"/>
    </dgm:pt>
    <dgm:pt modelId="{485AEE2A-F1B5-49D7-8573-D852FD53CB5D}" type="pres">
      <dgm:prSet presAssocID="{93C47D3D-A289-4F40-B8AD-D05939454BE4}" presName="background3" presStyleLbl="node3" presStyleIdx="2" presStyleCnt="5"/>
      <dgm:spPr bwMode="auto"/>
    </dgm:pt>
    <dgm:pt modelId="{88FC13E7-9B78-4590-B452-D088C70E6A57}" type="pres">
      <dgm:prSet presAssocID="{93C47D3D-A289-4F40-B8AD-D05939454BE4}" presName="text3" presStyleLbl="fgAcc3" presStyleIdx="2" presStyleCnt="5">
        <dgm:presLayoutVars>
          <dgm:chPref val="3"/>
        </dgm:presLayoutVars>
      </dgm:prSet>
      <dgm:spPr bwMode="auto"/>
    </dgm:pt>
    <dgm:pt modelId="{4428110D-E851-4C8A-808F-1A5CAAC91C01}" type="pres">
      <dgm:prSet presAssocID="{93C47D3D-A289-4F40-B8AD-D05939454BE4}" presName="hierChild4" presStyleCnt="0"/>
      <dgm:spPr bwMode="auto"/>
    </dgm:pt>
    <dgm:pt modelId="{525B1B1D-064F-4BD4-A1DA-A9CA43238300}" type="pres">
      <dgm:prSet presAssocID="{205F690B-E9DE-491A-81E5-24DDE52BE4B9}" presName="Name17" presStyleLbl="parChTrans1D3" presStyleIdx="3" presStyleCnt="5"/>
      <dgm:spPr bwMode="auto"/>
    </dgm:pt>
    <dgm:pt modelId="{CB4149CB-2E65-4BDF-9949-F7E1CCCCCC1A}" type="pres">
      <dgm:prSet presAssocID="{B260AE2F-226F-4C46-A825-D686C4FAAA7D}" presName="hierRoot3" presStyleCnt="0"/>
      <dgm:spPr bwMode="auto"/>
    </dgm:pt>
    <dgm:pt modelId="{F8F3BE75-20B2-48BC-9278-4370FB3A0BBA}" type="pres">
      <dgm:prSet presAssocID="{B260AE2F-226F-4C46-A825-D686C4FAAA7D}" presName="composite3" presStyleCnt="0"/>
      <dgm:spPr bwMode="auto"/>
    </dgm:pt>
    <dgm:pt modelId="{AD76171C-D1A5-4545-ABDB-55DA702C505B}" type="pres">
      <dgm:prSet presAssocID="{B260AE2F-226F-4C46-A825-D686C4FAAA7D}" presName="background3" presStyleLbl="node3" presStyleIdx="3" presStyleCnt="5"/>
      <dgm:spPr bwMode="auto"/>
    </dgm:pt>
    <dgm:pt modelId="{8E043B38-CF83-4C21-9609-E9ED7621830C}" type="pres">
      <dgm:prSet presAssocID="{B260AE2F-226F-4C46-A825-D686C4FAAA7D}" presName="text3" presStyleLbl="fgAcc3" presStyleIdx="3" presStyleCnt="5">
        <dgm:presLayoutVars>
          <dgm:chPref val="3"/>
        </dgm:presLayoutVars>
      </dgm:prSet>
      <dgm:spPr bwMode="auto"/>
    </dgm:pt>
    <dgm:pt modelId="{E1AEA549-C92C-4E02-BE46-77D14C609514}" type="pres">
      <dgm:prSet presAssocID="{B260AE2F-226F-4C46-A825-D686C4FAAA7D}" presName="hierChild4" presStyleCnt="0"/>
      <dgm:spPr bwMode="auto"/>
    </dgm:pt>
    <dgm:pt modelId="{A1796FED-E364-441E-8183-046A07A48B35}" type="pres">
      <dgm:prSet presAssocID="{9D22CFB9-5642-473B-A218-6D47CC39E847}" presName="Name17" presStyleLbl="parChTrans1D3" presStyleIdx="4" presStyleCnt="5"/>
      <dgm:spPr bwMode="auto"/>
    </dgm:pt>
    <dgm:pt modelId="{15DB5479-EDAB-464D-B79C-0B797AB65539}" type="pres">
      <dgm:prSet presAssocID="{CFCC9536-B35A-4331-A914-BBDF1117E127}" presName="hierRoot3" presStyleCnt="0"/>
      <dgm:spPr bwMode="auto"/>
    </dgm:pt>
    <dgm:pt modelId="{E647EA11-5676-4A21-B5B6-5538AE8576DA}" type="pres">
      <dgm:prSet presAssocID="{CFCC9536-B35A-4331-A914-BBDF1117E127}" presName="composite3" presStyleCnt="0"/>
      <dgm:spPr bwMode="auto"/>
    </dgm:pt>
    <dgm:pt modelId="{6BB06F03-E52E-4864-8F6C-BA9512DF5C1F}" type="pres">
      <dgm:prSet presAssocID="{CFCC9536-B35A-4331-A914-BBDF1117E127}" presName="background3" presStyleLbl="node3" presStyleIdx="4" presStyleCnt="5"/>
      <dgm:spPr bwMode="auto"/>
    </dgm:pt>
    <dgm:pt modelId="{8E67B8BB-4427-44A2-98D2-B1D27E5AC8E9}" type="pres">
      <dgm:prSet presAssocID="{CFCC9536-B35A-4331-A914-BBDF1117E127}" presName="text3" presStyleLbl="fgAcc3" presStyleIdx="4" presStyleCnt="5">
        <dgm:presLayoutVars>
          <dgm:chPref val="3"/>
        </dgm:presLayoutVars>
      </dgm:prSet>
      <dgm:spPr bwMode="auto"/>
    </dgm:pt>
    <dgm:pt modelId="{DD033C66-BBD6-4273-A731-1323911A8BDD}" type="pres">
      <dgm:prSet presAssocID="{CFCC9536-B35A-4331-A914-BBDF1117E127}" presName="hierChild4" presStyleCnt="0"/>
      <dgm:spPr bwMode="auto"/>
    </dgm:pt>
  </dgm:ptLst>
  <dgm:cxnLst>
    <dgm:cxn modelId="{21ABA20B-F9BC-4EB5-9A98-203E9BE6BDEC}" srcId="{926D0CB3-DEC5-4FAB-8E3B-74F358189B0A}" destId="{38507324-7545-4985-A6C4-CB305B26599F}" srcOrd="0" destOrd="0" parTransId="{C9D5209C-0C9C-49E1-BAF0-70C9E46BD0AF}" sibTransId="{98D9E0D0-9275-4F14-82E8-59E6A6EEA680}"/>
    <dgm:cxn modelId="{2449BF1C-B3B4-4CEB-B566-D0E18387C1C1}" type="presOf" srcId="{C95D38C7-F78C-4BE8-A2FA-75ACC56C9FB2}" destId="{5948AD71-EE7D-44C2-8395-6B8323CB195B}" srcOrd="0" destOrd="0" presId="urn:microsoft.com/office/officeart/2005/8/layout/hierarchy1#1"/>
    <dgm:cxn modelId="{15797C29-41E0-4F60-88BA-DF973A25B16E}" type="presOf" srcId="{93C47D3D-A289-4F40-B8AD-D05939454BE4}" destId="{88FC13E7-9B78-4590-B452-D088C70E6A57}" srcOrd="0" destOrd="0" presId="urn:microsoft.com/office/officeart/2005/8/layout/hierarchy1#1"/>
    <dgm:cxn modelId="{CB242F2C-C52B-4DE6-AE42-97EFA05D2A03}" type="presOf" srcId="{C534558D-A143-4A0C-8E6F-887651AB1D67}" destId="{A42B91DC-D69F-4DA9-88DD-510732B5A0F6}" srcOrd="0" destOrd="0" presId="urn:microsoft.com/office/officeart/2005/8/layout/hierarchy1#1"/>
    <dgm:cxn modelId="{E216823D-C424-48AF-B134-54511D8604CF}" type="presOf" srcId="{CFCC9536-B35A-4331-A914-BBDF1117E127}" destId="{8E67B8BB-4427-44A2-98D2-B1D27E5AC8E9}" srcOrd="0" destOrd="0" presId="urn:microsoft.com/office/officeart/2005/8/layout/hierarchy1#1"/>
    <dgm:cxn modelId="{0CB98A3D-DE81-443D-B0C2-8A8C63CEC10D}" srcId="{926D0CB3-DEC5-4FAB-8E3B-74F358189B0A}" destId="{C95D38C7-F78C-4BE8-A2FA-75ACC56C9FB2}" srcOrd="1" destOrd="0" parTransId="{04E54A47-98D0-4289-88F9-276064B88861}" sibTransId="{A235DBDA-CB9E-4009-8901-BF43C442D13B}"/>
    <dgm:cxn modelId="{E8F12162-D743-4FA9-9E5E-FB3034064C95}" type="presOf" srcId="{926D0CB3-DEC5-4FAB-8E3B-74F358189B0A}" destId="{1259B6CE-1829-4F27-BD37-21D1AB092F11}" srcOrd="0" destOrd="0" presId="urn:microsoft.com/office/officeart/2005/8/layout/hierarchy1#1"/>
    <dgm:cxn modelId="{E5059E4C-6BC8-4592-B19A-7392D74D29F3}" srcId="{C534558D-A143-4A0C-8E6F-887651AB1D67}" destId="{B260AE2F-226F-4C46-A825-D686C4FAAA7D}" srcOrd="1" destOrd="0" parTransId="{205F690B-E9DE-491A-81E5-24DDE52BE4B9}" sibTransId="{FB15A9E8-7652-45C9-BBEE-706D371942A7}"/>
    <dgm:cxn modelId="{129E664F-4493-48E2-B9F9-6C00AC7787B1}" type="presOf" srcId="{04E54A47-98D0-4289-88F9-276064B88861}" destId="{63795CCE-3D12-422E-94F0-1A29B91E0A00}" srcOrd="0" destOrd="0" presId="urn:microsoft.com/office/officeart/2005/8/layout/hierarchy1#1"/>
    <dgm:cxn modelId="{8108AE6F-9AC8-4DE1-B19D-11FAC79C8C6F}" srcId="{C534558D-A143-4A0C-8E6F-887651AB1D67}" destId="{CFCC9536-B35A-4331-A914-BBDF1117E127}" srcOrd="2" destOrd="0" parTransId="{9D22CFB9-5642-473B-A218-6D47CC39E847}" sibTransId="{8F551624-3460-4A6C-A390-DE5DFD8D5047}"/>
    <dgm:cxn modelId="{E6209D51-E458-4569-9D4E-1A985116D48D}" type="presOf" srcId="{B260AE2F-226F-4C46-A825-D686C4FAAA7D}" destId="{8E043B38-CF83-4C21-9609-E9ED7621830C}" srcOrd="0" destOrd="0" presId="urn:microsoft.com/office/officeart/2005/8/layout/hierarchy1#1"/>
    <dgm:cxn modelId="{5D014F52-4669-4A3D-8C74-4FD501CA03BA}" type="presOf" srcId="{56C6534D-4D8E-4649-A83A-898E10A15DB7}" destId="{F7397653-6F6A-4D67-A1DE-5EB161E52CFE}" srcOrd="0" destOrd="0" presId="urn:microsoft.com/office/officeart/2005/8/layout/hierarchy1#1"/>
    <dgm:cxn modelId="{576FAA54-1546-4FF2-AB67-B9534CC75403}" type="presOf" srcId="{CF702BC4-6EBA-45D6-9638-682EB172B163}" destId="{CFB93ADE-7DA4-4E10-AA7C-6947F9BEFBB5}" srcOrd="0" destOrd="0" presId="urn:microsoft.com/office/officeart/2005/8/layout/hierarchy1#1"/>
    <dgm:cxn modelId="{80E8F778-9632-467F-8A69-FCE221E787C9}" type="presOf" srcId="{9A09A1A9-CBAB-4F36-8D24-B876BD361CB9}" destId="{5E4FD078-1FB2-44A3-9584-ACC16AA0A665}" srcOrd="0" destOrd="0" presId="urn:microsoft.com/office/officeart/2005/8/layout/hierarchy1#1"/>
    <dgm:cxn modelId="{F922B17D-D24E-4D16-ABA5-D0FEBA69FA4D}" type="presOf" srcId="{CE22379C-8958-411A-A00A-B74EAD629B7E}" destId="{F03C04FB-362E-4C02-B4BA-8699C7996E1A}" srcOrd="0" destOrd="0" presId="urn:microsoft.com/office/officeart/2005/8/layout/hierarchy1#1"/>
    <dgm:cxn modelId="{A785F281-8D57-4137-8158-46A56B260CAB}" srcId="{CE22379C-8958-411A-A00A-B74EAD629B7E}" destId="{926D0CB3-DEC5-4FAB-8E3B-74F358189B0A}" srcOrd="0" destOrd="0" parTransId="{56C6534D-4D8E-4649-A83A-898E10A15DB7}" sibTransId="{04439F8C-34E9-4D28-B99F-ED1CEC81C473}"/>
    <dgm:cxn modelId="{807D2186-C3CD-47A9-8025-44297DFC5BA8}" srcId="{CE22379C-8958-411A-A00A-B74EAD629B7E}" destId="{C534558D-A143-4A0C-8E6F-887651AB1D67}" srcOrd="1" destOrd="0" parTransId="{5858866C-254C-43F8-B0F2-96F7255FDA66}" sibTransId="{C294347F-F1A7-46E5-8178-A78921E86373}"/>
    <dgm:cxn modelId="{0D57748C-0916-4DE7-8FAA-92469001FDD2}" srcId="{CF702BC4-6EBA-45D6-9638-682EB172B163}" destId="{CE22379C-8958-411A-A00A-B74EAD629B7E}" srcOrd="0" destOrd="0" parTransId="{CE3983E4-9BC9-4F61-B0D0-55C268119232}" sibTransId="{5BE9516B-E239-4133-9B43-6F04DAB641ED}"/>
    <dgm:cxn modelId="{5972BDA0-DAE5-4405-81B9-AF528091C184}" type="presOf" srcId="{205F690B-E9DE-491A-81E5-24DDE52BE4B9}" destId="{525B1B1D-064F-4BD4-A1DA-A9CA43238300}" srcOrd="0" destOrd="0" presId="urn:microsoft.com/office/officeart/2005/8/layout/hierarchy1#1"/>
    <dgm:cxn modelId="{3D4139A7-D6AE-4E87-9C87-D649883EE76B}" type="presOf" srcId="{38507324-7545-4985-A6C4-CB305B26599F}" destId="{F3DB5784-24E4-4BFD-A88F-DEE37198B9E1}" srcOrd="0" destOrd="0" presId="urn:microsoft.com/office/officeart/2005/8/layout/hierarchy1#1"/>
    <dgm:cxn modelId="{BFF1A0AC-42F1-4C89-AE06-EEBB912695D9}" type="presOf" srcId="{5858866C-254C-43F8-B0F2-96F7255FDA66}" destId="{035175C1-8622-4AE4-A807-F709DD07320B}" srcOrd="0" destOrd="0" presId="urn:microsoft.com/office/officeart/2005/8/layout/hierarchy1#1"/>
    <dgm:cxn modelId="{726F8FD2-2009-4DC4-8186-55DBCE2507E5}" srcId="{C534558D-A143-4A0C-8E6F-887651AB1D67}" destId="{93C47D3D-A289-4F40-B8AD-D05939454BE4}" srcOrd="0" destOrd="0" parTransId="{9A09A1A9-CBAB-4F36-8D24-B876BD361CB9}" sibTransId="{A28A60A8-A76A-4D14-BE88-13A6CA4E67F3}"/>
    <dgm:cxn modelId="{3EE403EB-57F6-490E-BFED-E63B39816CE5}" type="presOf" srcId="{9D22CFB9-5642-473B-A218-6D47CC39E847}" destId="{A1796FED-E364-441E-8183-046A07A48B35}" srcOrd="0" destOrd="0" presId="urn:microsoft.com/office/officeart/2005/8/layout/hierarchy1#1"/>
    <dgm:cxn modelId="{0522C8F4-67A8-4007-8CB3-67EFC81F2392}" type="presOf" srcId="{C9D5209C-0C9C-49E1-BAF0-70C9E46BD0AF}" destId="{926CF162-50C7-4F70-A9F3-3F2CA60A90F4}" srcOrd="0" destOrd="0" presId="urn:microsoft.com/office/officeart/2005/8/layout/hierarchy1#1"/>
    <dgm:cxn modelId="{E7FC20B9-2E64-4FD0-AF3F-724CC6472D8E}" type="presParOf" srcId="{CFB93ADE-7DA4-4E10-AA7C-6947F9BEFBB5}" destId="{7D2A68C0-3241-436A-AF67-E745BF354255}" srcOrd="0" destOrd="0" presId="urn:microsoft.com/office/officeart/2005/8/layout/hierarchy1#1"/>
    <dgm:cxn modelId="{66F9E6B7-1A40-4270-9ED6-F303DC8DDB1D}" type="presParOf" srcId="{7D2A68C0-3241-436A-AF67-E745BF354255}" destId="{DC2E743D-726E-4F81-948F-96147CBA5146}" srcOrd="0" destOrd="0" presId="urn:microsoft.com/office/officeart/2005/8/layout/hierarchy1#1"/>
    <dgm:cxn modelId="{11B98D6B-E5AF-4B75-973E-7703230E77EB}" type="presParOf" srcId="{DC2E743D-726E-4F81-948F-96147CBA5146}" destId="{EF79F6B4-E908-4991-BB36-4B0C900DF989}" srcOrd="0" destOrd="0" presId="urn:microsoft.com/office/officeart/2005/8/layout/hierarchy1#1"/>
    <dgm:cxn modelId="{7EC11BFE-3861-4FF1-B50D-C73F2FA0CB41}" type="presParOf" srcId="{DC2E743D-726E-4F81-948F-96147CBA5146}" destId="{F03C04FB-362E-4C02-B4BA-8699C7996E1A}" srcOrd="1" destOrd="0" presId="urn:microsoft.com/office/officeart/2005/8/layout/hierarchy1#1"/>
    <dgm:cxn modelId="{98797F9E-B128-40A6-A893-582BFCC8701A}" type="presParOf" srcId="{7D2A68C0-3241-436A-AF67-E745BF354255}" destId="{A3BECBAB-848A-4232-97E8-95CE0D125DE4}" srcOrd="1" destOrd="0" presId="urn:microsoft.com/office/officeart/2005/8/layout/hierarchy1#1"/>
    <dgm:cxn modelId="{F29BDE06-BB10-4647-BEDA-5AFBA48F19B1}" type="presParOf" srcId="{A3BECBAB-848A-4232-97E8-95CE0D125DE4}" destId="{F7397653-6F6A-4D67-A1DE-5EB161E52CFE}" srcOrd="0" destOrd="0" presId="urn:microsoft.com/office/officeart/2005/8/layout/hierarchy1#1"/>
    <dgm:cxn modelId="{09A8DD2C-F02F-45B2-B2C3-FDE52C9E7767}" type="presParOf" srcId="{A3BECBAB-848A-4232-97E8-95CE0D125DE4}" destId="{F368FF35-3E70-4329-99C1-04B00D2F7DCC}" srcOrd="1" destOrd="0" presId="urn:microsoft.com/office/officeart/2005/8/layout/hierarchy1#1"/>
    <dgm:cxn modelId="{E0846A47-2704-4FC6-BD90-C5E2F0CFE183}" type="presParOf" srcId="{F368FF35-3E70-4329-99C1-04B00D2F7DCC}" destId="{6207808C-7322-418F-AB95-50FF76BD6ADC}" srcOrd="0" destOrd="0" presId="urn:microsoft.com/office/officeart/2005/8/layout/hierarchy1#1"/>
    <dgm:cxn modelId="{D4B0E103-B76E-46C1-A8EA-1148773D31B9}" type="presParOf" srcId="{6207808C-7322-418F-AB95-50FF76BD6ADC}" destId="{1D74EDF6-A6C2-4D9F-84EC-4E4B5DE8F9C7}" srcOrd="0" destOrd="0" presId="urn:microsoft.com/office/officeart/2005/8/layout/hierarchy1#1"/>
    <dgm:cxn modelId="{DB3163D6-4430-4538-91FB-3AB56AED3F31}" type="presParOf" srcId="{6207808C-7322-418F-AB95-50FF76BD6ADC}" destId="{1259B6CE-1829-4F27-BD37-21D1AB092F11}" srcOrd="1" destOrd="0" presId="urn:microsoft.com/office/officeart/2005/8/layout/hierarchy1#1"/>
    <dgm:cxn modelId="{93F17CB6-81B4-4161-94E4-429D5BD8E042}" type="presParOf" srcId="{F368FF35-3E70-4329-99C1-04B00D2F7DCC}" destId="{F31BF8AB-26CD-47A2-9153-B5F2BE3BDB40}" srcOrd="1" destOrd="0" presId="urn:microsoft.com/office/officeart/2005/8/layout/hierarchy1#1"/>
    <dgm:cxn modelId="{B810AC85-5F53-4657-B6D8-F60FC8B72308}" type="presParOf" srcId="{F31BF8AB-26CD-47A2-9153-B5F2BE3BDB40}" destId="{926CF162-50C7-4F70-A9F3-3F2CA60A90F4}" srcOrd="0" destOrd="0" presId="urn:microsoft.com/office/officeart/2005/8/layout/hierarchy1#1"/>
    <dgm:cxn modelId="{49C54B13-BA83-432A-9C63-639B59D2B3AD}" type="presParOf" srcId="{F31BF8AB-26CD-47A2-9153-B5F2BE3BDB40}" destId="{DFC82BBA-9C98-44F6-963E-0CA22691C51B}" srcOrd="1" destOrd="0" presId="urn:microsoft.com/office/officeart/2005/8/layout/hierarchy1#1"/>
    <dgm:cxn modelId="{9673E4BF-B581-4E3C-A772-655EF2F37CFA}" type="presParOf" srcId="{DFC82BBA-9C98-44F6-963E-0CA22691C51B}" destId="{4C8672C7-70DA-4F6B-A8C1-F1514470FB72}" srcOrd="0" destOrd="0" presId="urn:microsoft.com/office/officeart/2005/8/layout/hierarchy1#1"/>
    <dgm:cxn modelId="{868B4733-0228-4E22-8FAB-E995045C740A}" type="presParOf" srcId="{4C8672C7-70DA-4F6B-A8C1-F1514470FB72}" destId="{35259319-D23F-4154-9910-C792044028FD}" srcOrd="0" destOrd="0" presId="urn:microsoft.com/office/officeart/2005/8/layout/hierarchy1#1"/>
    <dgm:cxn modelId="{373E8E7B-CAC0-4855-A8F5-B110052E8B32}" type="presParOf" srcId="{4C8672C7-70DA-4F6B-A8C1-F1514470FB72}" destId="{F3DB5784-24E4-4BFD-A88F-DEE37198B9E1}" srcOrd="1" destOrd="0" presId="urn:microsoft.com/office/officeart/2005/8/layout/hierarchy1#1"/>
    <dgm:cxn modelId="{8D14FC6B-869D-4289-AB15-006BFB135322}" type="presParOf" srcId="{DFC82BBA-9C98-44F6-963E-0CA22691C51B}" destId="{7E4841C8-6252-4C46-802A-84C172AC78DF}" srcOrd="1" destOrd="0" presId="urn:microsoft.com/office/officeart/2005/8/layout/hierarchy1#1"/>
    <dgm:cxn modelId="{DAFF7B8C-6791-480D-AE4A-8FC7DB8CED68}" type="presParOf" srcId="{F31BF8AB-26CD-47A2-9153-B5F2BE3BDB40}" destId="{63795CCE-3D12-422E-94F0-1A29B91E0A00}" srcOrd="2" destOrd="0" presId="urn:microsoft.com/office/officeart/2005/8/layout/hierarchy1#1"/>
    <dgm:cxn modelId="{B489FEE0-63C0-4DBF-94BB-DC5A29E1DF44}" type="presParOf" srcId="{F31BF8AB-26CD-47A2-9153-B5F2BE3BDB40}" destId="{1BC699F1-9A3D-438E-8A53-DB32104FB620}" srcOrd="3" destOrd="0" presId="urn:microsoft.com/office/officeart/2005/8/layout/hierarchy1#1"/>
    <dgm:cxn modelId="{2884D87E-7BF7-4A7E-AFFA-EDBF0838A7FA}" type="presParOf" srcId="{1BC699F1-9A3D-438E-8A53-DB32104FB620}" destId="{1A168DAB-CA16-41F9-B49C-125C3D63D7E4}" srcOrd="0" destOrd="0" presId="urn:microsoft.com/office/officeart/2005/8/layout/hierarchy1#1"/>
    <dgm:cxn modelId="{52E0FA1C-CD99-4BE4-9CFD-741758E3C0D1}" type="presParOf" srcId="{1A168DAB-CA16-41F9-B49C-125C3D63D7E4}" destId="{92863BC1-D320-45A4-8B70-A9C60665034E}" srcOrd="0" destOrd="0" presId="urn:microsoft.com/office/officeart/2005/8/layout/hierarchy1#1"/>
    <dgm:cxn modelId="{54DDE900-F96D-451E-BD6F-9E1484B319A4}" type="presParOf" srcId="{1A168DAB-CA16-41F9-B49C-125C3D63D7E4}" destId="{5948AD71-EE7D-44C2-8395-6B8323CB195B}" srcOrd="1" destOrd="0" presId="urn:microsoft.com/office/officeart/2005/8/layout/hierarchy1#1"/>
    <dgm:cxn modelId="{72E741FB-110C-4EBF-BA8A-7982349D087D}" type="presParOf" srcId="{1BC699F1-9A3D-438E-8A53-DB32104FB620}" destId="{8D3CA0D5-8B25-42FB-A77C-407B5F2CDAEE}" srcOrd="1" destOrd="0" presId="urn:microsoft.com/office/officeart/2005/8/layout/hierarchy1#1"/>
    <dgm:cxn modelId="{7C21DC3A-FD7F-4064-AFB3-9AA3CE9C4148}" type="presParOf" srcId="{A3BECBAB-848A-4232-97E8-95CE0D125DE4}" destId="{035175C1-8622-4AE4-A807-F709DD07320B}" srcOrd="2" destOrd="0" presId="urn:microsoft.com/office/officeart/2005/8/layout/hierarchy1#1"/>
    <dgm:cxn modelId="{AA606BA9-8C8D-4E01-A130-847C6EE72089}" type="presParOf" srcId="{A3BECBAB-848A-4232-97E8-95CE0D125DE4}" destId="{6A892693-17C4-4F26-809B-FCD2353E2E00}" srcOrd="3" destOrd="0" presId="urn:microsoft.com/office/officeart/2005/8/layout/hierarchy1#1"/>
    <dgm:cxn modelId="{A93E108D-B77D-4942-BF5A-B6FC48EC71FB}" type="presParOf" srcId="{6A892693-17C4-4F26-809B-FCD2353E2E00}" destId="{732439A2-3E02-4EC7-859D-E0389DA8744F}" srcOrd="0" destOrd="0" presId="urn:microsoft.com/office/officeart/2005/8/layout/hierarchy1#1"/>
    <dgm:cxn modelId="{942C1FC2-9EAC-4FF1-B202-4F14E4D98A95}" type="presParOf" srcId="{732439A2-3E02-4EC7-859D-E0389DA8744F}" destId="{3345FFE0-7531-440F-B5D6-E391867B5DB1}" srcOrd="0" destOrd="0" presId="urn:microsoft.com/office/officeart/2005/8/layout/hierarchy1#1"/>
    <dgm:cxn modelId="{4B1BA4FD-923F-4945-8226-95FD175C123B}" type="presParOf" srcId="{732439A2-3E02-4EC7-859D-E0389DA8744F}" destId="{A42B91DC-D69F-4DA9-88DD-510732B5A0F6}" srcOrd="1" destOrd="0" presId="urn:microsoft.com/office/officeart/2005/8/layout/hierarchy1#1"/>
    <dgm:cxn modelId="{40739B97-4A64-41D6-B19B-46F7F2E2732E}" type="presParOf" srcId="{6A892693-17C4-4F26-809B-FCD2353E2E00}" destId="{2653ECF0-27C1-49C3-867F-05BEF782B5D6}" srcOrd="1" destOrd="0" presId="urn:microsoft.com/office/officeart/2005/8/layout/hierarchy1#1"/>
    <dgm:cxn modelId="{66D0F038-EB89-40A5-AFC2-849582ACAB4B}" type="presParOf" srcId="{2653ECF0-27C1-49C3-867F-05BEF782B5D6}" destId="{5E4FD078-1FB2-44A3-9584-ACC16AA0A665}" srcOrd="0" destOrd="0" presId="urn:microsoft.com/office/officeart/2005/8/layout/hierarchy1#1"/>
    <dgm:cxn modelId="{326598A6-66E8-479A-8A20-EE3A59343FB0}" type="presParOf" srcId="{2653ECF0-27C1-49C3-867F-05BEF782B5D6}" destId="{BBD816FA-0257-4841-84E4-C286D8E60FE8}" srcOrd="1" destOrd="0" presId="urn:microsoft.com/office/officeart/2005/8/layout/hierarchy1#1"/>
    <dgm:cxn modelId="{87692C31-099E-4AB6-B71B-41BC28F363DD}" type="presParOf" srcId="{BBD816FA-0257-4841-84E4-C286D8E60FE8}" destId="{91304698-1596-4F95-A199-1A90076537EB}" srcOrd="0" destOrd="0" presId="urn:microsoft.com/office/officeart/2005/8/layout/hierarchy1#1"/>
    <dgm:cxn modelId="{1AD1BD2A-6A29-46DC-BE01-27A7FCB706B3}" type="presParOf" srcId="{91304698-1596-4F95-A199-1A90076537EB}" destId="{485AEE2A-F1B5-49D7-8573-D852FD53CB5D}" srcOrd="0" destOrd="0" presId="urn:microsoft.com/office/officeart/2005/8/layout/hierarchy1#1"/>
    <dgm:cxn modelId="{D905FB63-C493-452A-A3E8-CD2FCBB10636}" type="presParOf" srcId="{91304698-1596-4F95-A199-1A90076537EB}" destId="{88FC13E7-9B78-4590-B452-D088C70E6A57}" srcOrd="1" destOrd="0" presId="urn:microsoft.com/office/officeart/2005/8/layout/hierarchy1#1"/>
    <dgm:cxn modelId="{F95E3FC6-A1EC-4B05-AF18-BCF9DC4525EE}" type="presParOf" srcId="{BBD816FA-0257-4841-84E4-C286D8E60FE8}" destId="{4428110D-E851-4C8A-808F-1A5CAAC91C01}" srcOrd="1" destOrd="0" presId="urn:microsoft.com/office/officeart/2005/8/layout/hierarchy1#1"/>
    <dgm:cxn modelId="{F042A201-1704-435A-AF1C-D5D7C0ED1667}" type="presParOf" srcId="{2653ECF0-27C1-49C3-867F-05BEF782B5D6}" destId="{525B1B1D-064F-4BD4-A1DA-A9CA43238300}" srcOrd="2" destOrd="0" presId="urn:microsoft.com/office/officeart/2005/8/layout/hierarchy1#1"/>
    <dgm:cxn modelId="{566CA9FC-D826-4284-98D4-6625A4AE7DB1}" type="presParOf" srcId="{2653ECF0-27C1-49C3-867F-05BEF782B5D6}" destId="{CB4149CB-2E65-4BDF-9949-F7E1CCCCCC1A}" srcOrd="3" destOrd="0" presId="urn:microsoft.com/office/officeart/2005/8/layout/hierarchy1#1"/>
    <dgm:cxn modelId="{91E7E19D-6035-48F5-940A-45017D0C929F}" type="presParOf" srcId="{CB4149CB-2E65-4BDF-9949-F7E1CCCCCC1A}" destId="{F8F3BE75-20B2-48BC-9278-4370FB3A0BBA}" srcOrd="0" destOrd="0" presId="urn:microsoft.com/office/officeart/2005/8/layout/hierarchy1#1"/>
    <dgm:cxn modelId="{63CE0517-1B60-4075-AEFC-DE49CF160FED}" type="presParOf" srcId="{F8F3BE75-20B2-48BC-9278-4370FB3A0BBA}" destId="{AD76171C-D1A5-4545-ABDB-55DA702C505B}" srcOrd="0" destOrd="0" presId="urn:microsoft.com/office/officeart/2005/8/layout/hierarchy1#1"/>
    <dgm:cxn modelId="{A38DE2A7-AC86-4557-8B48-C02A0C554B38}" type="presParOf" srcId="{F8F3BE75-20B2-48BC-9278-4370FB3A0BBA}" destId="{8E043B38-CF83-4C21-9609-E9ED7621830C}" srcOrd="1" destOrd="0" presId="urn:microsoft.com/office/officeart/2005/8/layout/hierarchy1#1"/>
    <dgm:cxn modelId="{08D28176-4D7D-4E5C-AD14-AE513801292C}" type="presParOf" srcId="{CB4149CB-2E65-4BDF-9949-F7E1CCCCCC1A}" destId="{E1AEA549-C92C-4E02-BE46-77D14C609514}" srcOrd="1" destOrd="0" presId="urn:microsoft.com/office/officeart/2005/8/layout/hierarchy1#1"/>
    <dgm:cxn modelId="{D959B87B-46DB-424B-821F-44ADF6F95191}" type="presParOf" srcId="{2653ECF0-27C1-49C3-867F-05BEF782B5D6}" destId="{A1796FED-E364-441E-8183-046A07A48B35}" srcOrd="4" destOrd="0" presId="urn:microsoft.com/office/officeart/2005/8/layout/hierarchy1#1"/>
    <dgm:cxn modelId="{E354E1DA-C934-41D6-974D-C4E31324F567}" type="presParOf" srcId="{2653ECF0-27C1-49C3-867F-05BEF782B5D6}" destId="{15DB5479-EDAB-464D-B79C-0B797AB65539}" srcOrd="5" destOrd="0" presId="urn:microsoft.com/office/officeart/2005/8/layout/hierarchy1#1"/>
    <dgm:cxn modelId="{73305F9E-3971-4585-AC6A-894F5B1F9E0F}" type="presParOf" srcId="{15DB5479-EDAB-464D-B79C-0B797AB65539}" destId="{E647EA11-5676-4A21-B5B6-5538AE8576DA}" srcOrd="0" destOrd="0" presId="urn:microsoft.com/office/officeart/2005/8/layout/hierarchy1#1"/>
    <dgm:cxn modelId="{1350907B-88B3-46AF-9B4A-846D878EC13F}" type="presParOf" srcId="{E647EA11-5676-4A21-B5B6-5538AE8576DA}" destId="{6BB06F03-E52E-4864-8F6C-BA9512DF5C1F}" srcOrd="0" destOrd="0" presId="urn:microsoft.com/office/officeart/2005/8/layout/hierarchy1#1"/>
    <dgm:cxn modelId="{6C216F62-684A-4A02-B469-75E80978D3CA}" type="presParOf" srcId="{E647EA11-5676-4A21-B5B6-5538AE8576DA}" destId="{8E67B8BB-4427-44A2-98D2-B1D27E5AC8E9}" srcOrd="1" destOrd="0" presId="urn:microsoft.com/office/officeart/2005/8/layout/hierarchy1#1"/>
    <dgm:cxn modelId="{8A9666FE-C141-4B2E-A90C-54FF68922C98}" type="presParOf" srcId="{15DB5479-EDAB-464D-B79C-0B797AB65539}" destId="{DD033C66-BBD6-4273-A731-1323911A8BDD}" srcOrd="1" destOrd="0" presId="urn:microsoft.com/office/officeart/2005/8/layout/hierarchy1#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4.xml><?xml version="1.0" encoding="utf-8"?>
<dgm:dataModel xmlns:dgm="http://schemas.openxmlformats.org/drawingml/2006/diagram" xmlns:a="http://schemas.openxmlformats.org/drawingml/2006/main" xmlns:r="http://schemas.openxmlformats.org/officeDocument/2006/relationships">
  <dgm:ptLst>
    <dgm:pt modelId="{6F6456B6-2A70-4D1D-A00E-F5B31B545BC9}"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722E24D8-9012-413C-B6EC-FAF16985AA1E}">
      <dgm:prSet phldrT="[Text]" custT="1"/>
      <dgm:spPr bwMode="auto"/>
      <dgm:t>
        <a:bodyPr/>
        <a:lstStyle/>
        <a:p>
          <a:pPr>
            <a:defRPr/>
          </a:pPr>
          <a:r>
            <a:rPr lang="de-DE" sz="2800"/>
            <a:t>Kenntnis der vereinbarten Nutzungsregeln</a:t>
          </a:r>
          <a:endParaRPr/>
        </a:p>
      </dgm:t>
    </dgm:pt>
    <dgm:pt modelId="{423402A3-42CF-487F-BF05-D6F9940936A1}" type="parTrans" cxnId="{546731E5-E391-4F3D-ADD6-4CBC997D3FCB}">
      <dgm:prSet/>
      <dgm:spPr bwMode="auto"/>
      <dgm:t>
        <a:bodyPr/>
        <a:lstStyle/>
        <a:p>
          <a:pPr>
            <a:defRPr/>
          </a:pPr>
          <a:endParaRPr lang="de-DE"/>
        </a:p>
      </dgm:t>
    </dgm:pt>
    <dgm:pt modelId="{A8F54B88-1D86-415C-89F3-1BCB3177C596}" type="sibTrans" cxnId="{546731E5-E391-4F3D-ADD6-4CBC997D3FCB}">
      <dgm:prSet/>
      <dgm:spPr bwMode="auto"/>
      <dgm:t>
        <a:bodyPr/>
        <a:lstStyle/>
        <a:p>
          <a:pPr>
            <a:defRPr/>
          </a:pPr>
          <a:endParaRPr lang="de-DE"/>
        </a:p>
      </dgm:t>
    </dgm:pt>
    <dgm:pt modelId="{CD83A13A-DC6B-4BA0-A05B-2FD4F6396E87}">
      <dgm:prSet phldrT="[Text]" custT="1"/>
      <dgm:spPr bwMode="auto"/>
      <dgm:t>
        <a:bodyPr/>
        <a:lstStyle/>
        <a:p>
          <a:pPr>
            <a:defRPr/>
          </a:pPr>
          <a:r>
            <a:rPr lang="de-DE" sz="2800"/>
            <a:t>klare Formulierung von Erwartungen </a:t>
          </a:r>
          <a:endParaRPr/>
        </a:p>
      </dgm:t>
    </dgm:pt>
    <dgm:pt modelId="{7102838B-CEBA-40C4-A712-F61DC11C5C7D}" type="parTrans" cxnId="{8213DF83-E1EC-4DA7-BD59-2DDD17BAB6CA}">
      <dgm:prSet/>
      <dgm:spPr bwMode="auto"/>
      <dgm:t>
        <a:bodyPr/>
        <a:lstStyle/>
        <a:p>
          <a:pPr>
            <a:defRPr/>
          </a:pPr>
          <a:endParaRPr lang="de-DE"/>
        </a:p>
      </dgm:t>
    </dgm:pt>
    <dgm:pt modelId="{80C02068-E7DD-4B1D-ABA5-7E71BC6C8E48}" type="sibTrans" cxnId="{8213DF83-E1EC-4DA7-BD59-2DDD17BAB6CA}">
      <dgm:prSet/>
      <dgm:spPr bwMode="auto"/>
      <dgm:t>
        <a:bodyPr/>
        <a:lstStyle/>
        <a:p>
          <a:pPr>
            <a:defRPr/>
          </a:pPr>
          <a:endParaRPr lang="de-DE"/>
        </a:p>
      </dgm:t>
    </dgm:pt>
    <dgm:pt modelId="{815419CC-FCEC-4ECB-B1CD-EC2E14D97A06}">
      <dgm:prSet phldrT="[Text]" custT="1"/>
      <dgm:spPr bwMode="auto"/>
      <dgm:t>
        <a:bodyPr/>
        <a:lstStyle/>
        <a:p>
          <a:pPr>
            <a:defRPr/>
          </a:pPr>
          <a:r>
            <a:rPr lang="de-DE" sz="2800"/>
            <a:t>Kommunikationswege definieren</a:t>
          </a:r>
          <a:endParaRPr/>
        </a:p>
      </dgm:t>
    </dgm:pt>
    <dgm:pt modelId="{22AE97A3-8CE3-4314-BD79-6125FA9C0B4C}" type="parTrans" cxnId="{627978EB-0E08-44BE-86F9-820371E75779}">
      <dgm:prSet/>
      <dgm:spPr bwMode="auto"/>
      <dgm:t>
        <a:bodyPr/>
        <a:lstStyle/>
        <a:p>
          <a:pPr>
            <a:defRPr/>
          </a:pPr>
          <a:endParaRPr lang="de-DE"/>
        </a:p>
      </dgm:t>
    </dgm:pt>
    <dgm:pt modelId="{A7D9F655-4358-4049-932E-05365C86B5BE}" type="sibTrans" cxnId="{627978EB-0E08-44BE-86F9-820371E75779}">
      <dgm:prSet/>
      <dgm:spPr bwMode="auto"/>
      <dgm:t>
        <a:bodyPr/>
        <a:lstStyle/>
        <a:p>
          <a:pPr>
            <a:defRPr/>
          </a:pPr>
          <a:endParaRPr lang="de-DE"/>
        </a:p>
      </dgm:t>
    </dgm:pt>
    <dgm:pt modelId="{C9E1CE10-4C91-4435-8A04-D40B45C7CCE6}">
      <dgm:prSet phldrT="[Text]" custT="1"/>
      <dgm:spPr bwMode="auto"/>
      <dgm:t>
        <a:bodyPr/>
        <a:lstStyle/>
        <a:p>
          <a:pPr>
            <a:defRPr/>
          </a:pPr>
          <a:r>
            <a:rPr lang="de-DE" sz="2800"/>
            <a:t>Erreichbarkeit festlegen</a:t>
          </a:r>
          <a:endParaRPr/>
        </a:p>
      </dgm:t>
    </dgm:pt>
    <dgm:pt modelId="{564F93B1-0C13-4B51-A290-9966F128FF93}" type="parTrans" cxnId="{AF118B70-8BC8-440B-B2C6-5F0DEB56D373}">
      <dgm:prSet/>
      <dgm:spPr bwMode="auto"/>
      <dgm:t>
        <a:bodyPr/>
        <a:lstStyle/>
        <a:p>
          <a:pPr>
            <a:defRPr/>
          </a:pPr>
          <a:endParaRPr lang="de-DE"/>
        </a:p>
      </dgm:t>
    </dgm:pt>
    <dgm:pt modelId="{48C54D55-E222-4BEF-8E4C-8D43764AE376}" type="sibTrans" cxnId="{AF118B70-8BC8-440B-B2C6-5F0DEB56D373}">
      <dgm:prSet/>
      <dgm:spPr bwMode="auto"/>
      <dgm:t>
        <a:bodyPr/>
        <a:lstStyle/>
        <a:p>
          <a:pPr>
            <a:defRPr/>
          </a:pPr>
          <a:endParaRPr lang="de-DE"/>
        </a:p>
      </dgm:t>
    </dgm:pt>
    <dgm:pt modelId="{CF5DA8CF-AA87-4AA2-9828-227D32C12EDA}" type="pres">
      <dgm:prSet presAssocID="{6F6456B6-2A70-4D1D-A00E-F5B31B545BC9}" presName="Name0" presStyleCnt="0">
        <dgm:presLayoutVars>
          <dgm:chMax val="7"/>
          <dgm:chPref val="7"/>
          <dgm:dir val="norm"/>
        </dgm:presLayoutVars>
      </dgm:prSet>
      <dgm:spPr bwMode="auto"/>
    </dgm:pt>
    <dgm:pt modelId="{5A7791D5-12EB-4CEB-B7CE-39C88490BC14}" type="pres">
      <dgm:prSet presAssocID="{6F6456B6-2A70-4D1D-A00E-F5B31B545BC9}" presName="Name1" presStyleCnt="0"/>
      <dgm:spPr bwMode="auto"/>
    </dgm:pt>
    <dgm:pt modelId="{46413A31-4D1D-47F3-99E6-0C7AF8584708}" type="pres">
      <dgm:prSet presAssocID="{6F6456B6-2A70-4D1D-A00E-F5B31B545BC9}" presName="cycle" presStyleCnt="0"/>
      <dgm:spPr bwMode="auto"/>
    </dgm:pt>
    <dgm:pt modelId="{A94E306E-9EDD-46B6-A399-E559446CE616}" type="pres">
      <dgm:prSet presAssocID="{6F6456B6-2A70-4D1D-A00E-F5B31B545BC9}" presName="srcNode" presStyleLbl="node1" presStyleIdx="0" presStyleCnt="4"/>
      <dgm:spPr bwMode="auto"/>
    </dgm:pt>
    <dgm:pt modelId="{5808D984-B7FA-4E82-ACA6-0B2201F899F5}" type="pres">
      <dgm:prSet presAssocID="{6F6456B6-2A70-4D1D-A00E-F5B31B545BC9}" presName="conn" presStyleLbl="parChTrans1D2" presStyleIdx="0" presStyleCnt="1"/>
      <dgm:spPr bwMode="auto"/>
    </dgm:pt>
    <dgm:pt modelId="{09A9C545-7340-487A-AC75-C38FD2570140}" type="pres">
      <dgm:prSet presAssocID="{6F6456B6-2A70-4D1D-A00E-F5B31B545BC9}" presName="extraNode" presStyleLbl="node1" presStyleIdx="0" presStyleCnt="4"/>
      <dgm:spPr bwMode="auto"/>
    </dgm:pt>
    <dgm:pt modelId="{994B4EDE-1D36-451E-881C-108CFF3328EE}" type="pres">
      <dgm:prSet presAssocID="{6F6456B6-2A70-4D1D-A00E-F5B31B545BC9}" presName="dstNode" presStyleLbl="node1" presStyleIdx="0" presStyleCnt="4"/>
      <dgm:spPr bwMode="auto"/>
    </dgm:pt>
    <dgm:pt modelId="{A064B1D4-D739-41CB-BC85-6A5D3B592F4D}" type="pres">
      <dgm:prSet presAssocID="{722E24D8-9012-413C-B6EC-FAF16985AA1E}" presName="text_1" presStyleLbl="node1" presStyleIdx="0" presStyleCnt="4">
        <dgm:presLayoutVars>
          <dgm:bulletEnabled val="1"/>
        </dgm:presLayoutVars>
      </dgm:prSet>
      <dgm:spPr bwMode="auto"/>
    </dgm:pt>
    <dgm:pt modelId="{3ED14155-FC47-4594-8B2C-DF43807A0EF2}" type="pres">
      <dgm:prSet presAssocID="{722E24D8-9012-413C-B6EC-FAF16985AA1E}" presName="accent_1" presStyleCnt="0"/>
      <dgm:spPr bwMode="auto"/>
    </dgm:pt>
    <dgm:pt modelId="{192688C8-462F-4F74-8FB3-C42AF04906C9}" type="pres">
      <dgm:prSet presAssocID="{722E24D8-9012-413C-B6EC-FAF16985AA1E}" presName="accentRepeatNode" presStyleLbl="solidFgAcc1" presStyleIdx="0" presStyleCnt="4"/>
      <dgm:spPr bwMode="auto"/>
    </dgm:pt>
    <dgm:pt modelId="{E12C144B-D3AD-473D-9CEF-15FCDBE2CFDB}" type="pres">
      <dgm:prSet presAssocID="{CD83A13A-DC6B-4BA0-A05B-2FD4F6396E87}" presName="text_2" presStyleLbl="node1" presStyleIdx="1" presStyleCnt="4">
        <dgm:presLayoutVars>
          <dgm:bulletEnabled val="1"/>
        </dgm:presLayoutVars>
      </dgm:prSet>
      <dgm:spPr bwMode="auto"/>
    </dgm:pt>
    <dgm:pt modelId="{C5E1AFB6-8DD0-49C2-B5A2-9B1518CD06E3}" type="pres">
      <dgm:prSet presAssocID="{CD83A13A-DC6B-4BA0-A05B-2FD4F6396E87}" presName="accent_2" presStyleCnt="0"/>
      <dgm:spPr bwMode="auto"/>
    </dgm:pt>
    <dgm:pt modelId="{80053C1B-FA63-4528-8C0F-1257693BFD7D}" type="pres">
      <dgm:prSet presAssocID="{CD83A13A-DC6B-4BA0-A05B-2FD4F6396E87}" presName="accentRepeatNode" presStyleLbl="solidFgAcc1" presStyleIdx="1" presStyleCnt="4"/>
      <dgm:spPr bwMode="auto"/>
    </dgm:pt>
    <dgm:pt modelId="{E1A7F60F-B9DB-4758-BE19-43A779008F12}" type="pres">
      <dgm:prSet presAssocID="{815419CC-FCEC-4ECB-B1CD-EC2E14D97A06}" presName="text_3" presStyleLbl="node1" presStyleIdx="2" presStyleCnt="4">
        <dgm:presLayoutVars>
          <dgm:bulletEnabled val="1"/>
        </dgm:presLayoutVars>
      </dgm:prSet>
      <dgm:spPr bwMode="auto"/>
    </dgm:pt>
    <dgm:pt modelId="{9DD7563E-C9F9-4C0D-9830-24CA0044ABFE}" type="pres">
      <dgm:prSet presAssocID="{815419CC-FCEC-4ECB-B1CD-EC2E14D97A06}" presName="accent_3" presStyleCnt="0"/>
      <dgm:spPr bwMode="auto"/>
    </dgm:pt>
    <dgm:pt modelId="{B96129D7-3F23-4EBE-87B7-DDBCF2838ED7}" type="pres">
      <dgm:prSet presAssocID="{815419CC-FCEC-4ECB-B1CD-EC2E14D97A06}" presName="accentRepeatNode" presStyleLbl="solidFgAcc1" presStyleIdx="2" presStyleCnt="4"/>
      <dgm:spPr bwMode="auto"/>
    </dgm:pt>
    <dgm:pt modelId="{E00F0B06-86D4-4229-A190-35F5CD241E74}" type="pres">
      <dgm:prSet presAssocID="{C9E1CE10-4C91-4435-8A04-D40B45C7CCE6}" presName="text_4" presStyleLbl="node1" presStyleIdx="3" presStyleCnt="4">
        <dgm:presLayoutVars>
          <dgm:bulletEnabled val="1"/>
        </dgm:presLayoutVars>
      </dgm:prSet>
      <dgm:spPr bwMode="auto"/>
    </dgm:pt>
    <dgm:pt modelId="{BD8BF42C-EF8A-4DF5-99FB-1A978F720543}" type="pres">
      <dgm:prSet presAssocID="{C9E1CE10-4C91-4435-8A04-D40B45C7CCE6}" presName="accent_4" presStyleCnt="0"/>
      <dgm:spPr bwMode="auto"/>
    </dgm:pt>
    <dgm:pt modelId="{6139D710-51C0-4ED9-A997-B777DDFD3A51}" type="pres">
      <dgm:prSet presAssocID="{C9E1CE10-4C91-4435-8A04-D40B45C7CCE6}" presName="accentRepeatNode" presStyleLbl="solidFgAcc1" presStyleIdx="3" presStyleCnt="4"/>
      <dgm:spPr bwMode="auto"/>
    </dgm:pt>
  </dgm:ptLst>
  <dgm:cxnLst>
    <dgm:cxn modelId="{4C5BAB06-4FD0-4A02-ADFB-1D5D053DED94}" type="presOf" srcId="{C9E1CE10-4C91-4435-8A04-D40B45C7CCE6}" destId="{E00F0B06-86D4-4229-A190-35F5CD241E74}" srcOrd="0" destOrd="0" presId="urn:microsoft.com/office/officeart/2008/layout/VerticalCurvedList"/>
    <dgm:cxn modelId="{A74EC739-A18D-473F-971F-E807AB5E7CD2}" type="presOf" srcId="{6F6456B6-2A70-4D1D-A00E-F5B31B545BC9}" destId="{CF5DA8CF-AA87-4AA2-9828-227D32C12EDA}" srcOrd="0" destOrd="0" presId="urn:microsoft.com/office/officeart/2008/layout/VerticalCurvedList"/>
    <dgm:cxn modelId="{AF118B70-8BC8-440B-B2C6-5F0DEB56D373}" srcId="{6F6456B6-2A70-4D1D-A00E-F5B31B545BC9}" destId="{C9E1CE10-4C91-4435-8A04-D40B45C7CCE6}" srcOrd="3" destOrd="0" parTransId="{564F93B1-0C13-4B51-A290-9966F128FF93}" sibTransId="{48C54D55-E222-4BEF-8E4C-8D43764AE376}"/>
    <dgm:cxn modelId="{F1594381-57A3-4108-9C8D-77F3F3B6090C}" type="presOf" srcId="{722E24D8-9012-413C-B6EC-FAF16985AA1E}" destId="{A064B1D4-D739-41CB-BC85-6A5D3B592F4D}" srcOrd="0" destOrd="0" presId="urn:microsoft.com/office/officeart/2008/layout/VerticalCurvedList"/>
    <dgm:cxn modelId="{8213DF83-E1EC-4DA7-BD59-2DDD17BAB6CA}" srcId="{6F6456B6-2A70-4D1D-A00E-F5B31B545BC9}" destId="{CD83A13A-DC6B-4BA0-A05B-2FD4F6396E87}" srcOrd="1" destOrd="0" parTransId="{7102838B-CEBA-40C4-A712-F61DC11C5C7D}" sibTransId="{80C02068-E7DD-4B1D-ABA5-7E71BC6C8E48}"/>
    <dgm:cxn modelId="{8010DCD4-05AA-4DA9-8C63-B47F25E3AB9A}" type="presOf" srcId="{CD83A13A-DC6B-4BA0-A05B-2FD4F6396E87}" destId="{E12C144B-D3AD-473D-9CEF-15FCDBE2CFDB}" srcOrd="0" destOrd="0" presId="urn:microsoft.com/office/officeart/2008/layout/VerticalCurvedList"/>
    <dgm:cxn modelId="{365A85D5-9760-401D-AD76-40A245D0D33D}" type="presOf" srcId="{A8F54B88-1D86-415C-89F3-1BCB3177C596}" destId="{5808D984-B7FA-4E82-ACA6-0B2201F899F5}" srcOrd="0" destOrd="0" presId="urn:microsoft.com/office/officeart/2008/layout/VerticalCurvedList"/>
    <dgm:cxn modelId="{1AAD9FD7-BE61-4110-81D5-BB517CA69094}" type="presOf" srcId="{815419CC-FCEC-4ECB-B1CD-EC2E14D97A06}" destId="{E1A7F60F-B9DB-4758-BE19-43A779008F12}" srcOrd="0" destOrd="0" presId="urn:microsoft.com/office/officeart/2008/layout/VerticalCurvedList"/>
    <dgm:cxn modelId="{546731E5-E391-4F3D-ADD6-4CBC997D3FCB}" srcId="{6F6456B6-2A70-4D1D-A00E-F5B31B545BC9}" destId="{722E24D8-9012-413C-B6EC-FAF16985AA1E}" srcOrd="0" destOrd="0" parTransId="{423402A3-42CF-487F-BF05-D6F9940936A1}" sibTransId="{A8F54B88-1D86-415C-89F3-1BCB3177C596}"/>
    <dgm:cxn modelId="{627978EB-0E08-44BE-86F9-820371E75779}" srcId="{6F6456B6-2A70-4D1D-A00E-F5B31B545BC9}" destId="{815419CC-FCEC-4ECB-B1CD-EC2E14D97A06}" srcOrd="2" destOrd="0" parTransId="{22AE97A3-8CE3-4314-BD79-6125FA9C0B4C}" sibTransId="{A7D9F655-4358-4049-932E-05365C86B5BE}"/>
    <dgm:cxn modelId="{B13273A9-FB6A-475B-B063-DDB7BD266CCE}" type="presParOf" srcId="{CF5DA8CF-AA87-4AA2-9828-227D32C12EDA}" destId="{5A7791D5-12EB-4CEB-B7CE-39C88490BC14}" srcOrd="0" destOrd="0" presId="urn:microsoft.com/office/officeart/2008/layout/VerticalCurvedList"/>
    <dgm:cxn modelId="{F3053102-F525-4BFB-A7C5-7169B50A7F66}" type="presParOf" srcId="{5A7791D5-12EB-4CEB-B7CE-39C88490BC14}" destId="{46413A31-4D1D-47F3-99E6-0C7AF8584708}" srcOrd="0" destOrd="0" presId="urn:microsoft.com/office/officeart/2008/layout/VerticalCurvedList"/>
    <dgm:cxn modelId="{1DD0D373-80AB-46A7-953E-2F0C3075594D}" type="presParOf" srcId="{46413A31-4D1D-47F3-99E6-0C7AF8584708}" destId="{A94E306E-9EDD-46B6-A399-E559446CE616}" srcOrd="0" destOrd="0" presId="urn:microsoft.com/office/officeart/2008/layout/VerticalCurvedList"/>
    <dgm:cxn modelId="{E7A7C92F-D07B-42D4-A4D1-D1C30676116B}" type="presParOf" srcId="{46413A31-4D1D-47F3-99E6-0C7AF8584708}" destId="{5808D984-B7FA-4E82-ACA6-0B2201F899F5}" srcOrd="1" destOrd="0" presId="urn:microsoft.com/office/officeart/2008/layout/VerticalCurvedList"/>
    <dgm:cxn modelId="{00375D6D-6CFF-43A1-A7F0-3AF6B01EF521}" type="presParOf" srcId="{46413A31-4D1D-47F3-99E6-0C7AF8584708}" destId="{09A9C545-7340-487A-AC75-C38FD2570140}" srcOrd="2" destOrd="0" presId="urn:microsoft.com/office/officeart/2008/layout/VerticalCurvedList"/>
    <dgm:cxn modelId="{CED5CD37-EA2A-4D3F-B05B-C7D811045012}" type="presParOf" srcId="{46413A31-4D1D-47F3-99E6-0C7AF8584708}" destId="{994B4EDE-1D36-451E-881C-108CFF3328EE}" srcOrd="3" destOrd="0" presId="urn:microsoft.com/office/officeart/2008/layout/VerticalCurvedList"/>
    <dgm:cxn modelId="{4EAEA390-98D5-499D-9800-E4AA4E21D751}" type="presParOf" srcId="{5A7791D5-12EB-4CEB-B7CE-39C88490BC14}" destId="{A064B1D4-D739-41CB-BC85-6A5D3B592F4D}" srcOrd="1" destOrd="0" presId="urn:microsoft.com/office/officeart/2008/layout/VerticalCurvedList"/>
    <dgm:cxn modelId="{6B1D563F-EEC7-418C-A3F9-C1D779FB5DFF}" type="presParOf" srcId="{5A7791D5-12EB-4CEB-B7CE-39C88490BC14}" destId="{3ED14155-FC47-4594-8B2C-DF43807A0EF2}" srcOrd="2" destOrd="0" presId="urn:microsoft.com/office/officeart/2008/layout/VerticalCurvedList"/>
    <dgm:cxn modelId="{F9CCCED2-99CE-40F0-BF95-A56EF583A674}" type="presParOf" srcId="{3ED14155-FC47-4594-8B2C-DF43807A0EF2}" destId="{192688C8-462F-4F74-8FB3-C42AF04906C9}" srcOrd="0" destOrd="0" presId="urn:microsoft.com/office/officeart/2008/layout/VerticalCurvedList"/>
    <dgm:cxn modelId="{D4D1C7BC-C3AB-4671-BA46-03D488656BD7}" type="presParOf" srcId="{5A7791D5-12EB-4CEB-B7CE-39C88490BC14}" destId="{E12C144B-D3AD-473D-9CEF-15FCDBE2CFDB}" srcOrd="3" destOrd="0" presId="urn:microsoft.com/office/officeart/2008/layout/VerticalCurvedList"/>
    <dgm:cxn modelId="{CF5B7088-D2D6-41C3-B843-3C00BAE300FC}" type="presParOf" srcId="{5A7791D5-12EB-4CEB-B7CE-39C88490BC14}" destId="{C5E1AFB6-8DD0-49C2-B5A2-9B1518CD06E3}" srcOrd="4" destOrd="0" presId="urn:microsoft.com/office/officeart/2008/layout/VerticalCurvedList"/>
    <dgm:cxn modelId="{0494D672-2508-4AE5-B348-759EE8BF24A8}" type="presParOf" srcId="{C5E1AFB6-8DD0-49C2-B5A2-9B1518CD06E3}" destId="{80053C1B-FA63-4528-8C0F-1257693BFD7D}" srcOrd="0" destOrd="0" presId="urn:microsoft.com/office/officeart/2008/layout/VerticalCurvedList"/>
    <dgm:cxn modelId="{FEEA45FF-75DD-43B6-8F5C-815BE1433B24}" type="presParOf" srcId="{5A7791D5-12EB-4CEB-B7CE-39C88490BC14}" destId="{E1A7F60F-B9DB-4758-BE19-43A779008F12}" srcOrd="5" destOrd="0" presId="urn:microsoft.com/office/officeart/2008/layout/VerticalCurvedList"/>
    <dgm:cxn modelId="{D11CDA31-A1B1-4AC6-9659-ECD2F7ADF210}" type="presParOf" srcId="{5A7791D5-12EB-4CEB-B7CE-39C88490BC14}" destId="{9DD7563E-C9F9-4C0D-9830-24CA0044ABFE}" srcOrd="6" destOrd="0" presId="urn:microsoft.com/office/officeart/2008/layout/VerticalCurvedList"/>
    <dgm:cxn modelId="{75CB5F46-D8F9-44C8-B148-233BE4109846}" type="presParOf" srcId="{9DD7563E-C9F9-4C0D-9830-24CA0044ABFE}" destId="{B96129D7-3F23-4EBE-87B7-DDBCF2838ED7}" srcOrd="0" destOrd="0" presId="urn:microsoft.com/office/officeart/2008/layout/VerticalCurvedList"/>
    <dgm:cxn modelId="{621088C1-7E6A-4003-A405-A044C981E2EA}" type="presParOf" srcId="{5A7791D5-12EB-4CEB-B7CE-39C88490BC14}" destId="{E00F0B06-86D4-4229-A190-35F5CD241E74}" srcOrd="7" destOrd="0" presId="urn:microsoft.com/office/officeart/2008/layout/VerticalCurvedList"/>
    <dgm:cxn modelId="{CE59A7C0-D8C2-40EE-A685-87A34D9CA11C}" type="presParOf" srcId="{5A7791D5-12EB-4CEB-B7CE-39C88490BC14}" destId="{BD8BF42C-EF8A-4DF5-99FB-1A978F720543}" srcOrd="8" destOrd="0" presId="urn:microsoft.com/office/officeart/2008/layout/VerticalCurvedList"/>
    <dgm:cxn modelId="{46897983-28F4-4005-8EBD-20DC81F85669}" type="presParOf" srcId="{BD8BF42C-EF8A-4DF5-99FB-1A978F720543}" destId="{6139D710-51C0-4ED9-A997-B777DDFD3A51}" srcOrd="0" destOrd="0" presId="urn:microsoft.com/office/officeart/2008/layout/VerticalCurvedList"/>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5.xml><?xml version="1.0" encoding="utf-8"?>
<dgm:dataModel xmlns:dgm="http://schemas.openxmlformats.org/drawingml/2006/diagram" xmlns:a="http://schemas.openxmlformats.org/drawingml/2006/main" xmlns:r="http://schemas.openxmlformats.org/officeDocument/2006/relationships">
  <dgm:ptLst>
    <dgm:pt modelId="{E550AC64-C2B7-4E78-B827-D678DDD4F244}" type="doc">
      <dgm:prSet loTypeId="urn:microsoft.com/office/officeart/2008/layout/PictureAccentList#1" loCatId="list" qsTypeId="urn:microsoft.com/office/officeart/2005/8/quickstyle/simple1" qsCatId="simple" csTypeId="urn:microsoft.com/office/officeart/2005/8/colors/colorful5" csCatId="colorful" phldr="1"/>
      <dgm:spPr bwMode="auto"/>
      <dgm:t>
        <a:bodyPr/>
        <a:lstStyle/>
        <a:p>
          <a:pPr>
            <a:defRPr/>
          </a:pPr>
          <a:endParaRPr lang="de-DE"/>
        </a:p>
      </dgm:t>
    </dgm:pt>
    <dgm:pt modelId="{DB0E3A7E-D76A-493D-BC42-C6D697B8303A}">
      <dgm:prSet phldrT="[Text]"/>
      <dgm:spPr bwMode="auto"/>
      <dgm:t>
        <a:bodyPr/>
        <a:lstStyle/>
        <a:p>
          <a:pPr>
            <a:defRPr/>
          </a:pPr>
          <a:r>
            <a:rPr lang="de-DE"/>
            <a:t>Strategien der Arbeits- und Lernorganisation vermitteln</a:t>
          </a:r>
          <a:endParaRPr/>
        </a:p>
      </dgm:t>
    </dgm:pt>
    <dgm:pt modelId="{F65E2AC1-D4CA-408D-8DB5-8D79A1A2A255}" type="parTrans" cxnId="{688A298B-8140-411E-972A-79E17F4D9B43}">
      <dgm:prSet/>
      <dgm:spPr bwMode="auto"/>
      <dgm:t>
        <a:bodyPr/>
        <a:lstStyle/>
        <a:p>
          <a:pPr>
            <a:defRPr/>
          </a:pPr>
          <a:endParaRPr lang="de-DE"/>
        </a:p>
      </dgm:t>
    </dgm:pt>
    <dgm:pt modelId="{D6C7FE6D-5E2D-4C6E-8EEC-574D23FCE677}" type="sibTrans" cxnId="{688A298B-8140-411E-972A-79E17F4D9B43}">
      <dgm:prSet/>
      <dgm:spPr bwMode="auto"/>
      <dgm:t>
        <a:bodyPr/>
        <a:lstStyle/>
        <a:p>
          <a:pPr>
            <a:defRPr/>
          </a:pPr>
          <a:endParaRPr lang="de-DE"/>
        </a:p>
      </dgm:t>
    </dgm:pt>
    <dgm:pt modelId="{B46170C0-7C8F-4B04-BEF3-DCAD7923F650}">
      <dgm:prSet phldrT="[Text]"/>
      <dgm:spPr bwMode="auto"/>
      <dgm:t>
        <a:bodyPr/>
        <a:lstStyle/>
        <a:p>
          <a:pPr algn="l">
            <a:defRPr/>
          </a:pPr>
          <a:r>
            <a:rPr lang="de-DE"/>
            <a:t>gewählte Dateiablage erklären	</a:t>
          </a:r>
          <a:endParaRPr/>
        </a:p>
      </dgm:t>
    </dgm:pt>
    <dgm:pt modelId="{BFD382BE-910D-4B8D-AEA6-8A70AD14AFFE}" type="parTrans" cxnId="{E6619B3F-681C-4F84-8029-4227BEC46D6E}">
      <dgm:prSet/>
      <dgm:spPr bwMode="auto"/>
      <dgm:t>
        <a:bodyPr/>
        <a:lstStyle/>
        <a:p>
          <a:pPr>
            <a:defRPr/>
          </a:pPr>
          <a:endParaRPr lang="de-DE"/>
        </a:p>
      </dgm:t>
    </dgm:pt>
    <dgm:pt modelId="{3C9E3714-EEFC-400F-8366-3F3CB37EC20D}" type="sibTrans" cxnId="{E6619B3F-681C-4F84-8029-4227BEC46D6E}">
      <dgm:prSet/>
      <dgm:spPr bwMode="auto"/>
      <dgm:t>
        <a:bodyPr/>
        <a:lstStyle/>
        <a:p>
          <a:pPr>
            <a:defRPr/>
          </a:pPr>
          <a:endParaRPr lang="de-DE"/>
        </a:p>
      </dgm:t>
    </dgm:pt>
    <dgm:pt modelId="{7A1D065C-CF1A-4F29-9345-6588FA8B6426}">
      <dgm:prSet phldrT="[Text]"/>
      <dgm:spPr bwMode="auto"/>
      <dgm:t>
        <a:bodyPr/>
        <a:lstStyle/>
        <a:p>
          <a:pPr algn="l">
            <a:defRPr/>
          </a:pPr>
          <a:r>
            <a:rPr lang="de-DE"/>
            <a:t>Anlegen fehlender Struktur anleiten</a:t>
          </a:r>
          <a:endParaRPr/>
        </a:p>
      </dgm:t>
    </dgm:pt>
    <dgm:pt modelId="{42E26280-19EB-448A-ABAD-EC3643B69AF4}" type="parTrans" cxnId="{C9489358-40BF-448B-A5AB-3A70250C182B}">
      <dgm:prSet/>
      <dgm:spPr bwMode="auto"/>
      <dgm:t>
        <a:bodyPr/>
        <a:lstStyle/>
        <a:p>
          <a:pPr>
            <a:defRPr/>
          </a:pPr>
          <a:endParaRPr lang="de-DE"/>
        </a:p>
      </dgm:t>
    </dgm:pt>
    <dgm:pt modelId="{0CAFAADA-BAD3-41C6-937F-956FC980326A}" type="sibTrans" cxnId="{C9489358-40BF-448B-A5AB-3A70250C182B}">
      <dgm:prSet/>
      <dgm:spPr bwMode="auto"/>
      <dgm:t>
        <a:bodyPr/>
        <a:lstStyle/>
        <a:p>
          <a:pPr>
            <a:defRPr/>
          </a:pPr>
          <a:endParaRPr lang="de-DE"/>
        </a:p>
      </dgm:t>
    </dgm:pt>
    <dgm:pt modelId="{0F6FD8C1-A936-45B2-8C71-DADD7C0E8CC7}">
      <dgm:prSet phldrT="[Text]"/>
      <dgm:spPr bwMode="auto"/>
      <dgm:t>
        <a:bodyPr/>
        <a:lstStyle/>
        <a:p>
          <a:pPr algn="l">
            <a:defRPr/>
          </a:pPr>
          <a:r>
            <a:rPr lang="de-DE"/>
            <a:t>Zugang zu Anwendungen überprüfen</a:t>
          </a:r>
          <a:endParaRPr/>
        </a:p>
      </dgm:t>
    </dgm:pt>
    <dgm:pt modelId="{C133F01E-D6CE-4F63-AA3C-ABBC82355C32}" type="parTrans" cxnId="{39389101-A53F-42F8-B61A-DDA2DBD19435}">
      <dgm:prSet/>
      <dgm:spPr bwMode="auto"/>
      <dgm:t>
        <a:bodyPr/>
        <a:lstStyle/>
        <a:p>
          <a:pPr>
            <a:defRPr/>
          </a:pPr>
          <a:endParaRPr lang="de-DE"/>
        </a:p>
      </dgm:t>
    </dgm:pt>
    <dgm:pt modelId="{B4679C7B-3552-473E-8FE4-E8C5464DADA3}" type="sibTrans" cxnId="{39389101-A53F-42F8-B61A-DDA2DBD19435}">
      <dgm:prSet/>
      <dgm:spPr bwMode="auto"/>
      <dgm:t>
        <a:bodyPr/>
        <a:lstStyle/>
        <a:p>
          <a:pPr>
            <a:defRPr/>
          </a:pPr>
          <a:endParaRPr lang="de-DE"/>
        </a:p>
      </dgm:t>
    </dgm:pt>
    <dgm:pt modelId="{9B8203AA-1D47-4AC7-A5BE-982345C3A315}" type="pres">
      <dgm:prSet presAssocID="{E550AC64-C2B7-4E78-B827-D678DDD4F244}" presName="layout" presStyleCnt="0">
        <dgm:presLayoutVars>
          <dgm:chMax val="0"/>
          <dgm:chPref val="0"/>
          <dgm:dir val="norm"/>
          <dgm:animOne val="branch"/>
          <dgm:animLvl val="lvl"/>
          <dgm:resizeHandles val="exact"/>
        </dgm:presLayoutVars>
      </dgm:prSet>
      <dgm:spPr bwMode="auto"/>
    </dgm:pt>
    <dgm:pt modelId="{A4EC9855-54DF-4622-B890-1C966CCAF4CC}" type="pres">
      <dgm:prSet presAssocID="{DB0E3A7E-D76A-493D-BC42-C6D697B8303A}" presName="root" presStyleCnt="0">
        <dgm:presLayoutVars>
          <dgm:chMax val="0"/>
          <dgm:chPref val="4"/>
        </dgm:presLayoutVars>
      </dgm:prSet>
      <dgm:spPr bwMode="auto"/>
    </dgm:pt>
    <dgm:pt modelId="{47799421-5C10-4F1A-8513-B9D693BF1886}" type="pres">
      <dgm:prSet presAssocID="{DB0E3A7E-D76A-493D-BC42-C6D697B8303A}" presName="rootComposite" presStyleCnt="0">
        <dgm:presLayoutVars/>
      </dgm:prSet>
      <dgm:spPr bwMode="auto"/>
    </dgm:pt>
    <dgm:pt modelId="{FF7D22E0-6D05-428B-AE83-8784784616D6}" type="pres">
      <dgm:prSet custScaleX="100648" presAssocID="{DB0E3A7E-D76A-493D-BC42-C6D697B8303A}" presName="rootText" presStyleLbl="node0" presStyleIdx="0" presStyleCnt="1">
        <dgm:presLayoutVars>
          <dgm:chMax val="0"/>
          <dgm:chPref val="4"/>
        </dgm:presLayoutVars>
      </dgm:prSet>
      <dgm:spPr bwMode="auto"/>
    </dgm:pt>
    <dgm:pt modelId="{C4697316-BDB2-4980-9168-806578126257}" type="pres">
      <dgm:prSet presAssocID="{DB0E3A7E-D76A-493D-BC42-C6D697B8303A}" presName="childShape" presStyleCnt="0">
        <dgm:presLayoutVars>
          <dgm:chMax val="0"/>
          <dgm:chPref val="0"/>
        </dgm:presLayoutVars>
      </dgm:prSet>
      <dgm:spPr bwMode="auto"/>
    </dgm:pt>
    <dgm:pt modelId="{22E300B4-B172-49E5-9EA5-7FDA7B06EB98}" type="pres">
      <dgm:prSet presAssocID="{0F6FD8C1-A936-45B2-8C71-DADD7C0E8CC7}" presName="childComposite" presStyleCnt="0">
        <dgm:presLayoutVars>
          <dgm:chMax val="0"/>
          <dgm:chPref val="0"/>
        </dgm:presLayoutVars>
      </dgm:prSet>
      <dgm:spPr bwMode="auto"/>
    </dgm:pt>
    <dgm:pt modelId="{4B2C4397-3167-4AF8-9F70-9C746762DAE1}" type="pres">
      <dgm:prSet presAssocID="{0F6FD8C1-A936-45B2-8C71-DADD7C0E8CC7}" presName="Image" presStyleLbl="node1" presStyleIdx="0" presStyleCnt="3"/>
      <dgm:spPr bwMode="auto"/>
    </dgm:pt>
    <dgm:pt modelId="{B487397E-D0CD-4474-A951-D171B20619BD}" type="pres">
      <dgm:prSet presAssocID="{0F6FD8C1-A936-45B2-8C71-DADD7C0E8CC7}" presName="childText" presStyleLbl="lnNode1" presStyleIdx="0" presStyleCnt="3">
        <dgm:presLayoutVars>
          <dgm:chMax val="0"/>
          <dgm:chPref val="0"/>
          <dgm:bulletEnabled val="1"/>
        </dgm:presLayoutVars>
      </dgm:prSet>
      <dgm:spPr bwMode="auto"/>
    </dgm:pt>
    <dgm:pt modelId="{E498DD2F-45A9-4D85-AA02-33D53F0A0A5E}" type="pres">
      <dgm:prSet presAssocID="{B46170C0-7C8F-4B04-BEF3-DCAD7923F650}" presName="childComposite" presStyleCnt="0">
        <dgm:presLayoutVars>
          <dgm:chMax val="0"/>
          <dgm:chPref val="0"/>
        </dgm:presLayoutVars>
      </dgm:prSet>
      <dgm:spPr bwMode="auto"/>
    </dgm:pt>
    <dgm:pt modelId="{12579628-C203-4334-A89B-457ADB2373AC}" type="pres">
      <dgm:prSet presAssocID="{B46170C0-7C8F-4B04-BEF3-DCAD7923F650}" presName="Image" presStyleLbl="node1" presStyleIdx="1" presStyleCnt="3"/>
      <dgm:spPr bwMode="auto"/>
    </dgm:pt>
    <dgm:pt modelId="{665877AA-976A-4711-A87E-3471EC04D3FC}" type="pres">
      <dgm:prSet presAssocID="{B46170C0-7C8F-4B04-BEF3-DCAD7923F650}" presName="childText" presStyleLbl="lnNode1" presStyleIdx="1" presStyleCnt="3">
        <dgm:presLayoutVars>
          <dgm:chMax val="0"/>
          <dgm:chPref val="0"/>
          <dgm:bulletEnabled val="1"/>
        </dgm:presLayoutVars>
      </dgm:prSet>
      <dgm:spPr bwMode="auto"/>
    </dgm:pt>
    <dgm:pt modelId="{AA097436-6912-4363-9A74-67EA137C9433}" type="pres">
      <dgm:prSet presAssocID="{7A1D065C-CF1A-4F29-9345-6588FA8B6426}" presName="childComposite" presStyleCnt="0">
        <dgm:presLayoutVars>
          <dgm:chMax val="0"/>
          <dgm:chPref val="0"/>
        </dgm:presLayoutVars>
      </dgm:prSet>
      <dgm:spPr bwMode="auto"/>
    </dgm:pt>
    <dgm:pt modelId="{E122F938-96FE-4938-A1BF-0D392E56DC3E}" type="pres">
      <dgm:prSet presAssocID="{7A1D065C-CF1A-4F29-9345-6588FA8B6426}" presName="Image" presStyleLbl="node1" presStyleIdx="2" presStyleCnt="3"/>
      <dgm:spPr bwMode="auto"/>
    </dgm:pt>
    <dgm:pt modelId="{0BBB0E40-F8B5-475F-B437-87EF1C937328}" type="pres">
      <dgm:prSet presAssocID="{7A1D065C-CF1A-4F29-9345-6588FA8B6426}" presName="childText" presStyleLbl="lnNode1" presStyleIdx="2" presStyleCnt="3">
        <dgm:presLayoutVars>
          <dgm:chMax val="0"/>
          <dgm:chPref val="0"/>
          <dgm:bulletEnabled val="1"/>
        </dgm:presLayoutVars>
      </dgm:prSet>
      <dgm:spPr bwMode="auto"/>
    </dgm:pt>
  </dgm:ptLst>
  <dgm:cxnLst>
    <dgm:cxn modelId="{39389101-A53F-42F8-B61A-DDA2DBD19435}" srcId="{DB0E3A7E-D76A-493D-BC42-C6D697B8303A}" destId="{0F6FD8C1-A936-45B2-8C71-DADD7C0E8CC7}" srcOrd="0" destOrd="0" parTransId="{C133F01E-D6CE-4F63-AA3C-ABBC82355C32}" sibTransId="{B4679C7B-3552-473E-8FE4-E8C5464DADA3}"/>
    <dgm:cxn modelId="{D899DD38-682C-4081-BD42-13BBF0693376}" type="presOf" srcId="{0F6FD8C1-A936-45B2-8C71-DADD7C0E8CC7}" destId="{B487397E-D0CD-4474-A951-D171B20619BD}" srcOrd="0" destOrd="0" presId="urn:microsoft.com/office/officeart/2008/layout/PictureAccentList#1"/>
    <dgm:cxn modelId="{E6619B3F-681C-4F84-8029-4227BEC46D6E}" srcId="{DB0E3A7E-D76A-493D-BC42-C6D697B8303A}" destId="{B46170C0-7C8F-4B04-BEF3-DCAD7923F650}" srcOrd="1" destOrd="0" parTransId="{BFD382BE-910D-4B8D-AEA6-8A70AD14AFFE}" sibTransId="{3C9E3714-EEFC-400F-8366-3F3CB37EC20D}"/>
    <dgm:cxn modelId="{A7278B50-370B-4F39-8C9E-F7802DE934D3}" type="presOf" srcId="{B46170C0-7C8F-4B04-BEF3-DCAD7923F650}" destId="{665877AA-976A-4711-A87E-3471EC04D3FC}" srcOrd="0" destOrd="0" presId="urn:microsoft.com/office/officeart/2008/layout/PictureAccentList#1"/>
    <dgm:cxn modelId="{DFCF4354-D0F4-4F87-8B76-534A7E294EFF}" type="presOf" srcId="{E550AC64-C2B7-4E78-B827-D678DDD4F244}" destId="{9B8203AA-1D47-4AC7-A5BE-982345C3A315}" srcOrd="0" destOrd="0" presId="urn:microsoft.com/office/officeart/2008/layout/PictureAccentList#1"/>
    <dgm:cxn modelId="{C9489358-40BF-448B-A5AB-3A70250C182B}" srcId="{DB0E3A7E-D76A-493D-BC42-C6D697B8303A}" destId="{7A1D065C-CF1A-4F29-9345-6588FA8B6426}" srcOrd="2" destOrd="0" parTransId="{42E26280-19EB-448A-ABAD-EC3643B69AF4}" sibTransId="{0CAFAADA-BAD3-41C6-937F-956FC980326A}"/>
    <dgm:cxn modelId="{688A298B-8140-411E-972A-79E17F4D9B43}" srcId="{E550AC64-C2B7-4E78-B827-D678DDD4F244}" destId="{DB0E3A7E-D76A-493D-BC42-C6D697B8303A}" srcOrd="0" destOrd="0" parTransId="{F65E2AC1-D4CA-408D-8DB5-8D79A1A2A255}" sibTransId="{D6C7FE6D-5E2D-4C6E-8EEC-574D23FCE677}"/>
    <dgm:cxn modelId="{90BCCAF1-A927-4041-A1EA-7DB65B852549}" type="presOf" srcId="{7A1D065C-CF1A-4F29-9345-6588FA8B6426}" destId="{0BBB0E40-F8B5-475F-B437-87EF1C937328}" srcOrd="0" destOrd="0" presId="urn:microsoft.com/office/officeart/2008/layout/PictureAccentList#1"/>
    <dgm:cxn modelId="{544FB7F4-96DD-4880-B7D4-1167C2D930C9}" type="presOf" srcId="{DB0E3A7E-D76A-493D-BC42-C6D697B8303A}" destId="{FF7D22E0-6D05-428B-AE83-8784784616D6}" srcOrd="0" destOrd="0" presId="urn:microsoft.com/office/officeart/2008/layout/PictureAccentList#1"/>
    <dgm:cxn modelId="{10333FAC-7BB1-483B-AFD0-29189027C576}" type="presParOf" srcId="{9B8203AA-1D47-4AC7-A5BE-982345C3A315}" destId="{A4EC9855-54DF-4622-B890-1C966CCAF4CC}" srcOrd="0" destOrd="0" presId="urn:microsoft.com/office/officeart/2008/layout/PictureAccentList#1"/>
    <dgm:cxn modelId="{7F7E3041-6FE1-4237-8B49-A93953EBD1BC}" type="presParOf" srcId="{A4EC9855-54DF-4622-B890-1C966CCAF4CC}" destId="{47799421-5C10-4F1A-8513-B9D693BF1886}" srcOrd="0" destOrd="0" presId="urn:microsoft.com/office/officeart/2008/layout/PictureAccentList#1"/>
    <dgm:cxn modelId="{5C23869B-617C-42F4-8645-BCEC45A909A8}" type="presParOf" srcId="{47799421-5C10-4F1A-8513-B9D693BF1886}" destId="{FF7D22E0-6D05-428B-AE83-8784784616D6}" srcOrd="0" destOrd="0" presId="urn:microsoft.com/office/officeart/2008/layout/PictureAccentList#1"/>
    <dgm:cxn modelId="{22DF53C8-AE8B-49A5-95DE-41964B381FFA}" type="presParOf" srcId="{A4EC9855-54DF-4622-B890-1C966CCAF4CC}" destId="{C4697316-BDB2-4980-9168-806578126257}" srcOrd="1" destOrd="0" presId="urn:microsoft.com/office/officeart/2008/layout/PictureAccentList#1"/>
    <dgm:cxn modelId="{855E5084-EAC1-489E-9499-F8BD3554F858}" type="presParOf" srcId="{C4697316-BDB2-4980-9168-806578126257}" destId="{22E300B4-B172-49E5-9EA5-7FDA7B06EB98}" srcOrd="0" destOrd="0" presId="urn:microsoft.com/office/officeart/2008/layout/PictureAccentList#1"/>
    <dgm:cxn modelId="{1E77B6C5-DA99-4AA4-AEDB-11F5D1670927}" type="presParOf" srcId="{22E300B4-B172-49E5-9EA5-7FDA7B06EB98}" destId="{4B2C4397-3167-4AF8-9F70-9C746762DAE1}" srcOrd="0" destOrd="0" presId="urn:microsoft.com/office/officeart/2008/layout/PictureAccentList#1"/>
    <dgm:cxn modelId="{996AC181-D98B-4B6D-932C-0D94B40BECE0}" type="presParOf" srcId="{22E300B4-B172-49E5-9EA5-7FDA7B06EB98}" destId="{B487397E-D0CD-4474-A951-D171B20619BD}" srcOrd="1" destOrd="0" presId="urn:microsoft.com/office/officeart/2008/layout/PictureAccentList#1"/>
    <dgm:cxn modelId="{28674B12-F6AC-47E7-90B8-BEBB51C4B3E6}" type="presParOf" srcId="{C4697316-BDB2-4980-9168-806578126257}" destId="{E498DD2F-45A9-4D85-AA02-33D53F0A0A5E}" srcOrd="1" destOrd="0" presId="urn:microsoft.com/office/officeart/2008/layout/PictureAccentList#1"/>
    <dgm:cxn modelId="{2416CFEF-1FAF-43D9-A606-6C2CEA3F6C40}" type="presParOf" srcId="{E498DD2F-45A9-4D85-AA02-33D53F0A0A5E}" destId="{12579628-C203-4334-A89B-457ADB2373AC}" srcOrd="0" destOrd="0" presId="urn:microsoft.com/office/officeart/2008/layout/PictureAccentList#1"/>
    <dgm:cxn modelId="{3B4F5931-05FD-43D0-A81E-50F3334EF0FC}" type="presParOf" srcId="{E498DD2F-45A9-4D85-AA02-33D53F0A0A5E}" destId="{665877AA-976A-4711-A87E-3471EC04D3FC}" srcOrd="1" destOrd="0" presId="urn:microsoft.com/office/officeart/2008/layout/PictureAccentList#1"/>
    <dgm:cxn modelId="{0999D75C-E84B-46D0-9501-52E3A6B14490}" type="presParOf" srcId="{C4697316-BDB2-4980-9168-806578126257}" destId="{AA097436-6912-4363-9A74-67EA137C9433}" srcOrd="2" destOrd="0" presId="urn:microsoft.com/office/officeart/2008/layout/PictureAccentList#1"/>
    <dgm:cxn modelId="{7313839F-B5FB-4117-9DCF-EC2F1BA39184}" type="presParOf" srcId="{AA097436-6912-4363-9A74-67EA137C9433}" destId="{E122F938-96FE-4938-A1BF-0D392E56DC3E}" srcOrd="0" destOrd="0" presId="urn:microsoft.com/office/officeart/2008/layout/PictureAccentList#1"/>
    <dgm:cxn modelId="{8097B609-90A3-4FCE-9B2B-992D5012D1A2}" type="presParOf" srcId="{AA097436-6912-4363-9A74-67EA137C9433}" destId="{0BBB0E40-F8B5-475F-B437-87EF1C937328}" srcOrd="1" destOrd="0" presId="urn:microsoft.com/office/officeart/2008/layout/PictureAccentList#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6.xml><?xml version="1.0" encoding="utf-8"?>
<dgm:dataModel xmlns:dgm="http://schemas.openxmlformats.org/drawingml/2006/diagram" xmlns:a="http://schemas.openxmlformats.org/drawingml/2006/main" xmlns:r="http://schemas.openxmlformats.org/officeDocument/2006/relationships">
  <dgm:ptLst>
    <dgm:pt modelId="{E550AC64-C2B7-4E78-B827-D678DDD4F244}" type="doc">
      <dgm:prSet loTypeId="urn:microsoft.com/office/officeart/2008/layout/PictureAccentList#2" loCatId="list" qsTypeId="urn:microsoft.com/office/officeart/2005/8/quickstyle/simple1" qsCatId="simple" csTypeId="urn:microsoft.com/office/officeart/2005/8/colors/colorful5" csCatId="colorful" phldr="1"/>
      <dgm:spPr bwMode="auto"/>
      <dgm:t>
        <a:bodyPr/>
        <a:lstStyle/>
        <a:p>
          <a:pPr>
            <a:defRPr/>
          </a:pPr>
          <a:endParaRPr lang="de-DE"/>
        </a:p>
      </dgm:t>
    </dgm:pt>
    <dgm:pt modelId="{B46170C0-7C8F-4B04-BEF3-DCAD7923F650}">
      <dgm:prSet phldrT="[Text]" custT="1"/>
      <dgm:spPr bwMode="auto"/>
      <dgm:t>
        <a:bodyPr/>
        <a:lstStyle/>
        <a:p>
          <a:pPr algn="l">
            <a:defRPr/>
          </a:pPr>
          <a:r>
            <a:rPr lang="de-DE" sz="2100"/>
            <a:t>sinnvolle Organisation der Lernzeit anleiten</a:t>
          </a:r>
          <a:endParaRPr/>
        </a:p>
      </dgm:t>
    </dgm:pt>
    <dgm:pt modelId="{BFD382BE-910D-4B8D-AEA6-8A70AD14AFFE}" type="parTrans" cxnId="{E6619B3F-681C-4F84-8029-4227BEC46D6E}">
      <dgm:prSet/>
      <dgm:spPr bwMode="auto"/>
      <dgm:t>
        <a:bodyPr/>
        <a:lstStyle/>
        <a:p>
          <a:pPr>
            <a:defRPr/>
          </a:pPr>
          <a:endParaRPr lang="de-DE"/>
        </a:p>
      </dgm:t>
    </dgm:pt>
    <dgm:pt modelId="{3C9E3714-EEFC-400F-8366-3F3CB37EC20D}" type="sibTrans" cxnId="{E6619B3F-681C-4F84-8029-4227BEC46D6E}">
      <dgm:prSet/>
      <dgm:spPr bwMode="auto"/>
      <dgm:t>
        <a:bodyPr/>
        <a:lstStyle/>
        <a:p>
          <a:pPr>
            <a:defRPr/>
          </a:pPr>
          <a:endParaRPr lang="de-DE"/>
        </a:p>
      </dgm:t>
    </dgm:pt>
    <dgm:pt modelId="{0F6FD8C1-A936-45B2-8C71-DADD7C0E8CC7}">
      <dgm:prSet phldrT="[Text]" custT="1"/>
      <dgm:spPr bwMode="auto"/>
      <dgm:t>
        <a:bodyPr/>
        <a:lstStyle/>
        <a:p>
          <a:pPr algn="l">
            <a:defRPr/>
          </a:pPr>
          <a:r>
            <a:rPr lang="de-DE" sz="2100"/>
            <a:t>Strategien zum Umgang mit Ablenkung vermitteln</a:t>
          </a:r>
          <a:endParaRPr/>
        </a:p>
      </dgm:t>
    </dgm:pt>
    <dgm:pt modelId="{C133F01E-D6CE-4F63-AA3C-ABBC82355C32}" type="parTrans" cxnId="{39389101-A53F-42F8-B61A-DDA2DBD19435}">
      <dgm:prSet/>
      <dgm:spPr bwMode="auto"/>
      <dgm:t>
        <a:bodyPr/>
        <a:lstStyle/>
        <a:p>
          <a:pPr>
            <a:defRPr/>
          </a:pPr>
          <a:endParaRPr lang="de-DE"/>
        </a:p>
      </dgm:t>
    </dgm:pt>
    <dgm:pt modelId="{B4679C7B-3552-473E-8FE4-E8C5464DADA3}" type="sibTrans" cxnId="{39389101-A53F-42F8-B61A-DDA2DBD19435}">
      <dgm:prSet/>
      <dgm:spPr bwMode="auto"/>
      <dgm:t>
        <a:bodyPr/>
        <a:lstStyle/>
        <a:p>
          <a:pPr>
            <a:defRPr/>
          </a:pPr>
          <a:endParaRPr lang="de-DE"/>
        </a:p>
      </dgm:t>
    </dgm:pt>
    <dgm:pt modelId="{DB0E3A7E-D76A-493D-BC42-C6D697B8303A}">
      <dgm:prSet phldrT="[Text]"/>
      <dgm:spPr bwMode="auto"/>
      <dgm:t>
        <a:bodyPr/>
        <a:lstStyle/>
        <a:p>
          <a:pPr>
            <a:defRPr/>
          </a:pPr>
          <a:endParaRPr lang="de-DE"/>
        </a:p>
      </dgm:t>
    </dgm:pt>
    <dgm:pt modelId="{D6C7FE6D-5E2D-4C6E-8EEC-574D23FCE677}" type="sibTrans" cxnId="{688A298B-8140-411E-972A-79E17F4D9B43}">
      <dgm:prSet/>
      <dgm:spPr bwMode="auto"/>
      <dgm:t>
        <a:bodyPr/>
        <a:lstStyle/>
        <a:p>
          <a:pPr>
            <a:defRPr/>
          </a:pPr>
          <a:endParaRPr lang="de-DE"/>
        </a:p>
      </dgm:t>
    </dgm:pt>
    <dgm:pt modelId="{F65E2AC1-D4CA-408D-8DB5-8D79A1A2A255}" type="parTrans" cxnId="{688A298B-8140-411E-972A-79E17F4D9B43}">
      <dgm:prSet/>
      <dgm:spPr bwMode="auto"/>
      <dgm:t>
        <a:bodyPr/>
        <a:lstStyle/>
        <a:p>
          <a:pPr>
            <a:defRPr/>
          </a:pPr>
          <a:endParaRPr lang="de-DE"/>
        </a:p>
      </dgm:t>
    </dgm:pt>
    <dgm:pt modelId="{0C8C61E9-F453-404B-86B7-2F15BF6600C9}">
      <dgm:prSet phldrT="[Text]" custT="1"/>
      <dgm:spPr bwMode="auto"/>
      <dgm:t>
        <a:bodyPr/>
        <a:lstStyle/>
        <a:p>
          <a:pPr algn="l">
            <a:defRPr/>
          </a:pPr>
          <a:r>
            <a:rPr lang="de-DE" sz="2100"/>
            <a:t>sinnvolle Geräteeinstellungen vorschlagen</a:t>
          </a:r>
          <a:endParaRPr/>
        </a:p>
      </dgm:t>
    </dgm:pt>
    <dgm:pt modelId="{93F178E8-3626-461F-A046-9E353866FB73}" type="parTrans" cxnId="{41EE85D9-288A-474F-85A0-F6501A372DC0}">
      <dgm:prSet/>
      <dgm:spPr bwMode="auto"/>
      <dgm:t>
        <a:bodyPr/>
        <a:lstStyle/>
        <a:p>
          <a:pPr>
            <a:defRPr/>
          </a:pPr>
          <a:endParaRPr lang="de-DE"/>
        </a:p>
      </dgm:t>
    </dgm:pt>
    <dgm:pt modelId="{FFF78641-88EA-4C27-AA4A-75CCFA79F8F2}" type="sibTrans" cxnId="{41EE85D9-288A-474F-85A0-F6501A372DC0}">
      <dgm:prSet/>
      <dgm:spPr bwMode="auto"/>
      <dgm:t>
        <a:bodyPr/>
        <a:lstStyle/>
        <a:p>
          <a:pPr>
            <a:defRPr/>
          </a:pPr>
          <a:endParaRPr lang="de-DE"/>
        </a:p>
      </dgm:t>
    </dgm:pt>
    <dgm:pt modelId="{9B8203AA-1D47-4AC7-A5BE-982345C3A315}" type="pres">
      <dgm:prSet presAssocID="{E550AC64-C2B7-4E78-B827-D678DDD4F244}" presName="layout" presStyleCnt="0">
        <dgm:presLayoutVars>
          <dgm:chMax val="0"/>
          <dgm:chPref val="0"/>
          <dgm:dir val="norm"/>
          <dgm:animOne val="branch"/>
          <dgm:animLvl val="lvl"/>
          <dgm:resizeHandles val="exact"/>
        </dgm:presLayoutVars>
      </dgm:prSet>
      <dgm:spPr bwMode="auto"/>
    </dgm:pt>
    <dgm:pt modelId="{A4EC9855-54DF-4622-B890-1C966CCAF4CC}" type="pres">
      <dgm:prSet presAssocID="{DB0E3A7E-D76A-493D-BC42-C6D697B8303A}" presName="root" presStyleCnt="0">
        <dgm:presLayoutVars>
          <dgm:chMax val="0"/>
          <dgm:chPref val="4"/>
        </dgm:presLayoutVars>
      </dgm:prSet>
      <dgm:spPr bwMode="auto"/>
    </dgm:pt>
    <dgm:pt modelId="{47799421-5C10-4F1A-8513-B9D693BF1886}" type="pres">
      <dgm:prSet presAssocID="{DB0E3A7E-D76A-493D-BC42-C6D697B8303A}" presName="rootComposite" presStyleCnt="0">
        <dgm:presLayoutVars/>
      </dgm:prSet>
      <dgm:spPr bwMode="auto"/>
    </dgm:pt>
    <dgm:pt modelId="{FF7D22E0-6D05-428B-AE83-8784784616D6}" type="pres">
      <dgm:prSet presAssocID="{DB0E3A7E-D76A-493D-BC42-C6D697B8303A}" presName="rootText" presStyleLbl="node0" presStyleIdx="0" presStyleCnt="1">
        <dgm:presLayoutVars>
          <dgm:chMax val="0"/>
          <dgm:chPref val="4"/>
        </dgm:presLayoutVars>
      </dgm:prSet>
      <dgm:spPr bwMode="auto"/>
    </dgm:pt>
    <dgm:pt modelId="{C4697316-BDB2-4980-9168-806578126257}" type="pres">
      <dgm:prSet presAssocID="{DB0E3A7E-D76A-493D-BC42-C6D697B8303A}" presName="childShape" presStyleCnt="0">
        <dgm:presLayoutVars>
          <dgm:chMax val="0"/>
          <dgm:chPref val="0"/>
        </dgm:presLayoutVars>
      </dgm:prSet>
      <dgm:spPr bwMode="auto"/>
    </dgm:pt>
    <dgm:pt modelId="{22E300B4-B172-49E5-9EA5-7FDA7B06EB98}" type="pres">
      <dgm:prSet presAssocID="{0F6FD8C1-A936-45B2-8C71-DADD7C0E8CC7}" presName="childComposite" presStyleCnt="0">
        <dgm:presLayoutVars>
          <dgm:chMax val="0"/>
          <dgm:chPref val="0"/>
        </dgm:presLayoutVars>
      </dgm:prSet>
      <dgm:spPr bwMode="auto"/>
    </dgm:pt>
    <dgm:pt modelId="{4B2C4397-3167-4AF8-9F70-9C746762DAE1}" type="pres">
      <dgm:prSet presAssocID="{0F6FD8C1-A936-45B2-8C71-DADD7C0E8CC7}" presName="Image" presStyleLbl="node1" presStyleIdx="0" presStyleCnt="3"/>
      <dgm:spPr bwMode="auto"/>
    </dgm:pt>
    <dgm:pt modelId="{B487397E-D0CD-4474-A951-D171B20619BD}" type="pres">
      <dgm:prSet presAssocID="{0F6FD8C1-A936-45B2-8C71-DADD7C0E8CC7}" presName="childText" presStyleLbl="lnNode1" presStyleIdx="0" presStyleCnt="3">
        <dgm:presLayoutVars>
          <dgm:chMax val="0"/>
          <dgm:chPref val="0"/>
          <dgm:bulletEnabled val="1"/>
        </dgm:presLayoutVars>
      </dgm:prSet>
      <dgm:spPr bwMode="auto"/>
    </dgm:pt>
    <dgm:pt modelId="{E498DD2F-45A9-4D85-AA02-33D53F0A0A5E}" type="pres">
      <dgm:prSet presAssocID="{B46170C0-7C8F-4B04-BEF3-DCAD7923F650}" presName="childComposite" presStyleCnt="0">
        <dgm:presLayoutVars>
          <dgm:chMax val="0"/>
          <dgm:chPref val="0"/>
        </dgm:presLayoutVars>
      </dgm:prSet>
      <dgm:spPr bwMode="auto"/>
    </dgm:pt>
    <dgm:pt modelId="{12579628-C203-4334-A89B-457ADB2373AC}" type="pres">
      <dgm:prSet presAssocID="{B46170C0-7C8F-4B04-BEF3-DCAD7923F650}" presName="Image" presStyleLbl="node1" presStyleIdx="1" presStyleCnt="3"/>
      <dgm:spPr bwMode="auto"/>
    </dgm:pt>
    <dgm:pt modelId="{665877AA-976A-4711-A87E-3471EC04D3FC}" type="pres">
      <dgm:prSet presAssocID="{B46170C0-7C8F-4B04-BEF3-DCAD7923F650}" presName="childText" presStyleLbl="lnNode1" presStyleIdx="1" presStyleCnt="3">
        <dgm:presLayoutVars>
          <dgm:chMax val="0"/>
          <dgm:chPref val="0"/>
          <dgm:bulletEnabled val="1"/>
        </dgm:presLayoutVars>
      </dgm:prSet>
      <dgm:spPr bwMode="auto"/>
    </dgm:pt>
    <dgm:pt modelId="{1889FE1E-7C7A-49E7-9C76-8731F22AAF20}" type="pres">
      <dgm:prSet presAssocID="{0C8C61E9-F453-404B-86B7-2F15BF6600C9}" presName="childComposite" presStyleCnt="0">
        <dgm:presLayoutVars>
          <dgm:chMax val="0"/>
          <dgm:chPref val="0"/>
        </dgm:presLayoutVars>
      </dgm:prSet>
      <dgm:spPr bwMode="auto"/>
    </dgm:pt>
    <dgm:pt modelId="{089C81A5-A957-461B-935C-26E7A2857312}" type="pres">
      <dgm:prSet presAssocID="{0C8C61E9-F453-404B-86B7-2F15BF6600C9}" presName="Image" presStyleLbl="node1" presStyleIdx="2" presStyleCnt="3"/>
      <dgm:spPr bwMode="auto"/>
    </dgm:pt>
    <dgm:pt modelId="{756B812A-49B3-47A9-9D4D-B083CBA04F95}" type="pres">
      <dgm:prSet presAssocID="{0C8C61E9-F453-404B-86B7-2F15BF6600C9}" presName="childText" presStyleLbl="lnNode1" presStyleIdx="2" presStyleCnt="3">
        <dgm:presLayoutVars>
          <dgm:chMax val="0"/>
          <dgm:chPref val="0"/>
          <dgm:bulletEnabled val="1"/>
        </dgm:presLayoutVars>
      </dgm:prSet>
      <dgm:spPr bwMode="auto"/>
    </dgm:pt>
  </dgm:ptLst>
  <dgm:cxnLst>
    <dgm:cxn modelId="{39389101-A53F-42F8-B61A-DDA2DBD19435}" srcId="{DB0E3A7E-D76A-493D-BC42-C6D697B8303A}" destId="{0F6FD8C1-A936-45B2-8C71-DADD7C0E8CC7}" srcOrd="0" destOrd="0" parTransId="{C133F01E-D6CE-4F63-AA3C-ABBC82355C32}" sibTransId="{B4679C7B-3552-473E-8FE4-E8C5464DADA3}"/>
    <dgm:cxn modelId="{D899DD38-682C-4081-BD42-13BBF0693376}" type="presOf" srcId="{0F6FD8C1-A936-45B2-8C71-DADD7C0E8CC7}" destId="{B487397E-D0CD-4474-A951-D171B20619BD}" srcOrd="0" destOrd="0" presId="urn:microsoft.com/office/officeart/2008/layout/PictureAccentList#2"/>
    <dgm:cxn modelId="{E6619B3F-681C-4F84-8029-4227BEC46D6E}" srcId="{DB0E3A7E-D76A-493D-BC42-C6D697B8303A}" destId="{B46170C0-7C8F-4B04-BEF3-DCAD7923F650}" srcOrd="1" destOrd="0" parTransId="{BFD382BE-910D-4B8D-AEA6-8A70AD14AFFE}" sibTransId="{3C9E3714-EEFC-400F-8366-3F3CB37EC20D}"/>
    <dgm:cxn modelId="{A7278B50-370B-4F39-8C9E-F7802DE934D3}" type="presOf" srcId="{B46170C0-7C8F-4B04-BEF3-DCAD7923F650}" destId="{665877AA-976A-4711-A87E-3471EC04D3FC}" srcOrd="0" destOrd="0" presId="urn:microsoft.com/office/officeart/2008/layout/PictureAccentList#2"/>
    <dgm:cxn modelId="{DFCF4354-D0F4-4F87-8B76-534A7E294EFF}" type="presOf" srcId="{E550AC64-C2B7-4E78-B827-D678DDD4F244}" destId="{9B8203AA-1D47-4AC7-A5BE-982345C3A315}" srcOrd="0" destOrd="0" presId="urn:microsoft.com/office/officeart/2008/layout/PictureAccentList#2"/>
    <dgm:cxn modelId="{862F6988-58E7-491F-AD21-B919C776ECEE}" type="presOf" srcId="{0C8C61E9-F453-404B-86B7-2F15BF6600C9}" destId="{756B812A-49B3-47A9-9D4D-B083CBA04F95}" srcOrd="0" destOrd="0" presId="urn:microsoft.com/office/officeart/2008/layout/PictureAccentList#2"/>
    <dgm:cxn modelId="{688A298B-8140-411E-972A-79E17F4D9B43}" srcId="{E550AC64-C2B7-4E78-B827-D678DDD4F244}" destId="{DB0E3A7E-D76A-493D-BC42-C6D697B8303A}" srcOrd="0" destOrd="0" parTransId="{F65E2AC1-D4CA-408D-8DB5-8D79A1A2A255}" sibTransId="{D6C7FE6D-5E2D-4C6E-8EEC-574D23FCE677}"/>
    <dgm:cxn modelId="{41EE85D9-288A-474F-85A0-F6501A372DC0}" srcId="{DB0E3A7E-D76A-493D-BC42-C6D697B8303A}" destId="{0C8C61E9-F453-404B-86B7-2F15BF6600C9}" srcOrd="2" destOrd="0" parTransId="{93F178E8-3626-461F-A046-9E353866FB73}" sibTransId="{FFF78641-88EA-4C27-AA4A-75CCFA79F8F2}"/>
    <dgm:cxn modelId="{544FB7F4-96DD-4880-B7D4-1167C2D930C9}" type="presOf" srcId="{DB0E3A7E-D76A-493D-BC42-C6D697B8303A}" destId="{FF7D22E0-6D05-428B-AE83-8784784616D6}" srcOrd="0" destOrd="0" presId="urn:microsoft.com/office/officeart/2008/layout/PictureAccentList#2"/>
    <dgm:cxn modelId="{10333FAC-7BB1-483B-AFD0-29189027C576}" type="presParOf" srcId="{9B8203AA-1D47-4AC7-A5BE-982345C3A315}" destId="{A4EC9855-54DF-4622-B890-1C966CCAF4CC}" srcOrd="0" destOrd="0" presId="urn:microsoft.com/office/officeart/2008/layout/PictureAccentList#2"/>
    <dgm:cxn modelId="{7F7E3041-6FE1-4237-8B49-A93953EBD1BC}" type="presParOf" srcId="{A4EC9855-54DF-4622-B890-1C966CCAF4CC}" destId="{47799421-5C10-4F1A-8513-B9D693BF1886}" srcOrd="0" destOrd="0" presId="urn:microsoft.com/office/officeart/2008/layout/PictureAccentList#2"/>
    <dgm:cxn modelId="{5C23869B-617C-42F4-8645-BCEC45A909A8}" type="presParOf" srcId="{47799421-5C10-4F1A-8513-B9D693BF1886}" destId="{FF7D22E0-6D05-428B-AE83-8784784616D6}" srcOrd="0" destOrd="0" presId="urn:microsoft.com/office/officeart/2008/layout/PictureAccentList#2"/>
    <dgm:cxn modelId="{22DF53C8-AE8B-49A5-95DE-41964B381FFA}" type="presParOf" srcId="{A4EC9855-54DF-4622-B890-1C966CCAF4CC}" destId="{C4697316-BDB2-4980-9168-806578126257}" srcOrd="1" destOrd="0" presId="urn:microsoft.com/office/officeart/2008/layout/PictureAccentList#2"/>
    <dgm:cxn modelId="{855E5084-EAC1-489E-9499-F8BD3554F858}" type="presParOf" srcId="{C4697316-BDB2-4980-9168-806578126257}" destId="{22E300B4-B172-49E5-9EA5-7FDA7B06EB98}" srcOrd="0" destOrd="0" presId="urn:microsoft.com/office/officeart/2008/layout/PictureAccentList#2"/>
    <dgm:cxn modelId="{1E77B6C5-DA99-4AA4-AEDB-11F5D1670927}" type="presParOf" srcId="{22E300B4-B172-49E5-9EA5-7FDA7B06EB98}" destId="{4B2C4397-3167-4AF8-9F70-9C746762DAE1}" srcOrd="0" destOrd="0" presId="urn:microsoft.com/office/officeart/2008/layout/PictureAccentList#2"/>
    <dgm:cxn modelId="{996AC181-D98B-4B6D-932C-0D94B40BECE0}" type="presParOf" srcId="{22E300B4-B172-49E5-9EA5-7FDA7B06EB98}" destId="{B487397E-D0CD-4474-A951-D171B20619BD}" srcOrd="1" destOrd="0" presId="urn:microsoft.com/office/officeart/2008/layout/PictureAccentList#2"/>
    <dgm:cxn modelId="{28674B12-F6AC-47E7-90B8-BEBB51C4B3E6}" type="presParOf" srcId="{C4697316-BDB2-4980-9168-806578126257}" destId="{E498DD2F-45A9-4D85-AA02-33D53F0A0A5E}" srcOrd="1" destOrd="0" presId="urn:microsoft.com/office/officeart/2008/layout/PictureAccentList#2"/>
    <dgm:cxn modelId="{2416CFEF-1FAF-43D9-A606-6C2CEA3F6C40}" type="presParOf" srcId="{E498DD2F-45A9-4D85-AA02-33D53F0A0A5E}" destId="{12579628-C203-4334-A89B-457ADB2373AC}" srcOrd="0" destOrd="0" presId="urn:microsoft.com/office/officeart/2008/layout/PictureAccentList#2"/>
    <dgm:cxn modelId="{3B4F5931-05FD-43D0-A81E-50F3334EF0FC}" type="presParOf" srcId="{E498DD2F-45A9-4D85-AA02-33D53F0A0A5E}" destId="{665877AA-976A-4711-A87E-3471EC04D3FC}" srcOrd="1" destOrd="0" presId="urn:microsoft.com/office/officeart/2008/layout/PictureAccentList#2"/>
    <dgm:cxn modelId="{E4742C6E-7412-4622-9D3A-A8AD573212F9}" type="presParOf" srcId="{C4697316-BDB2-4980-9168-806578126257}" destId="{1889FE1E-7C7A-49E7-9C76-8731F22AAF20}" srcOrd="2" destOrd="0" presId="urn:microsoft.com/office/officeart/2008/layout/PictureAccentList#2"/>
    <dgm:cxn modelId="{C845DF21-F5D0-4B97-8D96-98737A9D3949}" type="presParOf" srcId="{1889FE1E-7C7A-49E7-9C76-8731F22AAF20}" destId="{089C81A5-A957-461B-935C-26E7A2857312}" srcOrd="0" destOrd="0" presId="urn:microsoft.com/office/officeart/2008/layout/PictureAccentList#2"/>
    <dgm:cxn modelId="{CAB631AF-3D64-4696-9198-F98DF4930CE4}" type="presParOf" srcId="{1889FE1E-7C7A-49E7-9C76-8731F22AAF20}" destId="{756B812A-49B3-47A9-9D4D-B083CBA04F95}" srcOrd="1" destOrd="0" presId="urn:microsoft.com/office/officeart/2008/layout/PictureAccent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088936338" name=""/>
      <dsp:cNvGrpSpPr/>
    </dsp:nvGrpSpPr>
    <dsp:grpSpPr bwMode="auto">
      <a:xfrm>
        <a:off x="0" y="0"/>
        <a:ext cx="9534292" cy="5352558"/>
        <a:chOff x="0" y="0"/>
        <a:chExt cx="9534292" cy="5352558"/>
      </a:xfrm>
    </dsp:grpSpPr>
    <dsp:sp modelId="{1B6085CF-DDAF-40A9-9020-271C6440811C}">
      <dsp:nvSpPr>
        <dsp:cNvPr id="0" name=""/>
        <dsp:cNvSpPr/>
      </dsp:nvSpPr>
      <dsp:spPr bwMode="auto">
        <a:xfrm>
          <a:off x="-6052186" y="-926039"/>
          <a:ext cx="7204637" cy="7204637"/>
        </a:xfrm>
        <a:prstGeom prst="blockArc">
          <a:avLst>
            <a:gd name="adj1" fmla="val 18900000"/>
            <a:gd name="adj2" fmla="val 2700000"/>
            <a:gd name="adj3" fmla="val 300"/>
          </a:avLst>
        </a:prstGeom>
        <a:noFill/>
        <a:ln w="12700" cap="flat" cmpd="sng" algn="ctr">
          <a:solidFill>
            <a:schemeClr val="accent1">
              <a:shade val="60000"/>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A66B36B8-9A84-4A80-BBC4-F8BDCA8218A7}">
      <dsp:nvSpPr>
        <dsp:cNvPr id="0" name=""/>
        <dsp:cNvSpPr/>
      </dsp:nvSpPr>
      <dsp:spPr bwMode="auto">
        <a:xfrm>
          <a:off x="503608" y="334427"/>
          <a:ext cx="8955145" cy="66928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24992" tIns="50800" rIns="50800" bIns="50800" numCol="1" spcCol="1270" rtlCol="0" fromWordArt="0" anchor="ctr" anchorCtr="0" forceAA="0" upright="0" compatLnSpc="0">
          <a:noAutofit/>
        </a:bodyPr>
        <a:lstStyle/>
        <a:p>
          <a:pPr marL="0" lvl="0" indent="0" algn="l" defTabSz="755650">
            <a:lnSpc>
              <a:spcPct val="90000"/>
            </a:lnSpc>
            <a:spcBef>
              <a:spcPts val="0"/>
            </a:spcBef>
            <a:spcAft>
              <a:spcPts val="0"/>
            </a:spcAft>
            <a:buClr>
              <a:srgbClr val="0070C0"/>
            </a:buClr>
            <a:buFont typeface="Wingdings"/>
            <a:buNone/>
            <a:defRPr/>
          </a:pPr>
          <a:r>
            <a:rPr lang="de-DE" sz="2000" b="0" i="0" u="none" strike="noStrike" cap="none" spc="0">
              <a:solidFill>
                <a:schemeClr val="tx1"/>
              </a:solidFill>
              <a:latin typeface="Calibri"/>
              <a:ea typeface="Arial"/>
              <a:cs typeface="Calibri"/>
            </a:rPr>
            <a:t>Entscheidung für verbindliche Rahmenbedingungen</a:t>
          </a:r>
          <a:endParaRPr sz="2000"/>
        </a:p>
      </dsp:txBody>
      <dsp:txXfrm>
        <a:off x="503608" y="334427"/>
        <a:ext cx="8955145" cy="669283"/>
      </dsp:txXfrm>
    </dsp:sp>
    <dsp:sp modelId="{BE8C2B68-0B3A-4C9D-8B97-79D736DE2F3C}">
      <dsp:nvSpPr>
        <dsp:cNvPr id="0" name=""/>
        <dsp:cNvSpPr/>
      </dsp:nvSpPr>
      <dsp:spPr bwMode="auto">
        <a:xfrm>
          <a:off x="85305" y="250767"/>
          <a:ext cx="836604" cy="8366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D6FFDB8B-CAC2-4685-9FA8-0D3E96D298CF}">
      <dsp:nvSpPr>
        <dsp:cNvPr id="0" name=""/>
        <dsp:cNvSpPr/>
      </dsp:nvSpPr>
      <dsp:spPr bwMode="auto">
        <a:xfrm>
          <a:off x="983197" y="1338032"/>
          <a:ext cx="8475556" cy="66928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24992" tIns="50800" rIns="50800" bIns="50800" numCol="1" spcCol="1270" rtlCol="0" fromWordArt="0" anchor="ctr" anchorCtr="0" forceAA="0" upright="0" compatLnSpc="0">
          <a:noAutofit/>
        </a:bodyPr>
        <a:lstStyle/>
        <a:p>
          <a:pPr marL="0" lvl="0" indent="0" algn="l" defTabSz="755650">
            <a:lnSpc>
              <a:spcPct val="90000"/>
            </a:lnSpc>
            <a:spcBef>
              <a:spcPts val="0"/>
            </a:spcBef>
            <a:spcAft>
              <a:spcPts val="0"/>
            </a:spcAft>
            <a:buClr>
              <a:srgbClr val="0070C0"/>
            </a:buClr>
            <a:buFont typeface="Wingdings"/>
            <a:buNone/>
            <a:defRPr/>
          </a:pPr>
          <a:r>
            <a:rPr lang="de-DE" sz="2000" b="0" i="0" u="none" strike="noStrike" cap="none" spc="0">
              <a:solidFill>
                <a:schemeClr val="tx1"/>
              </a:solidFill>
              <a:latin typeface="Calibri"/>
              <a:ea typeface="Arial"/>
              <a:cs typeface="Calibri"/>
            </a:rPr>
            <a:t>Auswahl der Anwendungen</a:t>
          </a:r>
          <a:endParaRPr sz="2000"/>
        </a:p>
      </dsp:txBody>
      <dsp:txXfrm>
        <a:off x="983197" y="1338032"/>
        <a:ext cx="8475556" cy="669283"/>
      </dsp:txXfrm>
    </dsp:sp>
    <dsp:sp modelId="{2C86C5F9-5B6A-45E3-9DAA-9CBBB77921C9}">
      <dsp:nvSpPr>
        <dsp:cNvPr id="0" name=""/>
        <dsp:cNvSpPr/>
      </dsp:nvSpPr>
      <dsp:spPr bwMode="auto">
        <a:xfrm>
          <a:off x="564895" y="1254371"/>
          <a:ext cx="836604" cy="8366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089BC352-DD08-4682-AC78-4A385BBCAF7E}">
      <dsp:nvSpPr>
        <dsp:cNvPr id="0" name=""/>
        <dsp:cNvSpPr/>
      </dsp:nvSpPr>
      <dsp:spPr bwMode="auto">
        <a:xfrm>
          <a:off x="1130393" y="2341637"/>
          <a:ext cx="8328360" cy="66928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24992" tIns="50800" rIns="50800" bIns="50800" numCol="1" spcCol="1270" rtlCol="0" fromWordArt="0" anchor="ctr" anchorCtr="0" forceAA="0" upright="0" compatLnSpc="0">
          <a:noAutofit/>
        </a:bodyPr>
        <a:lstStyle/>
        <a:p>
          <a:pPr marL="0" lvl="0" indent="0" algn="l" defTabSz="755650">
            <a:lnSpc>
              <a:spcPct val="90000"/>
            </a:lnSpc>
            <a:spcBef>
              <a:spcPts val="0"/>
            </a:spcBef>
            <a:spcAft>
              <a:spcPts val="0"/>
            </a:spcAft>
            <a:buClr>
              <a:srgbClr val="0070C0"/>
            </a:buClr>
            <a:buFont typeface="Wingdings"/>
            <a:buNone/>
            <a:defRPr/>
          </a:pPr>
          <a:r>
            <a:rPr lang="de-DE" sz="2000">
              <a:latin typeface="Calibri"/>
              <a:ea typeface="Arial"/>
              <a:cs typeface="Calibri"/>
            </a:rPr>
            <a:t>Einstieg erleichtern</a:t>
          </a:r>
          <a:endParaRPr sz="2000"/>
        </a:p>
        <a:p>
          <a:pPr marL="0" lvl="0" indent="0" algn="l" defTabSz="755650">
            <a:lnSpc>
              <a:spcPct val="90000"/>
            </a:lnSpc>
            <a:spcBef>
              <a:spcPts val="0"/>
            </a:spcBef>
            <a:spcAft>
              <a:spcPts val="0"/>
            </a:spcAft>
            <a:buClr>
              <a:srgbClr val="0070C0"/>
            </a:buClr>
            <a:buFont typeface="Wingdings"/>
            <a:buNone/>
            <a:defRPr/>
          </a:pPr>
          <a:r>
            <a:rPr lang="de-DE" sz="2000">
              <a:latin typeface="Calibri"/>
              <a:cs typeface="Calibri"/>
            </a:rPr>
            <a:t>Aufnahme in das Einarbeitungskonzept der Lehrenden und Lernenden </a:t>
          </a:r>
          <a:endParaRPr sz="2000"/>
        </a:p>
      </dsp:txBody>
      <dsp:txXfrm>
        <a:off x="1130393" y="2341637"/>
        <a:ext cx="8328360" cy="669283"/>
      </dsp:txXfrm>
    </dsp:sp>
    <dsp:sp modelId="{BEFC7AC5-3913-4F20-A590-4575913C313F}">
      <dsp:nvSpPr>
        <dsp:cNvPr id="0" name=""/>
        <dsp:cNvSpPr/>
      </dsp:nvSpPr>
      <dsp:spPr bwMode="auto">
        <a:xfrm>
          <a:off x="712090" y="2257976"/>
          <a:ext cx="836604" cy="8366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279E71E9-D019-C043-9658-C6B712B8CD37}">
      <dsp:nvSpPr>
        <dsp:cNvPr id="0" name=""/>
        <dsp:cNvSpPr/>
      </dsp:nvSpPr>
      <dsp:spPr bwMode="auto">
        <a:xfrm>
          <a:off x="983197" y="3345241"/>
          <a:ext cx="8475556" cy="66928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24992" tIns="50800" rIns="50800" bIns="50800" numCol="1" spcCol="1270" rtlCol="0" fromWordArt="0" anchor="ctr" anchorCtr="0" forceAA="0" upright="0" compatLnSpc="0">
          <a:noAutofit/>
        </a:bodyPr>
        <a:lstStyle/>
        <a:p>
          <a:pPr marL="0" lvl="0" indent="0" algn="l" defTabSz="755650">
            <a:lnSpc>
              <a:spcPct val="90000"/>
            </a:lnSpc>
            <a:spcBef>
              <a:spcPts val="0"/>
            </a:spcBef>
            <a:spcAft>
              <a:spcPts val="0"/>
            </a:spcAft>
            <a:buNone/>
            <a:defRPr/>
          </a:pPr>
          <a:r>
            <a:rPr lang="de-DE" sz="2000"/>
            <a:t>Regelmäßige Reflexion auf Grundlage von Beobachtungen und Feedback anleiten</a:t>
          </a:r>
          <a:endParaRPr sz="2000"/>
        </a:p>
      </dsp:txBody>
      <dsp:txXfrm>
        <a:off x="983197" y="3345241"/>
        <a:ext cx="8475556" cy="669283"/>
      </dsp:txXfrm>
    </dsp:sp>
    <dsp:sp modelId="{1AD796CC-9A29-B247-96C0-00C4566AA5E0}">
      <dsp:nvSpPr>
        <dsp:cNvPr id="0" name=""/>
        <dsp:cNvSpPr/>
      </dsp:nvSpPr>
      <dsp:spPr bwMode="auto">
        <a:xfrm>
          <a:off x="564895" y="3261581"/>
          <a:ext cx="836604" cy="8366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B98091E4-849C-EF48-AFDE-752E9AADCC03}">
      <dsp:nvSpPr>
        <dsp:cNvPr id="0" name=""/>
        <dsp:cNvSpPr/>
      </dsp:nvSpPr>
      <dsp:spPr bwMode="auto">
        <a:xfrm>
          <a:off x="503608" y="4348846"/>
          <a:ext cx="8955145" cy="66928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24992" tIns="50800" rIns="50800" bIns="50800" numCol="1" spcCol="1270" rtlCol="0" fromWordArt="0" anchor="ctr" anchorCtr="0" forceAA="0" upright="0" compatLnSpc="0">
          <a:noAutofit/>
        </a:bodyPr>
        <a:lstStyle/>
        <a:p>
          <a:pPr marL="0" lvl="0" indent="0" algn="l" defTabSz="755650">
            <a:lnSpc>
              <a:spcPct val="90000"/>
            </a:lnSpc>
            <a:spcBef>
              <a:spcPts val="0"/>
            </a:spcBef>
            <a:spcAft>
              <a:spcPts val="0"/>
            </a:spcAft>
            <a:buNone/>
            <a:defRPr/>
          </a:pPr>
          <a:r>
            <a:rPr lang="de-DE" sz="2000">
              <a:latin typeface="Calibri"/>
              <a:ea typeface="Arial"/>
              <a:cs typeface="Calibri"/>
            </a:rPr>
            <a:t>Aufnahme in die Fortbildungsplanung</a:t>
          </a:r>
          <a:endParaRPr sz="2000"/>
        </a:p>
      </dsp:txBody>
      <dsp:txXfrm>
        <a:off x="503608" y="4348846"/>
        <a:ext cx="8955145" cy="669283"/>
      </dsp:txXfrm>
    </dsp:sp>
    <dsp:sp modelId="{181A955C-56BC-450D-9734-347437BECF42}">
      <dsp:nvSpPr>
        <dsp:cNvPr id="0" name=""/>
        <dsp:cNvSpPr/>
      </dsp:nvSpPr>
      <dsp:spPr bwMode="auto">
        <a:xfrm>
          <a:off x="85305" y="4265185"/>
          <a:ext cx="836604" cy="8366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Tree>
</dsp:drawing>
</file>

<file path=ppt/diagrams/drawing2.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391405042" name=""/>
      <dsp:cNvGrpSpPr/>
    </dsp:nvGrpSpPr>
    <dsp:grpSpPr bwMode="auto">
      <a:xfrm>
        <a:off x="0" y="0"/>
        <a:ext cx="11519210" cy="6698390"/>
        <a:chOff x="0" y="0"/>
        <a:chExt cx="11519210" cy="6698390"/>
      </a:xfrm>
    </dsp:grpSpPr>
    <dsp:sp modelId="{EAD231F4-FBCC-43BF-81DA-148B498321C6}">
      <dsp:nvSpPr>
        <dsp:cNvPr id="0" name=""/>
        <dsp:cNvSpPr/>
      </dsp:nvSpPr>
      <dsp:spPr bwMode="auto">
        <a:xfrm>
          <a:off x="1919" y="468019"/>
          <a:ext cx="2214494" cy="260528"/>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7378C5C9-76E2-4099-AFA8-DBD7E7898030}">
      <dsp:nvSpPr>
        <dsp:cNvPr id="0" name=""/>
        <dsp:cNvSpPr/>
      </dsp:nvSpPr>
      <dsp:spPr bwMode="auto">
        <a:xfrm>
          <a:off x="1919" y="565863"/>
          <a:ext cx="162684" cy="162684"/>
        </a:xfrm>
        <a:prstGeom prst="rect">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E8484532-76DA-4650-9FC7-2E16631A8F16}">
      <dsp:nvSpPr>
        <dsp:cNvPr id="0" name=""/>
        <dsp:cNvSpPr/>
      </dsp:nvSpPr>
      <dsp:spPr bwMode="auto">
        <a:xfrm>
          <a:off x="1919" y="0"/>
          <a:ext cx="2214494" cy="46801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ts val="0"/>
            </a:spcBef>
            <a:spcAft>
              <a:spcPts val="0"/>
            </a:spcAft>
            <a:buNone/>
            <a:defRPr/>
          </a:pPr>
          <a:r>
            <a:rPr lang="de-DE" sz="1600" b="1"/>
            <a:t>Organisieren und Ablegen</a:t>
          </a:r>
          <a:endParaRPr/>
        </a:p>
      </dsp:txBody>
      <dsp:txXfrm>
        <a:off x="1919" y="0"/>
        <a:ext cx="2214494" cy="468019"/>
      </dsp:txXfrm>
    </dsp:sp>
    <dsp:sp modelId="{E2F42729-AFA2-4BD5-BA8F-BA3908D9134C}">
      <dsp:nvSpPr>
        <dsp:cNvPr id="0" name=""/>
        <dsp:cNvSpPr/>
      </dsp:nvSpPr>
      <dsp:spPr bwMode="auto">
        <a:xfrm>
          <a:off x="1919" y="945076"/>
          <a:ext cx="162680" cy="162680"/>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227FE718-8DC8-4C27-AFC4-3125982EE015}">
      <dsp:nvSpPr>
        <dsp:cNvPr id="0" name=""/>
        <dsp:cNvSpPr/>
      </dsp:nvSpPr>
      <dsp:spPr bwMode="auto">
        <a:xfrm>
          <a:off x="156933" y="836812"/>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wichtige Zugänge / Anmeldung sicherstellen</a:t>
          </a:r>
          <a:endParaRPr/>
        </a:p>
      </dsp:txBody>
      <dsp:txXfrm>
        <a:off x="156933" y="836812"/>
        <a:ext cx="2059479" cy="379209"/>
      </dsp:txXfrm>
    </dsp:sp>
    <dsp:sp modelId="{DAAD7319-C596-44D7-8B6B-C06602C5A566}">
      <dsp:nvSpPr>
        <dsp:cNvPr id="0" name=""/>
        <dsp:cNvSpPr/>
      </dsp:nvSpPr>
      <dsp:spPr bwMode="auto">
        <a:xfrm>
          <a:off x="2516" y="1491519"/>
          <a:ext cx="162680" cy="162680"/>
        </a:xfrm>
        <a:prstGeom prst="rect">
          <a:avLst/>
        </a:prstGeom>
        <a:solidFill>
          <a:schemeClr val="lt1">
            <a:hueOff val="0"/>
            <a:satOff val="0"/>
            <a:lumOff val="0"/>
            <a:alphaOff val="0"/>
          </a:schemeClr>
        </a:solidFill>
        <a:ln w="12700" cap="flat" cmpd="sng" algn="ctr">
          <a:solidFill>
            <a:schemeClr val="accent5">
              <a:hueOff val="-482753"/>
              <a:satOff val="-1244"/>
              <a:lumOff val="-840"/>
              <a:alphaOff val="0"/>
            </a:schemeClr>
          </a:solidFill>
          <a:prstDash val="solid"/>
          <a:miter lim="800000"/>
        </a:ln>
        <a:effectLst/>
      </dsp:spPr>
      <dsp:style>
        <a:lnRef idx="2">
          <a:srgbClr val="000000"/>
        </a:lnRef>
        <a:fillRef idx="1">
          <a:srgbClr val="000000"/>
        </a:fillRef>
        <a:effectRef idx="0">
          <a:srgbClr val="000000"/>
        </a:effectRef>
        <a:fontRef idx="minor"/>
      </dsp:style>
    </dsp:sp>
    <dsp:sp modelId="{D7892E8E-F7C4-4610-A476-42CEA64FDB23}">
      <dsp:nvSpPr>
        <dsp:cNvPr id="0" name=""/>
        <dsp:cNvSpPr/>
      </dsp:nvSpPr>
      <dsp:spPr bwMode="auto">
        <a:xfrm>
          <a:off x="165171" y="1430168"/>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grundlegende Bedienkompetenzen /  wichtige Systemeinstellungen kennen</a:t>
          </a:r>
          <a:endParaRPr/>
        </a:p>
      </dsp:txBody>
      <dsp:txXfrm>
        <a:off x="165171" y="1430168"/>
        <a:ext cx="2059479" cy="379209"/>
      </dsp:txXfrm>
    </dsp:sp>
    <dsp:sp modelId="{00E1EA46-CED8-4384-B737-4305CC52E482}">
      <dsp:nvSpPr>
        <dsp:cNvPr id="0" name=""/>
        <dsp:cNvSpPr/>
      </dsp:nvSpPr>
      <dsp:spPr bwMode="auto">
        <a:xfrm>
          <a:off x="2516" y="2035179"/>
          <a:ext cx="162680" cy="162680"/>
        </a:xfrm>
        <a:prstGeom prst="rect">
          <a:avLst/>
        </a:prstGeom>
        <a:solidFill>
          <a:schemeClr val="lt1">
            <a:hueOff val="0"/>
            <a:satOff val="0"/>
            <a:lumOff val="0"/>
            <a:alphaOff val="0"/>
          </a:schemeClr>
        </a:solidFill>
        <a:ln w="12700" cap="flat" cmpd="sng" algn="ctr">
          <a:solidFill>
            <a:schemeClr val="accent5">
              <a:hueOff val="-965506"/>
              <a:satOff val="-2488"/>
              <a:lumOff val="-1681"/>
              <a:alphaOff val="0"/>
            </a:schemeClr>
          </a:solidFill>
          <a:prstDash val="solid"/>
          <a:miter lim="800000"/>
        </a:ln>
        <a:effectLst/>
      </dsp:spPr>
      <dsp:style>
        <a:lnRef idx="2">
          <a:srgbClr val="000000"/>
        </a:lnRef>
        <a:fillRef idx="1">
          <a:srgbClr val="000000"/>
        </a:fillRef>
        <a:effectRef idx="0">
          <a:srgbClr val="000000"/>
        </a:effectRef>
        <a:fontRef idx="minor"/>
      </dsp:style>
    </dsp:sp>
    <dsp:sp modelId="{7C90B018-5380-441E-94AD-3E9270D8EBDB}">
      <dsp:nvSpPr>
        <dsp:cNvPr id="0" name=""/>
        <dsp:cNvSpPr/>
      </dsp:nvSpPr>
      <dsp:spPr bwMode="auto">
        <a:xfrm>
          <a:off x="165171" y="1962714"/>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Dateien sinnvoll ablegen </a:t>
          </a:r>
          <a:endParaRPr/>
        </a:p>
      </dsp:txBody>
      <dsp:txXfrm>
        <a:off x="165171" y="1962714"/>
        <a:ext cx="2059479" cy="379209"/>
      </dsp:txXfrm>
    </dsp:sp>
    <dsp:sp modelId="{C787936E-5A05-42D7-BF59-580FA2F2CE9D}">
      <dsp:nvSpPr>
        <dsp:cNvPr id="0" name=""/>
        <dsp:cNvSpPr/>
      </dsp:nvSpPr>
      <dsp:spPr bwMode="auto">
        <a:xfrm>
          <a:off x="2516" y="2417171"/>
          <a:ext cx="162680" cy="162680"/>
        </a:xfrm>
        <a:prstGeom prst="rect">
          <a:avLst/>
        </a:prstGeom>
        <a:solidFill>
          <a:schemeClr val="lt1">
            <a:hueOff val="0"/>
            <a:satOff val="0"/>
            <a:lumOff val="0"/>
            <a:alphaOff val="0"/>
          </a:schemeClr>
        </a:solidFill>
        <a:ln w="12700" cap="flat" cmpd="sng" algn="ctr">
          <a:solidFill>
            <a:schemeClr val="accent5">
              <a:hueOff val="-1448259"/>
              <a:satOff val="-3733"/>
              <a:lumOff val="-2521"/>
              <a:alphaOff val="0"/>
            </a:schemeClr>
          </a:solidFill>
          <a:prstDash val="solid"/>
          <a:miter lim="800000"/>
        </a:ln>
        <a:effectLst/>
      </dsp:spPr>
      <dsp:style>
        <a:lnRef idx="2">
          <a:srgbClr val="000000"/>
        </a:lnRef>
        <a:fillRef idx="1">
          <a:srgbClr val="000000"/>
        </a:fillRef>
        <a:effectRef idx="0">
          <a:srgbClr val="000000"/>
        </a:effectRef>
        <a:fontRef idx="minor"/>
      </dsp:style>
    </dsp:sp>
    <dsp:sp modelId="{1E44FAF4-03EE-4E81-AAC1-2D48D11FDA17}">
      <dsp:nvSpPr>
        <dsp:cNvPr id="0" name=""/>
        <dsp:cNvSpPr/>
      </dsp:nvSpPr>
      <dsp:spPr bwMode="auto">
        <a:xfrm>
          <a:off x="165171" y="2398100"/>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in die wichtigsten Anwendungen des Schulalltags einarbeiten</a:t>
          </a:r>
          <a:endParaRPr/>
        </a:p>
      </dsp:txBody>
      <dsp:txXfrm>
        <a:off x="165171" y="2398100"/>
        <a:ext cx="2059479" cy="379209"/>
      </dsp:txXfrm>
    </dsp:sp>
    <dsp:sp modelId="{58A5ADC4-7003-4314-A5BE-1C191948468A}">
      <dsp:nvSpPr>
        <dsp:cNvPr id="0" name=""/>
        <dsp:cNvSpPr/>
      </dsp:nvSpPr>
      <dsp:spPr bwMode="auto">
        <a:xfrm>
          <a:off x="2327138" y="468019"/>
          <a:ext cx="2214494" cy="260528"/>
        </a:xfrm>
        <a:prstGeom prst="rect">
          <a:avLst/>
        </a:prstGeom>
        <a:solidFill>
          <a:schemeClr val="accent5">
            <a:hueOff val="-1689636"/>
            <a:satOff val="-4355"/>
            <a:lumOff val="-2941"/>
            <a:alphaOff val="0"/>
          </a:schemeClr>
        </a:solidFill>
        <a:ln w="12700" cap="flat" cmpd="sng" algn="ctr">
          <a:solidFill>
            <a:schemeClr val="accent5">
              <a:hueOff val="-1689636"/>
              <a:satOff val="-4355"/>
              <a:lumOff val="-2941"/>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21DAA0A1-37E0-4A5D-B762-5EFD564BB604}">
      <dsp:nvSpPr>
        <dsp:cNvPr id="0" name=""/>
        <dsp:cNvSpPr/>
      </dsp:nvSpPr>
      <dsp:spPr bwMode="auto">
        <a:xfrm>
          <a:off x="2327138" y="565863"/>
          <a:ext cx="162684" cy="162684"/>
        </a:xfrm>
        <a:prstGeom prst="rect">
          <a:avLst/>
        </a:prstGeom>
        <a:solidFill>
          <a:schemeClr val="lt1">
            <a:hueOff val="0"/>
            <a:satOff val="0"/>
            <a:lumOff val="0"/>
            <a:alphaOff val="0"/>
            <a:alpha val="90000"/>
          </a:schemeClr>
        </a:solidFill>
        <a:ln w="12700" cap="flat" cmpd="sng" algn="ctr">
          <a:solidFill>
            <a:schemeClr val="accent5">
              <a:hueOff val="-1689636"/>
              <a:satOff val="-4355"/>
              <a:lumOff val="-2941"/>
              <a:alphaOff val="0"/>
            </a:schemeClr>
          </a:solidFill>
          <a:prstDash val="solid"/>
          <a:miter lim="800000"/>
        </a:ln>
        <a:effectLst/>
      </dsp:spPr>
      <dsp:style>
        <a:lnRef idx="2">
          <a:srgbClr val="000000"/>
        </a:lnRef>
        <a:fillRef idx="1">
          <a:srgbClr val="000000"/>
        </a:fillRef>
        <a:effectRef idx="0">
          <a:srgbClr val="000000"/>
        </a:effectRef>
        <a:fontRef idx="minor"/>
      </dsp:style>
    </dsp:sp>
    <dsp:sp modelId="{E856E2FF-34E2-4BEA-A751-CF263EF40FF5}">
      <dsp:nvSpPr>
        <dsp:cNvPr id="0" name=""/>
        <dsp:cNvSpPr/>
      </dsp:nvSpPr>
      <dsp:spPr bwMode="auto">
        <a:xfrm>
          <a:off x="2327138" y="0"/>
          <a:ext cx="2214494" cy="46801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ts val="0"/>
            </a:spcBef>
            <a:spcAft>
              <a:spcPts val="0"/>
            </a:spcAft>
            <a:buNone/>
            <a:defRPr/>
          </a:pPr>
          <a:r>
            <a:rPr lang="de-DE" sz="1600" b="1"/>
            <a:t>Suchen und Verarbeiten</a:t>
          </a:r>
          <a:endParaRPr/>
        </a:p>
      </dsp:txBody>
      <dsp:txXfrm>
        <a:off x="2327138" y="0"/>
        <a:ext cx="2214494" cy="468019"/>
      </dsp:txXfrm>
    </dsp:sp>
    <dsp:sp modelId="{D7F09978-4655-4EB4-927A-9ACDFDFF3F75}">
      <dsp:nvSpPr>
        <dsp:cNvPr id="0" name=""/>
        <dsp:cNvSpPr/>
      </dsp:nvSpPr>
      <dsp:spPr bwMode="auto">
        <a:xfrm>
          <a:off x="2327138" y="945076"/>
          <a:ext cx="162680" cy="162680"/>
        </a:xfrm>
        <a:prstGeom prst="rect">
          <a:avLst/>
        </a:prstGeom>
        <a:solidFill>
          <a:schemeClr val="lt1">
            <a:hueOff val="0"/>
            <a:satOff val="0"/>
            <a:lumOff val="0"/>
            <a:alphaOff val="0"/>
          </a:schemeClr>
        </a:solidFill>
        <a:ln w="12700" cap="flat" cmpd="sng" algn="ctr">
          <a:solidFill>
            <a:schemeClr val="accent5">
              <a:hueOff val="-1931012"/>
              <a:satOff val="-4977"/>
              <a:lumOff val="-3361"/>
              <a:alphaOff val="0"/>
            </a:schemeClr>
          </a:solidFill>
          <a:prstDash val="solid"/>
          <a:miter lim="800000"/>
        </a:ln>
        <a:effectLst/>
      </dsp:spPr>
      <dsp:style>
        <a:lnRef idx="2">
          <a:srgbClr val="000000"/>
        </a:lnRef>
        <a:fillRef idx="1">
          <a:srgbClr val="000000"/>
        </a:fillRef>
        <a:effectRef idx="0">
          <a:srgbClr val="000000"/>
        </a:effectRef>
        <a:fontRef idx="minor"/>
      </dsp:style>
    </dsp:sp>
    <dsp:sp modelId="{1E1A30B2-2389-46EE-A099-9B682CD3757D}">
      <dsp:nvSpPr>
        <dsp:cNvPr id="0" name=""/>
        <dsp:cNvSpPr/>
      </dsp:nvSpPr>
      <dsp:spPr bwMode="auto">
        <a:xfrm>
          <a:off x="2482152" y="836812"/>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Recherchetools</a:t>
          </a:r>
          <a:endParaRPr/>
        </a:p>
      </dsp:txBody>
      <dsp:txXfrm>
        <a:off x="2482152" y="836812"/>
        <a:ext cx="2059479" cy="379209"/>
      </dsp:txXfrm>
    </dsp:sp>
    <dsp:sp modelId="{58ADCF8A-CEB3-4F09-B2FA-650B8367D2AB}">
      <dsp:nvSpPr>
        <dsp:cNvPr id="0" name=""/>
        <dsp:cNvSpPr/>
      </dsp:nvSpPr>
      <dsp:spPr bwMode="auto">
        <a:xfrm>
          <a:off x="2327138" y="1324285"/>
          <a:ext cx="162680" cy="162680"/>
        </a:xfrm>
        <a:prstGeom prst="rect">
          <a:avLst/>
        </a:prstGeom>
        <a:solidFill>
          <a:schemeClr val="lt1">
            <a:hueOff val="0"/>
            <a:satOff val="0"/>
            <a:lumOff val="0"/>
            <a:alphaOff val="0"/>
          </a:schemeClr>
        </a:solidFill>
        <a:ln w="12700" cap="flat" cmpd="sng" algn="ctr">
          <a:solidFill>
            <a:schemeClr val="accent5">
              <a:hueOff val="-2413765"/>
              <a:satOff val="-6221"/>
              <a:lumOff val="-4202"/>
              <a:alphaOff val="0"/>
            </a:schemeClr>
          </a:solidFill>
          <a:prstDash val="solid"/>
          <a:miter lim="800000"/>
        </a:ln>
        <a:effectLst/>
      </dsp:spPr>
      <dsp:style>
        <a:lnRef idx="2">
          <a:srgbClr val="000000"/>
        </a:lnRef>
        <a:fillRef idx="1">
          <a:srgbClr val="000000"/>
        </a:fillRef>
        <a:effectRef idx="0">
          <a:srgbClr val="000000"/>
        </a:effectRef>
        <a:fontRef idx="minor"/>
      </dsp:style>
    </dsp:sp>
    <dsp:sp modelId="{A254693C-87EA-4443-A603-4C28A942372D}">
      <dsp:nvSpPr>
        <dsp:cNvPr id="0" name=""/>
        <dsp:cNvSpPr/>
      </dsp:nvSpPr>
      <dsp:spPr bwMode="auto">
        <a:xfrm>
          <a:off x="2482152" y="1216021"/>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Notizenapp</a:t>
          </a:r>
          <a:endParaRPr/>
        </a:p>
      </dsp:txBody>
      <dsp:txXfrm>
        <a:off x="2482152" y="1216021"/>
        <a:ext cx="2059479" cy="379209"/>
      </dsp:txXfrm>
    </dsp:sp>
    <dsp:sp modelId="{FB73B6F2-ECD7-495C-9009-A17EBE1A3BD0}">
      <dsp:nvSpPr>
        <dsp:cNvPr id="0" name=""/>
        <dsp:cNvSpPr/>
      </dsp:nvSpPr>
      <dsp:spPr bwMode="auto">
        <a:xfrm>
          <a:off x="2327138" y="1703495"/>
          <a:ext cx="162680" cy="162680"/>
        </a:xfrm>
        <a:prstGeom prst="rect">
          <a:avLst/>
        </a:prstGeom>
        <a:solidFill>
          <a:schemeClr val="lt1">
            <a:hueOff val="0"/>
            <a:satOff val="0"/>
            <a:lumOff val="0"/>
            <a:alphaOff val="0"/>
          </a:schemeClr>
        </a:solidFill>
        <a:ln w="12700" cap="flat" cmpd="sng" algn="ctr">
          <a:solidFill>
            <a:schemeClr val="accent5">
              <a:hueOff val="-2896518"/>
              <a:satOff val="-7465"/>
              <a:lumOff val="-5042"/>
              <a:alphaOff val="0"/>
            </a:schemeClr>
          </a:solidFill>
          <a:prstDash val="solid"/>
          <a:miter lim="800000"/>
        </a:ln>
        <a:effectLst/>
      </dsp:spPr>
      <dsp:style>
        <a:lnRef idx="2">
          <a:srgbClr val="000000"/>
        </a:lnRef>
        <a:fillRef idx="1">
          <a:srgbClr val="000000"/>
        </a:fillRef>
        <a:effectRef idx="0">
          <a:srgbClr val="000000"/>
        </a:effectRef>
        <a:fontRef idx="minor"/>
      </dsp:style>
    </dsp:sp>
    <dsp:sp modelId="{BDA5C943-E69D-4DCD-A367-1E457BD84A90}">
      <dsp:nvSpPr>
        <dsp:cNvPr id="0" name=""/>
        <dsp:cNvSpPr/>
      </dsp:nvSpPr>
      <dsp:spPr bwMode="auto">
        <a:xfrm>
          <a:off x="2482152" y="1595230"/>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Textverarbeitungsprogramm</a:t>
          </a:r>
          <a:endParaRPr/>
        </a:p>
      </dsp:txBody>
      <dsp:txXfrm>
        <a:off x="2482152" y="1595230"/>
        <a:ext cx="2059479" cy="379209"/>
      </dsp:txXfrm>
    </dsp:sp>
    <dsp:sp modelId="{DE0F5A54-3BD1-43E1-B8E8-65E33D50DCD4}">
      <dsp:nvSpPr>
        <dsp:cNvPr id="0" name=""/>
        <dsp:cNvSpPr/>
      </dsp:nvSpPr>
      <dsp:spPr bwMode="auto">
        <a:xfrm>
          <a:off x="4652357" y="468019"/>
          <a:ext cx="2214494" cy="260528"/>
        </a:xfrm>
        <a:prstGeom prst="rect">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DD024BF4-22DB-4C67-871B-B8D847608B03}">
      <dsp:nvSpPr>
        <dsp:cNvPr id="0" name=""/>
        <dsp:cNvSpPr/>
      </dsp:nvSpPr>
      <dsp:spPr bwMode="auto">
        <a:xfrm>
          <a:off x="4652357" y="565863"/>
          <a:ext cx="162684" cy="162684"/>
        </a:xfrm>
        <a:prstGeom prst="rect">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sp>
    <dsp:sp modelId="{BAD1CAF6-19C5-4B8A-97B0-D8031A197ED7}">
      <dsp:nvSpPr>
        <dsp:cNvPr id="0" name=""/>
        <dsp:cNvSpPr/>
      </dsp:nvSpPr>
      <dsp:spPr bwMode="auto">
        <a:xfrm>
          <a:off x="4652357" y="0"/>
          <a:ext cx="2214494" cy="46801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ts val="0"/>
            </a:spcBef>
            <a:spcAft>
              <a:spcPts val="0"/>
            </a:spcAft>
            <a:buNone/>
            <a:defRPr/>
          </a:pPr>
          <a:r>
            <a:rPr lang="de-DE" sz="1600" b="1"/>
            <a:t>Kommunizieren und Kooperieren</a:t>
          </a:r>
          <a:r>
            <a:rPr lang="de-DE" sz="1600"/>
            <a:t>	</a:t>
          </a:r>
          <a:endParaRPr/>
        </a:p>
      </dsp:txBody>
      <dsp:txXfrm>
        <a:off x="4652357" y="0"/>
        <a:ext cx="2214494" cy="468019"/>
      </dsp:txXfrm>
    </dsp:sp>
    <dsp:sp modelId="{433F3433-8FCD-47AA-AB22-7F0A33EEFDD7}">
      <dsp:nvSpPr>
        <dsp:cNvPr id="0" name=""/>
        <dsp:cNvSpPr/>
      </dsp:nvSpPr>
      <dsp:spPr bwMode="auto">
        <a:xfrm>
          <a:off x="4652357" y="945076"/>
          <a:ext cx="162680" cy="162680"/>
        </a:xfrm>
        <a:prstGeom prst="rect">
          <a:avLst/>
        </a:prstGeom>
        <a:solidFill>
          <a:schemeClr val="lt1">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sp>
    <dsp:sp modelId="{3AECBCA0-02B5-4909-AA5D-8A6CE59C246C}">
      <dsp:nvSpPr>
        <dsp:cNvPr id="0" name=""/>
        <dsp:cNvSpPr/>
      </dsp:nvSpPr>
      <dsp:spPr bwMode="auto">
        <a:xfrm>
          <a:off x="4807372" y="836812"/>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E-Mail</a:t>
          </a:r>
          <a:endParaRPr/>
        </a:p>
      </dsp:txBody>
      <dsp:txXfrm>
        <a:off x="4807372" y="836812"/>
        <a:ext cx="2059479" cy="379209"/>
      </dsp:txXfrm>
    </dsp:sp>
    <dsp:sp modelId="{B53F905B-3B3E-4B17-B401-07110262B817}">
      <dsp:nvSpPr>
        <dsp:cNvPr id="0" name=""/>
        <dsp:cNvSpPr/>
      </dsp:nvSpPr>
      <dsp:spPr bwMode="auto">
        <a:xfrm>
          <a:off x="4652357" y="1324285"/>
          <a:ext cx="162680" cy="162680"/>
        </a:xfrm>
        <a:prstGeom prst="rect">
          <a:avLst/>
        </a:prstGeom>
        <a:solidFill>
          <a:schemeClr val="lt1">
            <a:hueOff val="0"/>
            <a:satOff val="0"/>
            <a:lumOff val="0"/>
            <a:alphaOff val="0"/>
          </a:schemeClr>
        </a:solidFill>
        <a:ln w="12700" cap="flat" cmpd="sng" algn="ctr">
          <a:solidFill>
            <a:schemeClr val="accent5">
              <a:hueOff val="-3862025"/>
              <a:satOff val="-9954"/>
              <a:lumOff val="-6723"/>
              <a:alphaOff val="0"/>
            </a:schemeClr>
          </a:solidFill>
          <a:prstDash val="solid"/>
          <a:miter lim="800000"/>
        </a:ln>
        <a:effectLst/>
      </dsp:spPr>
      <dsp:style>
        <a:lnRef idx="2">
          <a:srgbClr val="000000"/>
        </a:lnRef>
        <a:fillRef idx="1">
          <a:srgbClr val="000000"/>
        </a:fillRef>
        <a:effectRef idx="0">
          <a:srgbClr val="000000"/>
        </a:effectRef>
        <a:fontRef idx="minor"/>
      </dsp:style>
    </dsp:sp>
    <dsp:sp modelId="{2650B73E-94FE-4676-89C0-02777C1027EF}">
      <dsp:nvSpPr>
        <dsp:cNvPr id="0" name=""/>
        <dsp:cNvSpPr/>
      </dsp:nvSpPr>
      <dsp:spPr bwMode="auto">
        <a:xfrm>
          <a:off x="4807372" y="1216021"/>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Chat, Messenger</a:t>
          </a:r>
          <a:endParaRPr/>
        </a:p>
      </dsp:txBody>
      <dsp:txXfrm>
        <a:off x="4807372" y="1216021"/>
        <a:ext cx="2059479" cy="379209"/>
      </dsp:txXfrm>
    </dsp:sp>
    <dsp:sp modelId="{0BA16AA0-3DDB-405E-B9AE-F6D2CE90147C}">
      <dsp:nvSpPr>
        <dsp:cNvPr id="0" name=""/>
        <dsp:cNvSpPr/>
      </dsp:nvSpPr>
      <dsp:spPr bwMode="auto">
        <a:xfrm>
          <a:off x="4652357" y="1703495"/>
          <a:ext cx="162680" cy="162680"/>
        </a:xfrm>
        <a:prstGeom prst="rect">
          <a:avLst/>
        </a:prstGeom>
        <a:solidFill>
          <a:schemeClr val="lt1">
            <a:hueOff val="0"/>
            <a:satOff val="0"/>
            <a:lumOff val="0"/>
            <a:alphaOff val="0"/>
          </a:schemeClr>
        </a:solidFill>
        <a:ln w="12700" cap="flat" cmpd="sng" algn="ctr">
          <a:solidFill>
            <a:schemeClr val="accent5">
              <a:hueOff val="-4344777"/>
              <a:satOff val="-11198"/>
              <a:lumOff val="-7563"/>
              <a:alphaOff val="0"/>
            </a:schemeClr>
          </a:solidFill>
          <a:prstDash val="solid"/>
          <a:miter lim="800000"/>
        </a:ln>
        <a:effectLst/>
      </dsp:spPr>
      <dsp:style>
        <a:lnRef idx="2">
          <a:srgbClr val="000000"/>
        </a:lnRef>
        <a:fillRef idx="1">
          <a:srgbClr val="000000"/>
        </a:fillRef>
        <a:effectRef idx="0">
          <a:srgbClr val="000000"/>
        </a:effectRef>
        <a:fontRef idx="minor"/>
      </dsp:style>
    </dsp:sp>
    <dsp:sp modelId="{98C3C0A7-46DB-4CC9-B60D-DD56BAA5EA02}">
      <dsp:nvSpPr>
        <dsp:cNvPr id="0" name=""/>
        <dsp:cNvSpPr/>
      </dsp:nvSpPr>
      <dsp:spPr bwMode="auto">
        <a:xfrm>
          <a:off x="4807372" y="1595230"/>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Lernplattform</a:t>
          </a:r>
          <a:endParaRPr/>
        </a:p>
      </dsp:txBody>
      <dsp:txXfrm>
        <a:off x="4807372" y="1595230"/>
        <a:ext cx="2059479" cy="379209"/>
      </dsp:txXfrm>
    </dsp:sp>
    <dsp:sp modelId="{89811E82-5BAF-4E24-BD1F-B8060DA0A1F8}">
      <dsp:nvSpPr>
        <dsp:cNvPr id="0" name=""/>
        <dsp:cNvSpPr/>
      </dsp:nvSpPr>
      <dsp:spPr bwMode="auto">
        <a:xfrm>
          <a:off x="4652357" y="2082704"/>
          <a:ext cx="162680" cy="162680"/>
        </a:xfrm>
        <a:prstGeom prst="rect">
          <a:avLst/>
        </a:prstGeom>
        <a:solidFill>
          <a:schemeClr val="lt1">
            <a:hueOff val="0"/>
            <a:satOff val="0"/>
            <a:lumOff val="0"/>
            <a:alphaOff val="0"/>
          </a:schemeClr>
        </a:solidFill>
        <a:ln w="12700" cap="flat" cmpd="sng" algn="ctr">
          <a:solidFill>
            <a:schemeClr val="accent5">
              <a:hueOff val="-4827531"/>
              <a:satOff val="-12442"/>
              <a:lumOff val="-8404"/>
              <a:alphaOff val="0"/>
            </a:schemeClr>
          </a:solidFill>
          <a:prstDash val="solid"/>
          <a:miter lim="800000"/>
        </a:ln>
        <a:effectLst/>
      </dsp:spPr>
      <dsp:style>
        <a:lnRef idx="2">
          <a:srgbClr val="000000"/>
        </a:lnRef>
        <a:fillRef idx="1">
          <a:srgbClr val="000000"/>
        </a:fillRef>
        <a:effectRef idx="0">
          <a:srgbClr val="000000"/>
        </a:effectRef>
        <a:fontRef idx="minor"/>
      </dsp:style>
    </dsp:sp>
    <dsp:sp modelId="{008108FA-6C66-4F28-BD4C-71E9C4CA8BB8}">
      <dsp:nvSpPr>
        <dsp:cNvPr id="0" name=""/>
        <dsp:cNvSpPr/>
      </dsp:nvSpPr>
      <dsp:spPr bwMode="auto">
        <a:xfrm>
          <a:off x="4807372" y="1974440"/>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Austauschplattformen</a:t>
          </a:r>
          <a:endParaRPr/>
        </a:p>
      </dsp:txBody>
      <dsp:txXfrm>
        <a:off x="4807372" y="1974440"/>
        <a:ext cx="2059479" cy="379209"/>
      </dsp:txXfrm>
    </dsp:sp>
    <dsp:sp modelId="{A2E30613-C09B-470F-BDD8-6757D253557F}">
      <dsp:nvSpPr>
        <dsp:cNvPr id="0" name=""/>
        <dsp:cNvSpPr/>
      </dsp:nvSpPr>
      <dsp:spPr bwMode="auto">
        <a:xfrm>
          <a:off x="4652357" y="2461913"/>
          <a:ext cx="162680" cy="162680"/>
        </a:xfrm>
        <a:prstGeom prst="rect">
          <a:avLst/>
        </a:prstGeom>
        <a:solidFill>
          <a:schemeClr val="lt1">
            <a:hueOff val="0"/>
            <a:satOff val="0"/>
            <a:lumOff val="0"/>
            <a:alphaOff val="0"/>
          </a:schemeClr>
        </a:solidFill>
        <a:ln w="12700" cap="flat" cmpd="sng" algn="ctr">
          <a:solidFill>
            <a:schemeClr val="accent5">
              <a:hueOff val="-5310283"/>
              <a:satOff val="-13686"/>
              <a:lumOff val="-9244"/>
              <a:alphaOff val="0"/>
            </a:schemeClr>
          </a:solidFill>
          <a:prstDash val="solid"/>
          <a:miter lim="800000"/>
        </a:ln>
        <a:effectLst/>
      </dsp:spPr>
      <dsp:style>
        <a:lnRef idx="2">
          <a:srgbClr val="000000"/>
        </a:lnRef>
        <a:fillRef idx="1">
          <a:srgbClr val="000000"/>
        </a:fillRef>
        <a:effectRef idx="0">
          <a:srgbClr val="000000"/>
        </a:effectRef>
        <a:fontRef idx="minor"/>
      </dsp:style>
    </dsp:sp>
    <dsp:sp modelId="{01FA4520-7C5A-4491-B650-8EA9F2C34CD0}">
      <dsp:nvSpPr>
        <dsp:cNvPr id="0" name=""/>
        <dsp:cNvSpPr/>
      </dsp:nvSpPr>
      <dsp:spPr bwMode="auto">
        <a:xfrm>
          <a:off x="4807372" y="2353649"/>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a:t>Info-/Schülerportal</a:t>
          </a:r>
          <a:endParaRPr/>
        </a:p>
      </dsp:txBody>
      <dsp:txXfrm>
        <a:off x="4807372" y="2353649"/>
        <a:ext cx="2059479" cy="379209"/>
      </dsp:txXfrm>
    </dsp:sp>
    <dsp:sp modelId="{F7F3E9B4-35E1-4A46-B306-7B1918F11D7C}">
      <dsp:nvSpPr>
        <dsp:cNvPr id="0" name=""/>
        <dsp:cNvSpPr/>
      </dsp:nvSpPr>
      <dsp:spPr bwMode="auto">
        <a:xfrm>
          <a:off x="6977577" y="468019"/>
          <a:ext cx="2214494" cy="260528"/>
        </a:xfrm>
        <a:prstGeom prst="rect">
          <a:avLst/>
        </a:prstGeom>
        <a:solidFill>
          <a:schemeClr val="accent5">
            <a:hueOff val="-5068907"/>
            <a:satOff val="-13064"/>
            <a:lumOff val="-8824"/>
            <a:alphaOff val="0"/>
          </a:schemeClr>
        </a:solidFill>
        <a:ln w="12700" cap="flat" cmpd="sng" algn="ctr">
          <a:solidFill>
            <a:schemeClr val="accent5">
              <a:hueOff val="-5068907"/>
              <a:satOff val="-13064"/>
              <a:lumOff val="-8824"/>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D17C4F3B-AB02-47C3-A57F-122E8CEDA88A}">
      <dsp:nvSpPr>
        <dsp:cNvPr id="0" name=""/>
        <dsp:cNvSpPr/>
      </dsp:nvSpPr>
      <dsp:spPr bwMode="auto">
        <a:xfrm>
          <a:off x="6977577" y="565863"/>
          <a:ext cx="162684" cy="162684"/>
        </a:xfrm>
        <a:prstGeom prst="rect">
          <a:avLst/>
        </a:prstGeom>
        <a:solidFill>
          <a:schemeClr val="lt1">
            <a:hueOff val="0"/>
            <a:satOff val="0"/>
            <a:lumOff val="0"/>
            <a:alphaOff val="0"/>
            <a:alpha val="90000"/>
          </a:schemeClr>
        </a:solidFill>
        <a:ln w="12700" cap="flat" cmpd="sng" algn="ctr">
          <a:solidFill>
            <a:schemeClr val="accent5">
              <a:hueOff val="-5068907"/>
              <a:satOff val="-13064"/>
              <a:lumOff val="-8824"/>
              <a:alphaOff val="0"/>
            </a:schemeClr>
          </a:solidFill>
          <a:prstDash val="solid"/>
          <a:miter lim="800000"/>
        </a:ln>
        <a:effectLst/>
      </dsp:spPr>
      <dsp:style>
        <a:lnRef idx="2">
          <a:srgbClr val="000000"/>
        </a:lnRef>
        <a:fillRef idx="1">
          <a:srgbClr val="000000"/>
        </a:fillRef>
        <a:effectRef idx="0">
          <a:srgbClr val="000000"/>
        </a:effectRef>
        <a:fontRef idx="minor"/>
      </dsp:style>
    </dsp:sp>
    <dsp:sp modelId="{E5F29E49-FF7A-4CB2-9FEF-946E68EB3875}">
      <dsp:nvSpPr>
        <dsp:cNvPr id="0" name=""/>
        <dsp:cNvSpPr/>
      </dsp:nvSpPr>
      <dsp:spPr bwMode="auto">
        <a:xfrm>
          <a:off x="6977577" y="0"/>
          <a:ext cx="2214494" cy="46801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ts val="0"/>
            </a:spcBef>
            <a:spcAft>
              <a:spcPts val="0"/>
            </a:spcAft>
            <a:buNone/>
            <a:defRPr/>
          </a:pPr>
          <a:r>
            <a:rPr lang="de-DE" sz="1600" b="1"/>
            <a:t>Produzieren und Präsentieren</a:t>
          </a:r>
          <a:endParaRPr/>
        </a:p>
      </dsp:txBody>
      <dsp:txXfrm>
        <a:off x="6977577" y="0"/>
        <a:ext cx="2214494" cy="468019"/>
      </dsp:txXfrm>
    </dsp:sp>
    <dsp:sp modelId="{D1C255B1-2CA5-4844-8521-DBFE8EB5F632}">
      <dsp:nvSpPr>
        <dsp:cNvPr id="0" name=""/>
        <dsp:cNvSpPr/>
      </dsp:nvSpPr>
      <dsp:spPr bwMode="auto">
        <a:xfrm>
          <a:off x="6977577" y="945076"/>
          <a:ext cx="162680" cy="162680"/>
        </a:xfrm>
        <a:prstGeom prst="rect">
          <a:avLst/>
        </a:prstGeom>
        <a:solidFill>
          <a:schemeClr val="lt1">
            <a:hueOff val="0"/>
            <a:satOff val="0"/>
            <a:lumOff val="0"/>
            <a:alphaOff val="0"/>
          </a:schemeClr>
        </a:solidFill>
        <a:ln w="12700" cap="flat" cmpd="sng" algn="ctr">
          <a:solidFill>
            <a:schemeClr val="accent5">
              <a:hueOff val="-5793037"/>
              <a:satOff val="-14931"/>
              <a:lumOff val="-10084"/>
              <a:alphaOff val="0"/>
            </a:schemeClr>
          </a:solidFill>
          <a:prstDash val="solid"/>
          <a:miter lim="800000"/>
        </a:ln>
        <a:effectLst/>
      </dsp:spPr>
      <dsp:style>
        <a:lnRef idx="2">
          <a:srgbClr val="000000"/>
        </a:lnRef>
        <a:fillRef idx="1">
          <a:srgbClr val="000000"/>
        </a:fillRef>
        <a:effectRef idx="0">
          <a:srgbClr val="000000"/>
        </a:effectRef>
        <a:fontRef idx="minor"/>
      </dsp:style>
    </dsp:sp>
    <dsp:sp modelId="{145641FF-0318-4F14-BBEA-7AB75F0D5089}">
      <dsp:nvSpPr>
        <dsp:cNvPr id="0" name=""/>
        <dsp:cNvSpPr/>
      </dsp:nvSpPr>
      <dsp:spPr bwMode="auto">
        <a:xfrm>
          <a:off x="7132591" y="836812"/>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b="0"/>
            <a:t>medienproduktive</a:t>
          </a:r>
          <a:r>
            <a:rPr lang="de-DE" sz="1200" b="1"/>
            <a:t> </a:t>
          </a:r>
          <a:r>
            <a:rPr lang="de-DE" sz="1200" b="0"/>
            <a:t>Tools</a:t>
          </a:r>
          <a:endParaRPr/>
        </a:p>
      </dsp:txBody>
      <dsp:txXfrm>
        <a:off x="7132591" y="836812"/>
        <a:ext cx="2059479" cy="379209"/>
      </dsp:txXfrm>
    </dsp:sp>
    <dsp:sp modelId="{3AA46872-B361-45AD-8B50-2D27522E4100}">
      <dsp:nvSpPr>
        <dsp:cNvPr id="0" name=""/>
        <dsp:cNvSpPr/>
      </dsp:nvSpPr>
      <dsp:spPr bwMode="auto">
        <a:xfrm>
          <a:off x="6977577" y="1324285"/>
          <a:ext cx="162680" cy="162680"/>
        </a:xfrm>
        <a:prstGeom prst="rect">
          <a:avLst/>
        </a:prstGeom>
        <a:solidFill>
          <a:schemeClr val="lt1">
            <a:hueOff val="0"/>
            <a:satOff val="0"/>
            <a:lumOff val="0"/>
            <a:alphaOff val="0"/>
          </a:schemeClr>
        </a:solidFill>
        <a:ln w="12700" cap="flat" cmpd="sng" algn="ctr">
          <a:solidFill>
            <a:schemeClr val="accent5">
              <a:hueOff val="-6275789"/>
              <a:satOff val="-16175"/>
              <a:lumOff val="-10925"/>
              <a:alphaOff val="0"/>
            </a:schemeClr>
          </a:solidFill>
          <a:prstDash val="solid"/>
          <a:miter lim="800000"/>
        </a:ln>
        <a:effectLst/>
      </dsp:spPr>
      <dsp:style>
        <a:lnRef idx="2">
          <a:srgbClr val="000000"/>
        </a:lnRef>
        <a:fillRef idx="1">
          <a:srgbClr val="000000"/>
        </a:fillRef>
        <a:effectRef idx="0">
          <a:srgbClr val="000000"/>
        </a:effectRef>
        <a:fontRef idx="minor"/>
      </dsp:style>
    </dsp:sp>
    <dsp:sp modelId="{61EFAB10-5635-4166-89BE-665F2890AD2C}">
      <dsp:nvSpPr>
        <dsp:cNvPr id="0" name=""/>
        <dsp:cNvSpPr/>
      </dsp:nvSpPr>
      <dsp:spPr bwMode="auto">
        <a:xfrm>
          <a:off x="7132591" y="1216021"/>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b="0"/>
            <a:t>Präsentationstool</a:t>
          </a:r>
          <a:endParaRPr/>
        </a:p>
      </dsp:txBody>
      <dsp:txXfrm>
        <a:off x="7132591" y="1216021"/>
        <a:ext cx="2059479" cy="379209"/>
      </dsp:txXfrm>
    </dsp:sp>
    <dsp:sp modelId="{BD21F953-DF90-4D8E-93F3-F3CA6C7887C6}">
      <dsp:nvSpPr>
        <dsp:cNvPr id="0" name=""/>
        <dsp:cNvSpPr/>
      </dsp:nvSpPr>
      <dsp:spPr bwMode="auto">
        <a:xfrm>
          <a:off x="9302796" y="468019"/>
          <a:ext cx="2214494" cy="260528"/>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7F079E61-1DA6-4490-BA29-14AD8C5CC8CC}">
      <dsp:nvSpPr>
        <dsp:cNvPr id="0" name=""/>
        <dsp:cNvSpPr/>
      </dsp:nvSpPr>
      <dsp:spPr bwMode="auto">
        <a:xfrm>
          <a:off x="9302796" y="565863"/>
          <a:ext cx="162684" cy="162684"/>
        </a:xfrm>
        <a:prstGeom prst="rect">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sp>
    <dsp:sp modelId="{E656609C-ADF3-4995-877C-8B72B8C03694}">
      <dsp:nvSpPr>
        <dsp:cNvPr id="0" name=""/>
        <dsp:cNvSpPr/>
      </dsp:nvSpPr>
      <dsp:spPr bwMode="auto">
        <a:xfrm>
          <a:off x="9302796" y="0"/>
          <a:ext cx="2214494" cy="46801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ts val="0"/>
            </a:spcBef>
            <a:spcAft>
              <a:spcPts val="0"/>
            </a:spcAft>
            <a:buNone/>
            <a:defRPr/>
          </a:pPr>
          <a:r>
            <a:rPr lang="de-DE" sz="1600" b="1"/>
            <a:t>Analysieren und Reflektieren</a:t>
          </a:r>
          <a:endParaRPr/>
        </a:p>
      </dsp:txBody>
      <dsp:txXfrm>
        <a:off x="9302796" y="0"/>
        <a:ext cx="2214494" cy="468019"/>
      </dsp:txXfrm>
    </dsp:sp>
    <dsp:sp modelId="{1E61D3FA-B32B-442B-AA5B-AD0B48ECE050}">
      <dsp:nvSpPr>
        <dsp:cNvPr id="0" name=""/>
        <dsp:cNvSpPr/>
      </dsp:nvSpPr>
      <dsp:spPr bwMode="auto">
        <a:xfrm>
          <a:off x="9302796" y="945076"/>
          <a:ext cx="162680" cy="162680"/>
        </a:xfrm>
        <a:prstGeom prst="rect">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sp>
    <dsp:sp modelId="{31234C9D-C5FC-46B4-9484-4F94791D8A16}">
      <dsp:nvSpPr>
        <dsp:cNvPr id="0" name=""/>
        <dsp:cNvSpPr/>
      </dsp:nvSpPr>
      <dsp:spPr bwMode="auto">
        <a:xfrm>
          <a:off x="9457810" y="836812"/>
          <a:ext cx="2059479" cy="379209"/>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ts val="0"/>
            </a:spcBef>
            <a:spcAft>
              <a:spcPts val="0"/>
            </a:spcAft>
            <a:buNone/>
            <a:defRPr/>
          </a:pPr>
          <a:r>
            <a:rPr lang="de-DE" sz="1200" b="0"/>
            <a:t>Feedbacktools</a:t>
          </a:r>
          <a:endParaRPr/>
        </a:p>
      </dsp:txBody>
      <dsp:txXfrm>
        <a:off x="9457810" y="836812"/>
        <a:ext cx="2059479" cy="379209"/>
      </dsp:txXfrm>
    </dsp:sp>
  </dsp:spTree>
</dsp:drawing>
</file>

<file path=ppt/diagrams/drawing3.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2081917931" name=""/>
      <dsp:cNvGrpSpPr/>
    </dsp:nvGrpSpPr>
    <dsp:grpSpPr bwMode="auto">
      <a:xfrm>
        <a:off x="0" y="0"/>
        <a:ext cx="10881735" cy="5589928"/>
        <a:chOff x="0" y="0"/>
        <a:chExt cx="10881735" cy="5589928"/>
      </a:xfrm>
    </dsp:grpSpPr>
    <dsp:sp modelId="{A1796FED-E364-441E-8183-046A07A48B35}">
      <dsp:nvSpPr>
        <dsp:cNvPr id="0" name=""/>
        <dsp:cNvSpPr/>
      </dsp:nvSpPr>
      <dsp:spPr bwMode="auto">
        <a:xfrm>
          <a:off x="7555314" y="3274741"/>
          <a:ext cx="2215134" cy="527101"/>
        </a:xfrm>
        <a:custGeom>
          <a:avLst/>
          <a:gdLst/>
          <a:ahLst/>
          <a:cxnLst/>
          <a:rect l="0" t="0" r="0" b="0"/>
          <a:pathLst>
            <a:path fill="norm" stroke="1" extrusionOk="0">
              <a:moveTo>
                <a:pt x="0" y="0"/>
              </a:moveTo>
              <a:lnTo>
                <a:pt x="0" y="359204"/>
              </a:lnTo>
              <a:lnTo>
                <a:pt x="2215134" y="359204"/>
              </a:lnTo>
              <a:lnTo>
                <a:pt x="2215134" y="527101"/>
              </a:lnTo>
            </a:path>
          </a:pathLst>
        </a:custGeom>
        <a:noFill/>
        <a:ln w="12700" cap="flat" cmpd="sng" algn="ctr">
          <a:solidFill>
            <a:schemeClr val="accent1">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525B1B1D-064F-4BD4-A1DA-A9CA43238300}">
      <dsp:nvSpPr>
        <dsp:cNvPr id="0" name=""/>
        <dsp:cNvSpPr/>
      </dsp:nvSpPr>
      <dsp:spPr bwMode="auto">
        <a:xfrm>
          <a:off x="7509594" y="3274741"/>
          <a:ext cx="91440" cy="527101"/>
        </a:xfrm>
        <a:custGeom>
          <a:avLst/>
          <a:gdLst/>
          <a:ahLst/>
          <a:cxnLst/>
          <a:rect l="0" t="0" r="0" b="0"/>
          <a:pathLst>
            <a:path fill="norm" stroke="1" extrusionOk="0">
              <a:moveTo>
                <a:pt x="45720" y="0"/>
              </a:moveTo>
              <a:lnTo>
                <a:pt x="45720" y="527101"/>
              </a:lnTo>
            </a:path>
          </a:pathLst>
        </a:custGeom>
        <a:noFill/>
        <a:ln w="12700" cap="flat" cmpd="sng" algn="ctr">
          <a:solidFill>
            <a:schemeClr val="accent1">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5E4FD078-1FB2-44A3-9584-ACC16AA0A665}">
      <dsp:nvSpPr>
        <dsp:cNvPr id="0" name=""/>
        <dsp:cNvSpPr/>
      </dsp:nvSpPr>
      <dsp:spPr bwMode="auto">
        <a:xfrm>
          <a:off x="5340179" y="3274741"/>
          <a:ext cx="2215134" cy="527101"/>
        </a:xfrm>
        <a:custGeom>
          <a:avLst/>
          <a:gdLst/>
          <a:ahLst/>
          <a:cxnLst/>
          <a:rect l="0" t="0" r="0" b="0"/>
          <a:pathLst>
            <a:path fill="norm" stroke="1" extrusionOk="0">
              <a:moveTo>
                <a:pt x="2215134" y="0"/>
              </a:moveTo>
              <a:lnTo>
                <a:pt x="2215134" y="359204"/>
              </a:lnTo>
              <a:lnTo>
                <a:pt x="0" y="359204"/>
              </a:lnTo>
              <a:lnTo>
                <a:pt x="0" y="527101"/>
              </a:lnTo>
            </a:path>
          </a:pathLst>
        </a:custGeom>
        <a:noFill/>
        <a:ln w="12700" cap="flat" cmpd="sng" algn="ctr">
          <a:solidFill>
            <a:schemeClr val="accent1">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035175C1-8622-4AE4-A807-F709DD07320B}">
      <dsp:nvSpPr>
        <dsp:cNvPr id="0" name=""/>
        <dsp:cNvSpPr/>
      </dsp:nvSpPr>
      <dsp:spPr bwMode="auto">
        <a:xfrm>
          <a:off x="4886764" y="1942842"/>
          <a:ext cx="2668548" cy="181036"/>
        </a:xfrm>
        <a:custGeom>
          <a:avLst/>
          <a:gdLst/>
          <a:ahLst/>
          <a:cxnLst/>
          <a:rect l="0" t="0" r="0" b="0"/>
          <a:pathLst>
            <a:path fill="norm" stroke="1" extrusionOk="0">
              <a:moveTo>
                <a:pt x="0" y="0"/>
              </a:moveTo>
              <a:lnTo>
                <a:pt x="0" y="13139"/>
              </a:lnTo>
              <a:lnTo>
                <a:pt x="2668548" y="13139"/>
              </a:lnTo>
              <a:lnTo>
                <a:pt x="2668548" y="181036"/>
              </a:lnTo>
            </a:path>
          </a:pathLst>
        </a:custGeom>
        <a:noFill/>
        <a:ln w="12700" cap="flat" cmpd="sng" algn="ctr">
          <a:solidFill>
            <a:schemeClr val="accent6">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63795CCE-3D12-422E-94F0-1A29B91E0A00}">
      <dsp:nvSpPr>
        <dsp:cNvPr id="0" name=""/>
        <dsp:cNvSpPr/>
      </dsp:nvSpPr>
      <dsp:spPr bwMode="auto">
        <a:xfrm>
          <a:off x="2017477" y="3274741"/>
          <a:ext cx="1107567" cy="527101"/>
        </a:xfrm>
        <a:custGeom>
          <a:avLst/>
          <a:gdLst/>
          <a:ahLst/>
          <a:cxnLst/>
          <a:rect l="0" t="0" r="0" b="0"/>
          <a:pathLst>
            <a:path fill="norm" stroke="1" extrusionOk="0">
              <a:moveTo>
                <a:pt x="0" y="0"/>
              </a:moveTo>
              <a:lnTo>
                <a:pt x="0" y="359204"/>
              </a:lnTo>
              <a:lnTo>
                <a:pt x="1107567" y="359204"/>
              </a:lnTo>
              <a:lnTo>
                <a:pt x="1107567" y="527101"/>
              </a:lnTo>
            </a:path>
          </a:pathLst>
        </a:custGeom>
        <a:noFill/>
        <a:ln w="12700" cap="flat" cmpd="sng" algn="ctr">
          <a:solidFill>
            <a:schemeClr val="accent1">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926CF162-50C7-4F70-A9F3-3F2CA60A90F4}">
      <dsp:nvSpPr>
        <dsp:cNvPr id="0" name=""/>
        <dsp:cNvSpPr/>
      </dsp:nvSpPr>
      <dsp:spPr bwMode="auto">
        <a:xfrm>
          <a:off x="909910" y="3274741"/>
          <a:ext cx="1107567" cy="527101"/>
        </a:xfrm>
        <a:custGeom>
          <a:avLst/>
          <a:gdLst/>
          <a:ahLst/>
          <a:cxnLst/>
          <a:rect l="0" t="0" r="0" b="0"/>
          <a:pathLst>
            <a:path fill="norm" stroke="1" extrusionOk="0">
              <a:moveTo>
                <a:pt x="1107567" y="0"/>
              </a:moveTo>
              <a:lnTo>
                <a:pt x="1107567" y="359204"/>
              </a:lnTo>
              <a:lnTo>
                <a:pt x="0" y="359204"/>
              </a:lnTo>
              <a:lnTo>
                <a:pt x="0" y="527101"/>
              </a:lnTo>
            </a:path>
          </a:pathLst>
        </a:custGeom>
        <a:noFill/>
        <a:ln w="12700" cap="flat" cmpd="sng" algn="ctr">
          <a:solidFill>
            <a:schemeClr val="accent1">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F7397653-6F6A-4D67-A1DE-5EB161E52CFE}">
      <dsp:nvSpPr>
        <dsp:cNvPr id="0" name=""/>
        <dsp:cNvSpPr/>
      </dsp:nvSpPr>
      <dsp:spPr bwMode="auto">
        <a:xfrm>
          <a:off x="2017477" y="1942842"/>
          <a:ext cx="2869287" cy="181036"/>
        </a:xfrm>
        <a:custGeom>
          <a:avLst/>
          <a:gdLst/>
          <a:ahLst/>
          <a:cxnLst/>
          <a:rect l="0" t="0" r="0" b="0"/>
          <a:pathLst>
            <a:path fill="norm" stroke="1" extrusionOk="0">
              <a:moveTo>
                <a:pt x="2869287" y="0"/>
              </a:moveTo>
              <a:lnTo>
                <a:pt x="2869287" y="13139"/>
              </a:lnTo>
              <a:lnTo>
                <a:pt x="0" y="13139"/>
              </a:lnTo>
              <a:lnTo>
                <a:pt x="0" y="181036"/>
              </a:lnTo>
            </a:path>
          </a:pathLst>
        </a:custGeom>
        <a:noFill/>
        <a:ln w="12700" cap="flat" cmpd="sng" algn="ctr">
          <a:solidFill>
            <a:schemeClr val="accent6">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EF79F6B4-E908-4991-BB36-4B0C900DF989}">
      <dsp:nvSpPr>
        <dsp:cNvPr id="0" name=""/>
        <dsp:cNvSpPr/>
      </dsp:nvSpPr>
      <dsp:spPr bwMode="auto">
        <a:xfrm>
          <a:off x="3980574" y="791979"/>
          <a:ext cx="1812382" cy="1150863"/>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F03C04FB-362E-4C02-B4BA-8699C7996E1A}">
      <dsp:nvSpPr>
        <dsp:cNvPr id="0" name=""/>
        <dsp:cNvSpPr/>
      </dsp:nvSpPr>
      <dsp:spPr bwMode="auto">
        <a:xfrm>
          <a:off x="4181950" y="983286"/>
          <a:ext cx="1812382" cy="1150863"/>
        </a:xfrm>
        <a:prstGeom prst="roundRect">
          <a:avLst>
            <a:gd name="adj" fmla="val 10000"/>
          </a:avLst>
        </a:prstGeom>
        <a:solidFill>
          <a:schemeClr val="lt1"/>
        </a:solidFill>
        <a:ln w="12700" cap="flat" cmpd="sng" algn="ctr">
          <a:solidFill>
            <a:schemeClr val="accent3"/>
          </a:solidFill>
          <a:prstDash val="solid"/>
          <a:miter lim="800000"/>
        </a:ln>
        <a:effectLst/>
      </dsp:spPr>
      <dsp:style>
        <a:lnRef idx="2">
          <a:schemeClr val="accent3"/>
        </a:lnRef>
        <a:fillRef idx="1">
          <a:schemeClr val="lt1"/>
        </a:fillRef>
        <a:effectRef idx="0">
          <a:schemeClr val="accent3"/>
        </a:effectRef>
        <a:fontRef idx="minor">
          <a:schemeClr val="dk1"/>
        </a:fontRef>
      </dsp:style>
      <dsp:txBody>
        <a:bodyPr spcFirstLastPara="0" vertOverflow="overflow" horzOverflow="overflow" vert="horz" wrap="square" lIns="49529" tIns="49529" rIns="49529" bIns="49529"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Entscheidung für eine Lernumgebung (Lernplattform / Notizenapp)</a:t>
          </a:r>
          <a:endParaRPr sz="1300"/>
        </a:p>
      </dsp:txBody>
      <dsp:txXfrm>
        <a:off x="4215658" y="1016994"/>
        <a:ext cx="1744966" cy="1083447"/>
      </dsp:txXfrm>
    </dsp:sp>
    <dsp:sp modelId="{1D74EDF6-A6C2-4D9F-84EC-4E4B5DE8F9C7}">
      <dsp:nvSpPr>
        <dsp:cNvPr id="0" name=""/>
        <dsp:cNvSpPr/>
      </dsp:nvSpPr>
      <dsp:spPr bwMode="auto">
        <a:xfrm>
          <a:off x="1111286" y="2123878"/>
          <a:ext cx="1812382" cy="115086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1259B6CE-1829-4F27-BD37-21D1AB092F11}">
      <dsp:nvSpPr>
        <dsp:cNvPr id="0" name=""/>
        <dsp:cNvSpPr/>
      </dsp:nvSpPr>
      <dsp:spPr bwMode="auto">
        <a:xfrm>
          <a:off x="1312662" y="2315186"/>
          <a:ext cx="1812382" cy="1150863"/>
        </a:xfrm>
        <a:prstGeom prst="roundRect">
          <a:avLst>
            <a:gd name="adj" fmla="val 10000"/>
          </a:avLst>
        </a:prstGeom>
        <a:solidFill>
          <a:schemeClr val="lt1">
            <a:hueOff val="0"/>
            <a:satOff val="0"/>
            <a:lumOff val="0"/>
            <a:alphaOff val="0"/>
            <a:alpha val="90000"/>
          </a:schemeClr>
        </a:solidFill>
        <a:ln w="12700" cap="flat" cmpd="sng" algn="ctr">
          <a:solidFill>
            <a:schemeClr val="accent6">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Overflow="overflow" horzOverflow="overflow" vert="horz" wrap="square" lIns="49530" tIns="49530" rIns="49530" bIns="49530"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Zeitliche Gliederung</a:t>
          </a:r>
          <a:endParaRPr sz="1300"/>
        </a:p>
      </dsp:txBody>
      <dsp:txXfrm>
        <a:off x="1346370" y="2348894"/>
        <a:ext cx="1744966" cy="1083447"/>
      </dsp:txXfrm>
    </dsp:sp>
    <dsp:sp modelId="{35259319-D23F-4154-9910-C792044028FD}">
      <dsp:nvSpPr>
        <dsp:cNvPr id="0" name=""/>
        <dsp:cNvSpPr/>
      </dsp:nvSpPr>
      <dsp:spPr bwMode="auto">
        <a:xfrm>
          <a:off x="3719" y="3801843"/>
          <a:ext cx="1812382" cy="11508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F3DB5784-24E4-4BFD-A88F-DEE37198B9E1}">
      <dsp:nvSpPr>
        <dsp:cNvPr id="0" name=""/>
        <dsp:cNvSpPr/>
      </dsp:nvSpPr>
      <dsp:spPr bwMode="auto">
        <a:xfrm>
          <a:off x="205095" y="3993150"/>
          <a:ext cx="1812382" cy="1150863"/>
        </a:xfrm>
        <a:prstGeom prst="roundRect">
          <a:avLst>
            <a:gd name="adj" fmla="val 10000"/>
          </a:avLst>
        </a:prstGeom>
        <a:solidFill>
          <a:schemeClr val="lt1">
            <a:hueOff val="0"/>
            <a:satOff val="0"/>
            <a:lumOff val="0"/>
            <a:alphaOff val="0"/>
            <a:alpha val="9000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Overflow="overflow" horzOverflow="overflow" vert="horz" wrap="square" lIns="49530" tIns="49530" rIns="49530" bIns="49530"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nach Datum</a:t>
          </a:r>
          <a:endParaRPr sz="1300"/>
        </a:p>
      </dsp:txBody>
      <dsp:txXfrm>
        <a:off x="238803" y="4026858"/>
        <a:ext cx="1744966" cy="1083447"/>
      </dsp:txXfrm>
    </dsp:sp>
    <dsp:sp modelId="{92863BC1-D320-45A4-8B70-A9C60665034E}">
      <dsp:nvSpPr>
        <dsp:cNvPr id="0" name=""/>
        <dsp:cNvSpPr/>
      </dsp:nvSpPr>
      <dsp:spPr bwMode="auto">
        <a:xfrm>
          <a:off x="2218853" y="3801843"/>
          <a:ext cx="1812382" cy="11508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5948AD71-EE7D-44C2-8395-6B8323CB195B}">
      <dsp:nvSpPr>
        <dsp:cNvPr id="0" name=""/>
        <dsp:cNvSpPr/>
      </dsp:nvSpPr>
      <dsp:spPr bwMode="auto">
        <a:xfrm>
          <a:off x="2420229" y="3993150"/>
          <a:ext cx="1812382" cy="1150863"/>
        </a:xfrm>
        <a:prstGeom prst="roundRect">
          <a:avLst>
            <a:gd name="adj" fmla="val 10000"/>
          </a:avLst>
        </a:prstGeom>
        <a:solidFill>
          <a:schemeClr val="lt1">
            <a:hueOff val="0"/>
            <a:satOff val="0"/>
            <a:lumOff val="0"/>
            <a:alphaOff val="0"/>
            <a:alpha val="9000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Overflow="overflow" horzOverflow="overflow" vert="horz" wrap="square" lIns="49530" tIns="49530" rIns="49530" bIns="49530"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nach Woche</a:t>
          </a:r>
          <a:endParaRPr sz="1300"/>
        </a:p>
      </dsp:txBody>
      <dsp:txXfrm>
        <a:off x="2453937" y="4026858"/>
        <a:ext cx="1744966" cy="1083447"/>
      </dsp:txXfrm>
    </dsp:sp>
    <dsp:sp modelId="{3345FFE0-7531-440F-B5D6-E391867B5DB1}">
      <dsp:nvSpPr>
        <dsp:cNvPr id="0" name=""/>
        <dsp:cNvSpPr/>
      </dsp:nvSpPr>
      <dsp:spPr bwMode="auto">
        <a:xfrm>
          <a:off x="6649122" y="2123878"/>
          <a:ext cx="1812382" cy="115086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A42B91DC-D69F-4DA9-88DD-510732B5A0F6}">
      <dsp:nvSpPr>
        <dsp:cNvPr id="0" name=""/>
        <dsp:cNvSpPr/>
      </dsp:nvSpPr>
      <dsp:spPr bwMode="auto">
        <a:xfrm>
          <a:off x="6850498" y="2315186"/>
          <a:ext cx="1812382" cy="1150863"/>
        </a:xfrm>
        <a:prstGeom prst="roundRect">
          <a:avLst>
            <a:gd name="adj" fmla="val 10000"/>
          </a:avLst>
        </a:prstGeom>
        <a:solidFill>
          <a:schemeClr val="lt1">
            <a:hueOff val="0"/>
            <a:satOff val="0"/>
            <a:lumOff val="0"/>
            <a:alphaOff val="0"/>
            <a:alpha val="90000"/>
          </a:schemeClr>
        </a:solidFill>
        <a:ln w="12700" cap="flat" cmpd="sng" algn="ctr">
          <a:solidFill>
            <a:schemeClr val="accent6">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Overflow="overflow" horzOverflow="overflow" vert="horz" wrap="square" lIns="49530" tIns="49530" rIns="49530" bIns="49530"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Inhaltliche Gliederung</a:t>
          </a:r>
          <a:endParaRPr sz="1300"/>
        </a:p>
      </dsp:txBody>
      <dsp:txXfrm>
        <a:off x="6884206" y="2348894"/>
        <a:ext cx="1744966" cy="1083447"/>
      </dsp:txXfrm>
    </dsp:sp>
    <dsp:sp modelId="{485AEE2A-F1B5-49D7-8573-D852FD53CB5D}">
      <dsp:nvSpPr>
        <dsp:cNvPr id="0" name=""/>
        <dsp:cNvSpPr/>
      </dsp:nvSpPr>
      <dsp:spPr bwMode="auto">
        <a:xfrm>
          <a:off x="4433988" y="3801843"/>
          <a:ext cx="1812382" cy="11508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88FC13E7-9B78-4590-B452-D088C70E6A57}">
      <dsp:nvSpPr>
        <dsp:cNvPr id="0" name=""/>
        <dsp:cNvSpPr/>
      </dsp:nvSpPr>
      <dsp:spPr bwMode="auto">
        <a:xfrm>
          <a:off x="4635364" y="3993150"/>
          <a:ext cx="1812382" cy="1150863"/>
        </a:xfrm>
        <a:prstGeom prst="roundRect">
          <a:avLst>
            <a:gd name="adj" fmla="val 10000"/>
          </a:avLst>
        </a:prstGeom>
        <a:solidFill>
          <a:schemeClr val="lt1">
            <a:hueOff val="0"/>
            <a:satOff val="0"/>
            <a:lumOff val="0"/>
            <a:alphaOff val="0"/>
            <a:alpha val="9000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Overflow="overflow" horzOverflow="overflow" vert="horz" wrap="square" lIns="49530" tIns="49530" rIns="49530" bIns="49530"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nach Kapiteln / Einheiten</a:t>
          </a:r>
          <a:endParaRPr sz="1300"/>
        </a:p>
      </dsp:txBody>
      <dsp:txXfrm>
        <a:off x="4669072" y="4026858"/>
        <a:ext cx="1744966" cy="1083447"/>
      </dsp:txXfrm>
    </dsp:sp>
    <dsp:sp modelId="{AD76171C-D1A5-4545-ABDB-55DA702C505B}">
      <dsp:nvSpPr>
        <dsp:cNvPr id="0" name=""/>
        <dsp:cNvSpPr/>
      </dsp:nvSpPr>
      <dsp:spPr bwMode="auto">
        <a:xfrm>
          <a:off x="6649122" y="3801843"/>
          <a:ext cx="1812382" cy="11508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8E043B38-CF83-4C21-9609-E9ED7621830C}">
      <dsp:nvSpPr>
        <dsp:cNvPr id="0" name=""/>
        <dsp:cNvSpPr/>
      </dsp:nvSpPr>
      <dsp:spPr bwMode="auto">
        <a:xfrm>
          <a:off x="6850498" y="3993150"/>
          <a:ext cx="1812382" cy="1150863"/>
        </a:xfrm>
        <a:prstGeom prst="roundRect">
          <a:avLst>
            <a:gd name="adj" fmla="val 10000"/>
          </a:avLst>
        </a:prstGeom>
        <a:solidFill>
          <a:schemeClr val="lt1">
            <a:hueOff val="0"/>
            <a:satOff val="0"/>
            <a:lumOff val="0"/>
            <a:alphaOff val="0"/>
            <a:alpha val="9000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Overflow="overflow" horzOverflow="overflow" vert="horz" wrap="square" lIns="49529" tIns="49529" rIns="49529" bIns="49529"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nach Lehrplaninhalten / Themen</a:t>
          </a:r>
          <a:endParaRPr sz="1300"/>
        </a:p>
      </dsp:txBody>
      <dsp:txXfrm>
        <a:off x="6884206" y="4026858"/>
        <a:ext cx="1744966" cy="1083447"/>
      </dsp:txXfrm>
    </dsp:sp>
    <dsp:sp modelId="{6BB06F03-E52E-4864-8F6C-BA9512DF5C1F}">
      <dsp:nvSpPr>
        <dsp:cNvPr id="0" name=""/>
        <dsp:cNvSpPr/>
      </dsp:nvSpPr>
      <dsp:spPr bwMode="auto">
        <a:xfrm>
          <a:off x="8864257" y="3801843"/>
          <a:ext cx="1812382" cy="11508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8E67B8BB-4427-44A2-98D2-B1D27E5AC8E9}">
      <dsp:nvSpPr>
        <dsp:cNvPr id="0" name=""/>
        <dsp:cNvSpPr/>
      </dsp:nvSpPr>
      <dsp:spPr bwMode="auto">
        <a:xfrm>
          <a:off x="9065632" y="3993150"/>
          <a:ext cx="1812382" cy="1150863"/>
        </a:xfrm>
        <a:prstGeom prst="roundRect">
          <a:avLst>
            <a:gd name="adj" fmla="val 10000"/>
          </a:avLst>
        </a:prstGeom>
        <a:solidFill>
          <a:schemeClr val="lt1">
            <a:hueOff val="0"/>
            <a:satOff val="0"/>
            <a:lumOff val="0"/>
            <a:alphaOff val="0"/>
            <a:alpha val="9000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Overflow="overflow" horzOverflow="overflow" vert="horz" wrap="square" lIns="49529" tIns="49529" rIns="49529" bIns="49529" numCol="1" spcCol="1270" rtlCol="0" fromWordArt="0" anchor="ctr" anchorCtr="0" forceAA="0" upright="0" compatLnSpc="0">
          <a:noAutofit/>
        </a:bodyPr>
        <a:lstStyle/>
        <a:p>
          <a:pPr marL="0" lvl="0" indent="0" algn="ctr" defTabSz="577849">
            <a:lnSpc>
              <a:spcPct val="90000"/>
            </a:lnSpc>
            <a:spcBef>
              <a:spcPts val="0"/>
            </a:spcBef>
            <a:spcAft>
              <a:spcPts val="0"/>
            </a:spcAft>
            <a:buNone/>
            <a:defRPr/>
          </a:pPr>
          <a:r>
            <a:rPr lang="de-DE" sz="1300"/>
            <a:t>nach Kompetenzerwartungen / Inhalten</a:t>
          </a:r>
          <a:endParaRPr sz="1300"/>
        </a:p>
      </dsp:txBody>
      <dsp:txXfrm>
        <a:off x="9099340" y="4026858"/>
        <a:ext cx="1744966" cy="1083447"/>
      </dsp:txXfrm>
    </dsp:sp>
  </dsp:spTree>
</dsp:drawing>
</file>

<file path=ppt/diagrams/drawing4.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623901693" name=""/>
      <dsp:cNvGrpSpPr/>
    </dsp:nvGrpSpPr>
    <dsp:grpSpPr bwMode="auto">
      <a:xfrm>
        <a:off x="0" y="0"/>
        <a:ext cx="9934848" cy="4283810"/>
        <a:chOff x="0" y="0"/>
        <a:chExt cx="9934848" cy="4283810"/>
      </a:xfrm>
    </dsp:grpSpPr>
    <dsp:sp modelId="{5808D984-B7FA-4E82-ACA6-0B2201F899F5}">
      <dsp:nvSpPr>
        <dsp:cNvPr id="0" name=""/>
        <dsp:cNvSpPr/>
      </dsp:nvSpPr>
      <dsp:spPr bwMode="auto">
        <a:xfrm>
          <a:off x="-4843024" y="-742215"/>
          <a:ext cx="5768240" cy="5768240"/>
        </a:xfrm>
        <a:prstGeom prst="blockArc">
          <a:avLst>
            <a:gd name="adj1" fmla="val 18900000"/>
            <a:gd name="adj2" fmla="val 2700000"/>
            <a:gd name="adj3" fmla="val 374"/>
          </a:avLst>
        </a:prstGeom>
        <a:noFill/>
        <a:ln w="12700" cap="flat" cmpd="sng" algn="ctr">
          <a:solidFill>
            <a:schemeClr val="accent1">
              <a:shade val="60000"/>
              <a:hueOff val="0"/>
              <a:satOff val="0"/>
              <a:lumOff val="0"/>
              <a:alphaOff val="0"/>
            </a:schemeClr>
          </a:solidFill>
          <a:prstDash val="solid"/>
          <a:miter lim="800000"/>
        </a:ln>
        <a:effectLst/>
      </dsp:spPr>
      <dsp:style>
        <a:lnRef idx="2">
          <a:srgbClr val="000000"/>
        </a:lnRef>
        <a:fillRef idx="0">
          <a:srgbClr val="000000"/>
        </a:fillRef>
        <a:effectRef idx="0">
          <a:srgbClr val="000000"/>
        </a:effectRef>
        <a:fontRef idx="minor"/>
      </dsp:style>
    </dsp:sp>
    <dsp:sp modelId="{A064B1D4-D739-41CB-BC85-6A5D3B592F4D}">
      <dsp:nvSpPr>
        <dsp:cNvPr id="0" name=""/>
        <dsp:cNvSpPr/>
      </dsp:nvSpPr>
      <dsp:spPr bwMode="auto">
        <a:xfrm>
          <a:off x="484528" y="329339"/>
          <a:ext cx="9391660" cy="65902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523098" tIns="71120" rIns="71120" bIns="71120" numCol="1" spcCol="1270" anchor="ctr" anchorCtr="0">
          <a:noAutofit/>
        </a:bodyPr>
        <a:lstStyle/>
        <a:p>
          <a:pPr marL="0" lvl="0" indent="0" algn="l" defTabSz="1244600">
            <a:lnSpc>
              <a:spcPct val="90000"/>
            </a:lnSpc>
            <a:spcBef>
              <a:spcPts val="0"/>
            </a:spcBef>
            <a:spcAft>
              <a:spcPts val="0"/>
            </a:spcAft>
            <a:buNone/>
            <a:defRPr/>
          </a:pPr>
          <a:r>
            <a:rPr lang="de-DE" sz="2800"/>
            <a:t>Kenntnis der vereinbarten Nutzungsregeln</a:t>
          </a:r>
          <a:endParaRPr/>
        </a:p>
      </dsp:txBody>
      <dsp:txXfrm>
        <a:off x="484528" y="329339"/>
        <a:ext cx="9391660" cy="659021"/>
      </dsp:txXfrm>
    </dsp:sp>
    <dsp:sp modelId="{192688C8-462F-4F74-8FB3-C42AF04906C9}">
      <dsp:nvSpPr>
        <dsp:cNvPr id="0" name=""/>
        <dsp:cNvSpPr/>
      </dsp:nvSpPr>
      <dsp:spPr bwMode="auto">
        <a:xfrm>
          <a:off x="72640" y="246961"/>
          <a:ext cx="823776" cy="82377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E12C144B-D3AD-473D-9CEF-15FCDBE2CFDB}">
      <dsp:nvSpPr>
        <dsp:cNvPr id="0" name=""/>
        <dsp:cNvSpPr/>
      </dsp:nvSpPr>
      <dsp:spPr bwMode="auto">
        <a:xfrm>
          <a:off x="862360" y="1318042"/>
          <a:ext cx="9013828" cy="65902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523098" tIns="71120" rIns="71120" bIns="71120" numCol="1" spcCol="1270" anchor="ctr" anchorCtr="0">
          <a:noAutofit/>
        </a:bodyPr>
        <a:lstStyle/>
        <a:p>
          <a:pPr marL="0" lvl="0" indent="0" algn="l" defTabSz="1244600">
            <a:lnSpc>
              <a:spcPct val="90000"/>
            </a:lnSpc>
            <a:spcBef>
              <a:spcPts val="0"/>
            </a:spcBef>
            <a:spcAft>
              <a:spcPts val="0"/>
            </a:spcAft>
            <a:buNone/>
            <a:defRPr/>
          </a:pPr>
          <a:r>
            <a:rPr lang="de-DE" sz="2800"/>
            <a:t>klare Formulierung von Erwartungen </a:t>
          </a:r>
          <a:endParaRPr/>
        </a:p>
      </dsp:txBody>
      <dsp:txXfrm>
        <a:off x="862360" y="1318042"/>
        <a:ext cx="9013828" cy="659021"/>
      </dsp:txXfrm>
    </dsp:sp>
    <dsp:sp modelId="{80053C1B-FA63-4528-8C0F-1257693BFD7D}">
      <dsp:nvSpPr>
        <dsp:cNvPr id="0" name=""/>
        <dsp:cNvSpPr/>
      </dsp:nvSpPr>
      <dsp:spPr bwMode="auto">
        <a:xfrm>
          <a:off x="450472" y="1235664"/>
          <a:ext cx="823776" cy="82377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E1A7F60F-B9DB-4758-BE19-43A779008F12}">
      <dsp:nvSpPr>
        <dsp:cNvPr id="0" name=""/>
        <dsp:cNvSpPr/>
      </dsp:nvSpPr>
      <dsp:spPr bwMode="auto">
        <a:xfrm>
          <a:off x="862360" y="2306746"/>
          <a:ext cx="9013828" cy="65902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523098" tIns="71120" rIns="71120" bIns="71120" numCol="1" spcCol="1270" anchor="ctr" anchorCtr="0">
          <a:noAutofit/>
        </a:bodyPr>
        <a:lstStyle/>
        <a:p>
          <a:pPr marL="0" lvl="0" indent="0" algn="l" defTabSz="1244600">
            <a:lnSpc>
              <a:spcPct val="90000"/>
            </a:lnSpc>
            <a:spcBef>
              <a:spcPts val="0"/>
            </a:spcBef>
            <a:spcAft>
              <a:spcPts val="0"/>
            </a:spcAft>
            <a:buNone/>
            <a:defRPr/>
          </a:pPr>
          <a:r>
            <a:rPr lang="de-DE" sz="2800"/>
            <a:t>Kommunikationswege definieren</a:t>
          </a:r>
          <a:endParaRPr/>
        </a:p>
      </dsp:txBody>
      <dsp:txXfrm>
        <a:off x="862360" y="2306746"/>
        <a:ext cx="9013828" cy="659021"/>
      </dsp:txXfrm>
    </dsp:sp>
    <dsp:sp modelId="{B96129D7-3F23-4EBE-87B7-DDBCF2838ED7}">
      <dsp:nvSpPr>
        <dsp:cNvPr id="0" name=""/>
        <dsp:cNvSpPr/>
      </dsp:nvSpPr>
      <dsp:spPr bwMode="auto">
        <a:xfrm>
          <a:off x="450472" y="2224368"/>
          <a:ext cx="823776" cy="82377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 modelId="{E00F0B06-86D4-4229-A190-35F5CD241E74}">
      <dsp:nvSpPr>
        <dsp:cNvPr id="0" name=""/>
        <dsp:cNvSpPr/>
      </dsp:nvSpPr>
      <dsp:spPr bwMode="auto">
        <a:xfrm>
          <a:off x="484528" y="3295449"/>
          <a:ext cx="9391660" cy="65902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523098" tIns="71120" rIns="71120" bIns="71120" numCol="1" spcCol="1270" anchor="ctr" anchorCtr="0">
          <a:noAutofit/>
        </a:bodyPr>
        <a:lstStyle/>
        <a:p>
          <a:pPr marL="0" lvl="0" indent="0" algn="l" defTabSz="1244600">
            <a:lnSpc>
              <a:spcPct val="90000"/>
            </a:lnSpc>
            <a:spcBef>
              <a:spcPts val="0"/>
            </a:spcBef>
            <a:spcAft>
              <a:spcPts val="0"/>
            </a:spcAft>
            <a:buNone/>
            <a:defRPr/>
          </a:pPr>
          <a:r>
            <a:rPr lang="de-DE" sz="2800"/>
            <a:t>Erreichbarkeit festlegen</a:t>
          </a:r>
          <a:endParaRPr/>
        </a:p>
      </dsp:txBody>
      <dsp:txXfrm>
        <a:off x="484528" y="3295449"/>
        <a:ext cx="9391660" cy="659021"/>
      </dsp:txXfrm>
    </dsp:sp>
    <dsp:sp modelId="{6139D710-51C0-4ED9-A997-B777DDFD3A51}">
      <dsp:nvSpPr>
        <dsp:cNvPr id="0" name=""/>
        <dsp:cNvSpPr/>
      </dsp:nvSpPr>
      <dsp:spPr bwMode="auto">
        <a:xfrm>
          <a:off x="72640" y="3213071"/>
          <a:ext cx="823776" cy="82377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sp>
  </dsp:spTree>
</dsp:drawing>
</file>

<file path=ppt/diagrams/drawing5.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325228216" name=""/>
      <dsp:cNvGrpSpPr/>
    </dsp:nvGrpSpPr>
    <dsp:grpSpPr bwMode="auto">
      <a:xfrm>
        <a:off x="0" y="0"/>
        <a:ext cx="6096005" cy="3899802"/>
        <a:chOff x="0" y="0"/>
        <a:chExt cx="6096005" cy="3899802"/>
      </a:xfrm>
    </dsp:grpSpPr>
    <dsp:sp modelId="{FF7D22E0-6D05-428B-AE83-8784784616D6}">
      <dsp:nvSpPr>
        <dsp:cNvPr id="0" name=""/>
        <dsp:cNvSpPr/>
      </dsp:nvSpPr>
      <dsp:spPr bwMode="auto">
        <a:xfrm>
          <a:off x="273842" y="1466"/>
          <a:ext cx="5548319" cy="88164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40005" tIns="26670" rIns="40005" bIns="26670" numCol="1" spcCol="1270" rtlCol="0" fromWordArt="0" anchor="ctr" anchorCtr="0" forceAA="0" upright="0" compatLnSpc="0">
          <a:noAutofit/>
        </a:bodyPr>
        <a:lstStyle/>
        <a:p>
          <a:pPr marL="0" lvl="0" indent="0" algn="ctr" defTabSz="1200150">
            <a:lnSpc>
              <a:spcPct val="90000"/>
            </a:lnSpc>
            <a:spcBef>
              <a:spcPts val="0"/>
            </a:spcBef>
            <a:spcAft>
              <a:spcPts val="0"/>
            </a:spcAft>
            <a:buNone/>
            <a:defRPr/>
          </a:pPr>
          <a:r>
            <a:rPr lang="de-DE" sz="2100"/>
            <a:t>Strategien der Arbeits- und Lernorganisation vermitteln</a:t>
          </a:r>
          <a:endParaRPr sz="2100"/>
        </a:p>
      </dsp:txBody>
      <dsp:txXfrm>
        <a:off x="299664" y="27288"/>
        <a:ext cx="5496675" cy="830000"/>
      </dsp:txXfrm>
    </dsp:sp>
    <dsp:sp modelId="{4B2C4397-3167-4AF8-9F70-9C746762DAE1}">
      <dsp:nvSpPr>
        <dsp:cNvPr id="0" name=""/>
        <dsp:cNvSpPr/>
      </dsp:nvSpPr>
      <dsp:spPr bwMode="auto">
        <a:xfrm>
          <a:off x="291703" y="1041806"/>
          <a:ext cx="881644" cy="881644"/>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B487397E-D0CD-4474-A951-D171B20619BD}">
      <dsp:nvSpPr>
        <dsp:cNvPr id="0" name=""/>
        <dsp:cNvSpPr/>
      </dsp:nvSpPr>
      <dsp:spPr bwMode="auto">
        <a:xfrm>
          <a:off x="1226246" y="1041806"/>
          <a:ext cx="4578054" cy="881644"/>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149352" tIns="149352" rIns="149352" bIns="149352" numCol="1" spcCol="1270" rtlCol="0" fromWordArt="0" anchor="ctr" anchorCtr="0" forceAA="0" upright="0" compatLnSpc="0">
          <a:noAutofit/>
        </a:bodyPr>
        <a:lstStyle/>
        <a:p>
          <a:pPr marL="0" lvl="0" indent="0" algn="l" defTabSz="933450">
            <a:lnSpc>
              <a:spcPct val="90000"/>
            </a:lnSpc>
            <a:spcBef>
              <a:spcPts val="0"/>
            </a:spcBef>
            <a:spcAft>
              <a:spcPts val="0"/>
            </a:spcAft>
            <a:buNone/>
            <a:defRPr/>
          </a:pPr>
          <a:r>
            <a:rPr lang="de-DE" sz="2100"/>
            <a:t>Zugang zu Anwendungen überprüfen</a:t>
          </a:r>
          <a:endParaRPr sz="2100"/>
        </a:p>
      </dsp:txBody>
      <dsp:txXfrm>
        <a:off x="1269292" y="1084852"/>
        <a:ext cx="4491962" cy="795552"/>
      </dsp:txXfrm>
    </dsp:sp>
    <dsp:sp modelId="{12579628-C203-4334-A89B-457ADB2373AC}">
      <dsp:nvSpPr>
        <dsp:cNvPr id="0" name=""/>
        <dsp:cNvSpPr/>
      </dsp:nvSpPr>
      <dsp:spPr bwMode="auto">
        <a:xfrm>
          <a:off x="291703" y="2029249"/>
          <a:ext cx="881644" cy="881644"/>
        </a:xfrm>
        <a:prstGeom prst="roundRect">
          <a:avLst>
            <a:gd name="adj" fmla="val 1667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665877AA-976A-4711-A87E-3471EC04D3FC}">
      <dsp:nvSpPr>
        <dsp:cNvPr id="0" name=""/>
        <dsp:cNvSpPr/>
      </dsp:nvSpPr>
      <dsp:spPr bwMode="auto">
        <a:xfrm>
          <a:off x="1226246" y="2029249"/>
          <a:ext cx="4578054" cy="881644"/>
        </a:xfrm>
        <a:prstGeom prst="roundRect">
          <a:avLst>
            <a:gd name="adj" fmla="val 1667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149352" tIns="149352" rIns="149352" bIns="149352" numCol="1" spcCol="1270" rtlCol="0" fromWordArt="0" anchor="ctr" anchorCtr="0" forceAA="0" upright="0" compatLnSpc="0">
          <a:noAutofit/>
        </a:bodyPr>
        <a:lstStyle/>
        <a:p>
          <a:pPr marL="0" lvl="0" indent="0" algn="l" defTabSz="933450">
            <a:lnSpc>
              <a:spcPct val="90000"/>
            </a:lnSpc>
            <a:spcBef>
              <a:spcPts val="0"/>
            </a:spcBef>
            <a:spcAft>
              <a:spcPts val="0"/>
            </a:spcAft>
            <a:buNone/>
            <a:defRPr/>
          </a:pPr>
          <a:r>
            <a:rPr lang="de-DE" sz="2100"/>
            <a:t>gewählte Dateiablage erklären	</a:t>
          </a:r>
          <a:endParaRPr sz="2100"/>
        </a:p>
      </dsp:txBody>
      <dsp:txXfrm>
        <a:off x="1269292" y="2072295"/>
        <a:ext cx="4491962" cy="795552"/>
      </dsp:txXfrm>
    </dsp:sp>
    <dsp:sp modelId="{E122F938-96FE-4938-A1BF-0D392E56DC3E}">
      <dsp:nvSpPr>
        <dsp:cNvPr id="0" name=""/>
        <dsp:cNvSpPr/>
      </dsp:nvSpPr>
      <dsp:spPr bwMode="auto">
        <a:xfrm>
          <a:off x="291703" y="3016691"/>
          <a:ext cx="881644" cy="881644"/>
        </a:xfrm>
        <a:prstGeom prst="roundRect">
          <a:avLst>
            <a:gd name="adj" fmla="val 1667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0BBB0E40-F8B5-475F-B437-87EF1C937328}">
      <dsp:nvSpPr>
        <dsp:cNvPr id="0" name=""/>
        <dsp:cNvSpPr/>
      </dsp:nvSpPr>
      <dsp:spPr bwMode="auto">
        <a:xfrm>
          <a:off x="1226246" y="3016691"/>
          <a:ext cx="4578054" cy="881644"/>
        </a:xfrm>
        <a:prstGeom prst="roundRect">
          <a:avLst>
            <a:gd name="adj" fmla="val 1667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149352" tIns="149352" rIns="149352" bIns="149352" numCol="1" spcCol="1270" rtlCol="0" fromWordArt="0" anchor="ctr" anchorCtr="0" forceAA="0" upright="0" compatLnSpc="0">
          <a:noAutofit/>
        </a:bodyPr>
        <a:lstStyle/>
        <a:p>
          <a:pPr marL="0" lvl="0" indent="0" algn="l" defTabSz="933450">
            <a:lnSpc>
              <a:spcPct val="90000"/>
            </a:lnSpc>
            <a:spcBef>
              <a:spcPts val="0"/>
            </a:spcBef>
            <a:spcAft>
              <a:spcPts val="0"/>
            </a:spcAft>
            <a:buNone/>
            <a:defRPr/>
          </a:pPr>
          <a:r>
            <a:rPr lang="de-DE" sz="2100"/>
            <a:t>Anlegen fehlender Struktur anleiten</a:t>
          </a:r>
          <a:endParaRPr sz="2100"/>
        </a:p>
      </dsp:txBody>
      <dsp:txXfrm>
        <a:off x="1269292" y="3059737"/>
        <a:ext cx="4491962" cy="795552"/>
      </dsp:txXfrm>
    </dsp:sp>
  </dsp:spTree>
</dsp:drawing>
</file>

<file path=ppt/diagrams/drawing6.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029808143" name=""/>
      <dsp:cNvGrpSpPr/>
    </dsp:nvGrpSpPr>
    <dsp:grpSpPr bwMode="auto">
      <a:xfrm>
        <a:off x="0" y="0"/>
        <a:ext cx="6096005" cy="3899802"/>
        <a:chOff x="0" y="0"/>
        <a:chExt cx="6096005" cy="3899802"/>
      </a:xfrm>
    </dsp:grpSpPr>
    <dsp:sp modelId="{FF7D22E0-6D05-428B-AE83-8784784616D6}">
      <dsp:nvSpPr>
        <dsp:cNvPr id="0" name=""/>
        <dsp:cNvSpPr/>
      </dsp:nvSpPr>
      <dsp:spPr bwMode="auto">
        <a:xfrm>
          <a:off x="291703" y="1466"/>
          <a:ext cx="5512598" cy="88164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97155" tIns="64770" rIns="97155" bIns="64770" numCol="1" spcCol="1270" rtlCol="0" fromWordArt="0" anchor="ctr" anchorCtr="0" forceAA="0" upright="0" compatLnSpc="0">
          <a:noAutofit/>
        </a:bodyPr>
        <a:lstStyle/>
        <a:p>
          <a:pPr marL="0" lvl="0" indent="0" algn="ctr" defTabSz="2222500">
            <a:lnSpc>
              <a:spcPct val="90000"/>
            </a:lnSpc>
            <a:spcBef>
              <a:spcPts val="0"/>
            </a:spcBef>
            <a:spcAft>
              <a:spcPts val="0"/>
            </a:spcAft>
            <a:buNone/>
            <a:defRPr/>
          </a:pPr>
          <a:endParaRPr sz="5100"/>
        </a:p>
      </dsp:txBody>
      <dsp:txXfrm>
        <a:off x="317525" y="27288"/>
        <a:ext cx="5460954" cy="830000"/>
      </dsp:txXfrm>
    </dsp:sp>
    <dsp:sp modelId="{4B2C4397-3167-4AF8-9F70-9C746762DAE1}">
      <dsp:nvSpPr>
        <dsp:cNvPr id="0" name=""/>
        <dsp:cNvSpPr/>
      </dsp:nvSpPr>
      <dsp:spPr bwMode="auto">
        <a:xfrm>
          <a:off x="291703" y="1041806"/>
          <a:ext cx="881644" cy="881644"/>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B487397E-D0CD-4474-A951-D171B20619BD}">
      <dsp:nvSpPr>
        <dsp:cNvPr id="0" name=""/>
        <dsp:cNvSpPr/>
      </dsp:nvSpPr>
      <dsp:spPr bwMode="auto">
        <a:xfrm>
          <a:off x="1226246" y="1041806"/>
          <a:ext cx="4578054" cy="881644"/>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49352" tIns="149352" rIns="149352" bIns="149352" numCol="1" spcCol="1270" anchor="ctr" anchorCtr="0">
          <a:noAutofit/>
        </a:bodyPr>
        <a:lstStyle/>
        <a:p>
          <a:pPr marL="0" lvl="0" indent="0" algn="l" defTabSz="933450">
            <a:lnSpc>
              <a:spcPct val="90000"/>
            </a:lnSpc>
            <a:spcBef>
              <a:spcPts val="0"/>
            </a:spcBef>
            <a:spcAft>
              <a:spcPts val="0"/>
            </a:spcAft>
            <a:buNone/>
            <a:defRPr/>
          </a:pPr>
          <a:r>
            <a:rPr lang="de-DE" sz="2100"/>
            <a:t>Strategien zum Umgang mit Ablenkung vermitteln</a:t>
          </a:r>
          <a:endParaRPr/>
        </a:p>
      </dsp:txBody>
      <dsp:txXfrm>
        <a:off x="1269292" y="1084852"/>
        <a:ext cx="4491962" cy="795552"/>
      </dsp:txXfrm>
    </dsp:sp>
    <dsp:sp modelId="{12579628-C203-4334-A89B-457ADB2373AC}">
      <dsp:nvSpPr>
        <dsp:cNvPr id="0" name=""/>
        <dsp:cNvSpPr/>
      </dsp:nvSpPr>
      <dsp:spPr bwMode="auto">
        <a:xfrm>
          <a:off x="291703" y="2029249"/>
          <a:ext cx="881644" cy="881644"/>
        </a:xfrm>
        <a:prstGeom prst="roundRect">
          <a:avLst>
            <a:gd name="adj" fmla="val 1667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665877AA-976A-4711-A87E-3471EC04D3FC}">
      <dsp:nvSpPr>
        <dsp:cNvPr id="0" name=""/>
        <dsp:cNvSpPr/>
      </dsp:nvSpPr>
      <dsp:spPr bwMode="auto">
        <a:xfrm>
          <a:off x="1226246" y="2029249"/>
          <a:ext cx="4578054" cy="881644"/>
        </a:xfrm>
        <a:prstGeom prst="roundRect">
          <a:avLst>
            <a:gd name="adj" fmla="val 1667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49352" tIns="149352" rIns="149352" bIns="149352" numCol="1" spcCol="1270" anchor="ctr" anchorCtr="0">
          <a:noAutofit/>
        </a:bodyPr>
        <a:lstStyle/>
        <a:p>
          <a:pPr marL="0" lvl="0" indent="0" algn="l" defTabSz="933450">
            <a:lnSpc>
              <a:spcPct val="90000"/>
            </a:lnSpc>
            <a:spcBef>
              <a:spcPts val="0"/>
            </a:spcBef>
            <a:spcAft>
              <a:spcPts val="0"/>
            </a:spcAft>
            <a:buNone/>
            <a:defRPr/>
          </a:pPr>
          <a:r>
            <a:rPr lang="de-DE" sz="2100"/>
            <a:t>sinnvolle Organisation der Lernzeit anleiten</a:t>
          </a:r>
          <a:endParaRPr/>
        </a:p>
      </dsp:txBody>
      <dsp:txXfrm>
        <a:off x="1269292" y="2072295"/>
        <a:ext cx="4491962" cy="795552"/>
      </dsp:txXfrm>
    </dsp:sp>
    <dsp:sp modelId="{089C81A5-A957-461B-935C-26E7A2857312}">
      <dsp:nvSpPr>
        <dsp:cNvPr id="0" name=""/>
        <dsp:cNvSpPr/>
      </dsp:nvSpPr>
      <dsp:spPr bwMode="auto">
        <a:xfrm>
          <a:off x="291703" y="3016691"/>
          <a:ext cx="881644" cy="881644"/>
        </a:xfrm>
        <a:prstGeom prst="roundRect">
          <a:avLst>
            <a:gd name="adj" fmla="val 1667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756B812A-49B3-47A9-9D4D-B083CBA04F95}">
      <dsp:nvSpPr>
        <dsp:cNvPr id="0" name=""/>
        <dsp:cNvSpPr/>
      </dsp:nvSpPr>
      <dsp:spPr bwMode="auto">
        <a:xfrm>
          <a:off x="1226246" y="3016691"/>
          <a:ext cx="4578054" cy="881644"/>
        </a:xfrm>
        <a:prstGeom prst="roundRect">
          <a:avLst>
            <a:gd name="adj" fmla="val 1667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49352" tIns="149352" rIns="149352" bIns="149352" numCol="1" spcCol="1270" anchor="ctr" anchorCtr="0">
          <a:noAutofit/>
        </a:bodyPr>
        <a:lstStyle/>
        <a:p>
          <a:pPr marL="0" lvl="0" indent="0" algn="l" defTabSz="933450">
            <a:lnSpc>
              <a:spcPct val="90000"/>
            </a:lnSpc>
            <a:spcBef>
              <a:spcPts val="0"/>
            </a:spcBef>
            <a:spcAft>
              <a:spcPts val="0"/>
            </a:spcAft>
            <a:buNone/>
            <a:defRPr/>
          </a:pPr>
          <a:r>
            <a:rPr lang="de-DE" sz="2100"/>
            <a:t>sinnvolle Geräteeinstellungen vorschlagen</a:t>
          </a:r>
          <a:endParaRPr/>
        </a:p>
      </dsp:txBody>
      <dsp:txXfrm>
        <a:off x="1269292" y="3059737"/>
        <a:ext cx="4491962" cy="795552"/>
      </dsp:txXfrm>
    </dsp:sp>
  </dsp:spTree>
</dsp:drawing>
</file>

<file path=ppt/diagrams/layout1.xml><?xml version="1.0" encoding="utf-8"?>
<dgm:layoutDef xmlns:dgm="http://schemas.openxmlformats.org/drawingml/2006/diagram" xmlns:a="http://schemas.openxmlformats.org/drawingml/2006/main" xmlns:r="http://schemas.openxmlformats.org/officeDocument/2006/relationships"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val="norm"/>
    </dgm:varLst>
    <dgm:alg type="composite"/>
    <dgm:shape r:blip="">
      <dgm:adjLst/>
    </dgm:shape>
    <dgm:constrLst>
      <dgm:constr type="w" for="ch" refType="h" refFor="ch" op="gte" fact="0.800000"/>
    </dgm:constrLst>
    <dgm:layoutNode name="Name1">
      <dgm:alg type="composite"/>
      <dgm:shape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625000"/>
                <dgm:constr type="w" for="ch" forName="accent_1" refType="h" refFor="ch" refForName="accent_1" op="equ"/>
                <dgm:constr type="ctrY" for="ch" forName="accent_1" refType="h" fact="0.500000"/>
                <dgm:constr type="ctrX" for="ch" forName="accent_1" refType="h" fact="0.2253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primFontSz" for="ch" ptType="node" op="equ" val="65"/>
              </dgm:constrLst>
            </dgm:if>
            <dgm:if name="Name6" axis="ch" ptType="node" func="cnt" op="equ" val="2">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357100"/>
                <dgm:constr type="w" for="ch" forName="accent_1" refType="h" refFor="ch" refForName="accent_1" op="equ"/>
                <dgm:constr type="ctrY" for="ch" forName="accent_1" refType="h" fact="0.285700"/>
                <dgm:constr type="ctrX" for="ch" forName="accent_1" refType="h" fact="0.1891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357100"/>
                <dgm:constr type="w" for="ch" forName="accent_2" refType="h" refFor="ch" refForName="accent_2" op="equ"/>
                <dgm:constr type="ctrY" for="ch" forName="accent_2" refType="h" fact="0.714300"/>
                <dgm:constr type="ctrX" for="ch" forName="accent_2" refType="h" fact="0.1891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primFontSz" for="ch" ptType="node" op="equ" val="65"/>
              </dgm:constrLst>
            </dgm:if>
            <dgm:if name="Name7" axis="ch" ptType="node" func="cnt" op="equ" val="3">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250000"/>
                <dgm:constr type="w" for="ch" forName="accent_1" refType="h" refFor="ch" refForName="accent_1" op="equ"/>
                <dgm:constr type="ctrY" for="ch" forName="accent_1" refType="h" fact="0.200000"/>
                <dgm:constr type="ctrX" for="ch" forName="accent_1" refType="h" fact="0.1526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250000"/>
                <dgm:constr type="w" for="ch" forName="accent_2" refType="h" refFor="ch" refForName="accent_2" op="equ"/>
                <dgm:constr type="ctrY" for="ch" forName="accent_2" refType="h" fact="0.500000"/>
                <dgm:constr type="ctrX" for="ch" forName="accent_2" refType="h" fact="0.2253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250000"/>
                <dgm:constr type="w" for="ch" forName="accent_3" refType="h" refFor="ch" refForName="accent_3" op="equ"/>
                <dgm:constr type="ctrY" for="ch" forName="accent_3" refType="h" fact="0.800000"/>
                <dgm:constr type="ctrX" for="ch" forName="accent_3" refType="h" fact="0.1526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primFontSz" for="ch" ptType="node" op="equ" val="65"/>
              </dgm:constrLst>
            </dgm:if>
            <dgm:if name="Name8" axis="ch" ptType="node" func="cnt" op="equ" val="4">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92300"/>
                <dgm:constr type="w" for="ch" forName="accent_1" refType="h" refFor="ch" refForName="accent_1" op="equ"/>
                <dgm:constr type="ctrY" for="ch" forName="accent_1" refType="h" fact="0.153800"/>
                <dgm:constr type="ctrX" for="ch" forName="accent_1" refType="h" fact="0.1268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92300"/>
                <dgm:constr type="w" for="ch" forName="accent_2" refType="h" refFor="ch" refForName="accent_2" op="equ"/>
                <dgm:constr type="ctrY" for="ch" forName="accent_2" refType="h" fact="0.384600"/>
                <dgm:constr type="ctrX" for="ch" forName="accent_2" refType="h" fact="0.2150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92300"/>
                <dgm:constr type="w" for="ch" forName="accent_3" refType="h" refFor="ch" refForName="accent_3" op="equ"/>
                <dgm:constr type="ctrY" for="ch" forName="accent_3" refType="h" fact="0.615400"/>
                <dgm:constr type="ctrX" for="ch" forName="accent_3" refType="h" fact="0.2150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92300"/>
                <dgm:constr type="w" for="ch" forName="accent_4" refType="h" refFor="ch" refForName="accent_4" op="equ"/>
                <dgm:constr type="ctrY" for="ch" forName="accent_4" refType="h" fact="0.846200"/>
                <dgm:constr type="ctrX" for="ch" forName="accent_4" refType="h" fact="0.1268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primFontSz" for="ch" ptType="node" op="equ" val="65"/>
              </dgm:constrLst>
            </dgm:if>
            <dgm:if name="Name9" axis="ch" ptType="node" func="cnt" op="equ" val="5">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56300"/>
                <dgm:constr type="w" for="ch" forName="accent_1" refType="h" refFor="ch" refForName="accent_1" op="equ"/>
                <dgm:constr type="ctrY" for="ch" forName="accent_1" refType="h" fact="0.125000"/>
                <dgm:constr type="ctrX" for="ch" forName="accent_1" refType="h" fact="0.1082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56300"/>
                <dgm:constr type="w" for="ch" forName="accent_2" refType="h" refFor="ch" refForName="accent_2" op="equ"/>
                <dgm:constr type="ctrY" for="ch" forName="accent_2" refType="h" fact="0.312500"/>
                <dgm:constr type="ctrX" for="ch" forName="accent_2" refType="h" fact="0.1978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56300"/>
                <dgm:constr type="w" for="ch" forName="accent_3" refType="h" refFor="ch" refForName="accent_3" op="equ"/>
                <dgm:constr type="ctrY" for="ch" forName="accent_3" refType="h" fact="0.500000"/>
                <dgm:constr type="ctrX" for="ch" forName="accent_3" refType="h" fact="0.2253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56300"/>
                <dgm:constr type="w" for="ch" forName="accent_4" refType="h" refFor="ch" refForName="accent_4" op="equ"/>
                <dgm:constr type="ctrY" for="ch" forName="accent_4" refType="h" fact="0.687500"/>
                <dgm:constr type="ctrX" for="ch" forName="accent_4" refType="h" fact="0.1978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56300"/>
                <dgm:constr type="w" for="ch" forName="accent_5" refType="h" refFor="ch" refForName="accent_5" op="equ"/>
                <dgm:constr type="ctrY" for="ch" forName="accent_5" refType="h" fact="0.875000"/>
                <dgm:constr type="ctrX" for="ch" forName="accent_5" refType="h" fact="0.1082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primFontSz" for="ch" ptType="node" op="equ" val="65"/>
              </dgm:constrLst>
            </dgm:if>
            <dgm:if name="Name10" axis="ch" ptType="node" func="cnt" op="equ" val="6">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31600"/>
                <dgm:constr type="w" for="ch" forName="accent_1" refType="h" refFor="ch" refForName="accent_1" op="equ"/>
                <dgm:constr type="ctrY" for="ch" forName="accent_1" refType="h" fact="0.105300"/>
                <dgm:constr type="ctrX" for="ch" forName="accent_1" refType="h" fact="0.0943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31600"/>
                <dgm:constr type="w" for="ch" forName="accent_2" refType="h" refFor="ch" refForName="accent_2" op="equ"/>
                <dgm:constr type="ctrY" for="ch" forName="accent_2" refType="h" fact="0.263200"/>
                <dgm:constr type="ctrX" for="ch" forName="accent_2" refType="h" fact="0.1809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31600"/>
                <dgm:constr type="w" for="ch" forName="accent_3" refType="h" refFor="ch" refForName="accent_3" op="equ"/>
                <dgm:constr type="ctrY" for="ch" forName="accent_3" refType="h" fact="0.421100"/>
                <dgm:constr type="ctrX" for="ch" forName="accent_3" refType="h" fact="0.2205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31600"/>
                <dgm:constr type="w" for="ch" forName="accent_4" refType="h" refFor="ch" refForName="accent_4" op="equ"/>
                <dgm:constr type="ctrY" for="ch" forName="accent_4" refType="h" fact="0.578900"/>
                <dgm:constr type="ctrX" for="ch" forName="accent_4" refType="h" fact="0.2205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31600"/>
                <dgm:constr type="w" for="ch" forName="accent_5" refType="h" refFor="ch" refForName="accent_5" op="equ"/>
                <dgm:constr type="ctrY" for="ch" forName="accent_5" refType="h" fact="0.736800"/>
                <dgm:constr type="ctrX" for="ch" forName="accent_5" refType="h" fact="0.1809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h" for="ch" forName="accent_6" refType="h" fact="0.131600"/>
                <dgm:constr type="w" for="ch" forName="accent_6" refType="h" refFor="ch" refForName="accent_6" op="equ"/>
                <dgm:constr type="ctrY" for="ch" forName="accent_6" refType="h" fact="0.894700"/>
                <dgm:constr type="ctrX" for="ch" forName="accent_6" refType="h" fact="0.094300"/>
                <dgm:constr type="l" for="ch" forName="text_6" refType="ctrX" refFor="ch" refForName="accent_6"/>
                <dgm:constr type="r" for="ch" forName="text_6" refType="w"/>
                <dgm:constr type="w" for="ch" forName="text_6" refType="h" refFor="ch" refForName="text_6" op="gte"/>
                <dgm:constr type="h" for="ch" forName="text_6" refType="h" refFor="ch" refForName="accent_6" fact="0.800000"/>
                <dgm:constr type="ctrY" for="ch" forName="text_6" refType="ctrY" refFor="ch" refForName="accent_6"/>
                <dgm:constr type="lMarg" for="ch" forName="text_6" refType="w" refFor="ch" refForName="accent_6" fact="1.800000"/>
                <dgm:constr type="primFontSz" for="ch" ptType="node" op="equ" val="65"/>
              </dgm:constrLst>
            </dgm:if>
            <dgm:else name="Name11">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13600"/>
                <dgm:constr type="w" for="ch" forName="accent_1" refType="h" refFor="ch" refForName="accent_1" op="equ"/>
                <dgm:constr type="ctrY" for="ch" forName="accent_1" refType="h" fact="0.090900"/>
                <dgm:constr type="ctrX" for="ch" forName="accent_1" refType="h" fact="0.0835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13600"/>
                <dgm:constr type="w" for="ch" forName="accent_2" refType="h" refFor="ch" refForName="accent_2" op="equ"/>
                <dgm:constr type="ctrY" for="ch" forName="accent_2" refType="h" fact="0.227300"/>
                <dgm:constr type="ctrX" for="ch" forName="accent_2" refType="h" fact="0.1658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13600"/>
                <dgm:constr type="w" for="ch" forName="accent_3" refType="h" refFor="ch" refForName="accent_3" op="equ"/>
                <dgm:constr type="ctrY" for="ch" forName="accent_3" refType="h" fact="0.363600"/>
                <dgm:constr type="ctrX" for="ch" forName="accent_3" refType="h" fact="0.2109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13600"/>
                <dgm:constr type="w" for="ch" forName="accent_4" refType="h" refFor="ch" refForName="accent_4" op="equ"/>
                <dgm:constr type="ctrY" for="ch" forName="accent_4" refType="h" fact="0.500000"/>
                <dgm:constr type="ctrX" for="ch" forName="accent_4" refType="h" fact="0.2253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13600"/>
                <dgm:constr type="w" for="ch" forName="accent_5" refType="h" refFor="ch" refForName="accent_5" op="equ"/>
                <dgm:constr type="ctrY" for="ch" forName="accent_5" refType="h" fact="0.636400"/>
                <dgm:constr type="ctrX" for="ch" forName="accent_5" refType="h" fact="0.2109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h" for="ch" forName="accent_6" refType="h" fact="0.113600"/>
                <dgm:constr type="w" for="ch" forName="accent_6" refType="h" refFor="ch" refForName="accent_6" op="equ"/>
                <dgm:constr type="ctrY" for="ch" forName="accent_6" refType="h" fact="0.772700"/>
                <dgm:constr type="ctrX" for="ch" forName="accent_6" refType="h" fact="0.165800"/>
                <dgm:constr type="l" for="ch" forName="text_6" refType="ctrX" refFor="ch" refForName="accent_6"/>
                <dgm:constr type="r" for="ch" forName="text_6" refType="w"/>
                <dgm:constr type="w" for="ch" forName="text_6" refType="h" refFor="ch" refForName="text_6" op="gte"/>
                <dgm:constr type="h" for="ch" forName="text_6" refType="h" refFor="ch" refForName="accent_6" fact="0.800000"/>
                <dgm:constr type="ctrY" for="ch" forName="text_6" refType="ctrY" refFor="ch" refForName="accent_6"/>
                <dgm:constr type="lMarg" for="ch" forName="text_6" refType="w" refFor="ch" refForName="accent_6" fact="1.800000"/>
                <dgm:constr type="h" for="ch" forName="accent_7" refType="h" fact="0.113600"/>
                <dgm:constr type="w" for="ch" forName="accent_7" refType="h" refFor="ch" refForName="accent_7" op="equ"/>
                <dgm:constr type="ctrY" for="ch" forName="accent_7" refType="h" fact="0.909100"/>
                <dgm:constr type="ctrX" for="ch" forName="accent_7" refType="h" fact="0.083500"/>
                <dgm:constr type="l" for="ch" forName="text_7" refType="ctrX" refFor="ch" refForName="accent_7"/>
                <dgm:constr type="r" for="ch" forName="text_7" refType="w"/>
                <dgm:constr type="w" for="ch" forName="text_7" refType="h" refFor="ch" refForName="text_7" op="gte"/>
                <dgm:constr type="h" for="ch" forName="text_7" refType="h" refFor="ch" refForName="accent_7" fact="0.800000"/>
                <dgm:constr type="ctrY" for="ch" forName="text_7" refType="ctrY" refFor="ch" refForName="accent_7"/>
                <dgm:constr type="lMarg" for="ch" forName="text_7" refType="w" refFor="ch" refForName="accent_7" fact="1.800000"/>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625000"/>
                <dgm:constr type="w" for="ch" forName="accent_1" refType="h" refFor="ch" refForName="accent_1" op="equ"/>
                <dgm:constr type="ctrY" for="ch" forName="accent_1" refType="h" fact="0.500000"/>
                <dgm:constr type="ctrX" for="ch" forName="accent_1" refType="w"/>
                <dgm:constr type="ctrXOff" for="ch" forName="accent_1" refType="h" fact="-0.2253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primFontSz" for="ch" ptType="node" op="equ" val="65"/>
              </dgm:constrLst>
            </dgm:if>
            <dgm:if name="Name15" axis="ch" ptType="node" func="cnt" op="equ" val="2">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357100"/>
                <dgm:constr type="w" for="ch" forName="accent_1" refType="h" refFor="ch" refForName="accent_1" op="equ"/>
                <dgm:constr type="ctrY" for="ch" forName="accent_1" refType="h" fact="0.285700"/>
                <dgm:constr type="ctrX" for="ch" forName="accent_1" refType="w"/>
                <dgm:constr type="ctrXOff" for="ch" forName="accent_1" refType="h" fact="-0.1891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357100"/>
                <dgm:constr type="w" for="ch" forName="accent_2" refType="h" refFor="ch" refForName="accent_2" op="equ"/>
                <dgm:constr type="ctrY" for="ch" forName="accent_2" refType="h" fact="0.714300"/>
                <dgm:constr type="ctrX" for="ch" forName="accent_2" refType="w"/>
                <dgm:constr type="ctrXOff" for="ch" forName="accent_2" refType="h" fact="-0.1891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primFontSz" for="ch" ptType="node" op="equ" val="65"/>
              </dgm:constrLst>
            </dgm:if>
            <dgm:if name="Name16" axis="ch" ptType="node" func="cnt" op="equ" val="3">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250000"/>
                <dgm:constr type="w" for="ch" forName="accent_1" refType="h" refFor="ch" refForName="accent_1" op="equ"/>
                <dgm:constr type="ctrY" for="ch" forName="accent_1" refType="h" fact="0.200000"/>
                <dgm:constr type="ctrX" for="ch" forName="accent_1" refType="w"/>
                <dgm:constr type="ctrXOff" for="ch" forName="accent_1" refType="h" fact="-0.1526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250000"/>
                <dgm:constr type="w" for="ch" forName="accent_2" refType="h" refFor="ch" refForName="accent_2" op="equ"/>
                <dgm:constr type="ctrY" for="ch" forName="accent_2" refType="h" fact="0.500000"/>
                <dgm:constr type="ctrX" for="ch" forName="accent_2" refType="w"/>
                <dgm:constr type="ctrXOff" for="ch" forName="accent_2" refType="h" fact="-0.2253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250000"/>
                <dgm:constr type="w" for="ch" forName="accent_3" refType="h" refFor="ch" refForName="accent_3" op="equ"/>
                <dgm:constr type="ctrY" for="ch" forName="accent_3" refType="h" fact="0.800000"/>
                <dgm:constr type="ctrX" for="ch" forName="accent_3" refType="w"/>
                <dgm:constr type="ctrXOff" for="ch" forName="accent_3" refType="h" fact="-0.1526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primFontSz" for="ch" ptType="node" op="equ" val="65"/>
              </dgm:constrLst>
            </dgm:if>
            <dgm:if name="Name17" axis="ch" ptType="node" func="cnt" op="equ" val="4">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92300"/>
                <dgm:constr type="w" for="ch" forName="accent_1" refType="h" refFor="ch" refForName="accent_1" op="equ"/>
                <dgm:constr type="ctrY" for="ch" forName="accent_1" refType="h" fact="0.153800"/>
                <dgm:constr type="ctrX" for="ch" forName="accent_1" refType="w"/>
                <dgm:constr type="ctrXOff" for="ch" forName="accent_1" refType="h" fact="-0.1268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92300"/>
                <dgm:constr type="w" for="ch" forName="accent_2" refType="h" refFor="ch" refForName="accent_2" op="equ"/>
                <dgm:constr type="ctrY" for="ch" forName="accent_2" refType="h" fact="0.384600"/>
                <dgm:constr type="ctrX" for="ch" forName="accent_2" refType="w"/>
                <dgm:constr type="ctrXOff" for="ch" forName="accent_2" refType="h" fact="-0.2150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92300"/>
                <dgm:constr type="w" for="ch" forName="accent_3" refType="h" refFor="ch" refForName="accent_3" op="equ"/>
                <dgm:constr type="ctrY" for="ch" forName="accent_3" refType="h" fact="0.615400"/>
                <dgm:constr type="ctrX" for="ch" forName="accent_3" refType="w"/>
                <dgm:constr type="ctrXOff" for="ch" forName="accent_3" refType="h" fact="-0.2150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92300"/>
                <dgm:constr type="w" for="ch" forName="accent_4" refType="h" refFor="ch" refForName="accent_4" op="equ"/>
                <dgm:constr type="ctrY" for="ch" forName="accent_4" refType="h" fact="0.846200"/>
                <dgm:constr type="ctrX" for="ch" forName="accent_4" refType="w"/>
                <dgm:constr type="ctrXOff" for="ch" forName="accent_4" refType="h" fact="-0.1268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primFontSz" for="ch" ptType="node" op="equ" val="65"/>
              </dgm:constrLst>
            </dgm:if>
            <dgm:if name="Name18" axis="ch" ptType="node" func="cnt" op="equ" val="5">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56300"/>
                <dgm:constr type="w" for="ch" forName="accent_1" refType="h" refFor="ch" refForName="accent_1" op="equ"/>
                <dgm:constr type="ctrY" for="ch" forName="accent_1" refType="h" fact="0.125000"/>
                <dgm:constr type="ctrX" for="ch" forName="accent_1" refType="w"/>
                <dgm:constr type="ctrXOff" for="ch" forName="accent_1" refType="h" fact="-0.1082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56300"/>
                <dgm:constr type="w" for="ch" forName="accent_2" refType="h" refFor="ch" refForName="accent_2" op="equ"/>
                <dgm:constr type="ctrY" for="ch" forName="accent_2" refType="h" fact="0.312500"/>
                <dgm:constr type="ctrX" for="ch" forName="accent_2" refType="w"/>
                <dgm:constr type="ctrXOff" for="ch" forName="accent_2" refType="h" fact="-0.1978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56300"/>
                <dgm:constr type="w" for="ch" forName="accent_3" refType="h" refFor="ch" refForName="accent_3" op="equ"/>
                <dgm:constr type="ctrY" for="ch" forName="accent_3" refType="h" fact="0.500000"/>
                <dgm:constr type="ctrX" for="ch" forName="accent_3" refType="w"/>
                <dgm:constr type="ctrXOff" for="ch" forName="accent_3" refType="h" fact="-0.2253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56300"/>
                <dgm:constr type="w" for="ch" forName="accent_4" refType="h" refFor="ch" refForName="accent_4" op="equ"/>
                <dgm:constr type="ctrY" for="ch" forName="accent_4" refType="h" fact="0.687500"/>
                <dgm:constr type="ctrX" for="ch" forName="accent_4" refType="w"/>
                <dgm:constr type="ctrXOff" for="ch" forName="accent_4" refType="h" fact="-0.1978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56300"/>
                <dgm:constr type="w" for="ch" forName="accent_5" refType="h" refFor="ch" refForName="accent_5" op="equ"/>
                <dgm:constr type="ctrY" for="ch" forName="accent_5" refType="h" fact="0.875000"/>
                <dgm:constr type="ctrX" for="ch" forName="accent_5" refType="w"/>
                <dgm:constr type="ctrXOff" for="ch" forName="accent_5" refType="h" fact="-0.1082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primFontSz" for="ch" ptType="node" op="equ" val="65"/>
              </dgm:constrLst>
            </dgm:if>
            <dgm:if name="Name19" axis="ch" ptType="node" func="cnt" op="equ" val="6">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31600"/>
                <dgm:constr type="w" for="ch" forName="accent_1" refType="h" refFor="ch" refForName="accent_1" op="equ"/>
                <dgm:constr type="ctrY" for="ch" forName="accent_1" refType="h" fact="0.105300"/>
                <dgm:constr type="ctrX" for="ch" forName="accent_1" refType="w"/>
                <dgm:constr type="ctrXOff" for="ch" forName="accent_1" refType="h" fact="-0.0943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31600"/>
                <dgm:constr type="w" for="ch" forName="accent_2" refType="h" refFor="ch" refForName="accent_2" op="equ"/>
                <dgm:constr type="ctrY" for="ch" forName="accent_2" refType="h" fact="0.263200"/>
                <dgm:constr type="ctrX" for="ch" forName="accent_2" refType="w"/>
                <dgm:constr type="ctrXOff" for="ch" forName="accent_2" refType="h" fact="-0.1809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31600"/>
                <dgm:constr type="w" for="ch" forName="accent_3" refType="h" refFor="ch" refForName="accent_3" op="equ"/>
                <dgm:constr type="ctrY" for="ch" forName="accent_3" refType="h" fact="0.421100"/>
                <dgm:constr type="ctrX" for="ch" forName="accent_3" refType="w"/>
                <dgm:constr type="ctrXOff" for="ch" forName="accent_3" refType="h" fact="-0.2205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31600"/>
                <dgm:constr type="w" for="ch" forName="accent_4" refType="h" refFor="ch" refForName="accent_4" op="equ"/>
                <dgm:constr type="ctrY" for="ch" forName="accent_4" refType="h" fact="0.578900"/>
                <dgm:constr type="ctrX" for="ch" forName="accent_4" refType="w"/>
                <dgm:constr type="ctrXOff" for="ch" forName="accent_4" refType="h" fact="-0.2205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31600"/>
                <dgm:constr type="w" for="ch" forName="accent_5" refType="h" refFor="ch" refForName="accent_5" op="equ"/>
                <dgm:constr type="ctrY" for="ch" forName="accent_5" refType="h" fact="0.736800"/>
                <dgm:constr type="ctrX" for="ch" forName="accent_5" refType="w"/>
                <dgm:constr type="ctrXOff" for="ch" forName="accent_5" refType="h" fact="-0.1809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h" for="ch" forName="accent_6" refType="h" fact="0.131600"/>
                <dgm:constr type="w" for="ch" forName="accent_6" refType="h" refFor="ch" refForName="accent_6" op="equ"/>
                <dgm:constr type="ctrY" for="ch" forName="accent_6" refType="h" fact="0.894700"/>
                <dgm:constr type="ctrX" for="ch" forName="accent_6" refType="w"/>
                <dgm:constr type="ctrXOff" for="ch" forName="accent_6" refType="h" fact="-0.094300"/>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00000"/>
                <dgm:constr type="ctrY" for="ch" forName="text_6" refType="ctrY" refFor="ch" refForName="accent_6"/>
                <dgm:constr type="rMarg" for="ch" forName="text_6" refType="w" refFor="ch" refForName="accent_6" fact="1.800000"/>
                <dgm:constr type="primFontSz" for="ch" ptType="node" op="equ" val="65"/>
              </dgm:constrLst>
            </dgm:if>
            <dgm:else name="Name20">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13600"/>
                <dgm:constr type="w" for="ch" forName="accent_1" refType="h" refFor="ch" refForName="accent_1" op="equ"/>
                <dgm:constr type="ctrY" for="ch" forName="accent_1" refType="h" fact="0.090900"/>
                <dgm:constr type="ctrX" for="ch" forName="accent_1" refType="w"/>
                <dgm:constr type="ctrXOff" for="ch" forName="accent_1" refType="h" fact="-0.0835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13600"/>
                <dgm:constr type="w" for="ch" forName="accent_2" refType="h" refFor="ch" refForName="accent_2" op="equ"/>
                <dgm:constr type="ctrY" for="ch" forName="accent_2" refType="h" fact="0.227300"/>
                <dgm:constr type="ctrX" for="ch" forName="accent_2" refType="w"/>
                <dgm:constr type="ctrXOff" for="ch" forName="accent_2" refType="h" fact="-0.1658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13600"/>
                <dgm:constr type="w" for="ch" forName="accent_3" refType="h" refFor="ch" refForName="accent_3" op="equ"/>
                <dgm:constr type="ctrY" for="ch" forName="accent_3" refType="h" fact="0.363600"/>
                <dgm:constr type="ctrX" for="ch" forName="accent_3" refType="w"/>
                <dgm:constr type="ctrXOff" for="ch" forName="accent_3" refType="h" fact="-0.2109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13600"/>
                <dgm:constr type="w" for="ch" forName="accent_4" refType="h" refFor="ch" refForName="accent_4" op="equ"/>
                <dgm:constr type="ctrY" for="ch" forName="accent_4" refType="h" fact="0.500000"/>
                <dgm:constr type="ctrX" for="ch" forName="accent_4" refType="w"/>
                <dgm:constr type="ctrXOff" for="ch" forName="accent_4" refType="h" fact="-0.2253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13600"/>
                <dgm:constr type="w" for="ch" forName="accent_5" refType="h" refFor="ch" refForName="accent_5" op="equ"/>
                <dgm:constr type="ctrY" for="ch" forName="accent_5" refType="h" fact="0.636400"/>
                <dgm:constr type="ctrX" for="ch" forName="accent_5" refType="w"/>
                <dgm:constr type="ctrXOff" for="ch" forName="accent_5" refType="h" fact="-0.2109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h" for="ch" forName="accent_6" refType="h" fact="0.113600"/>
                <dgm:constr type="w" for="ch" forName="accent_6" refType="h" refFor="ch" refForName="accent_6" op="equ"/>
                <dgm:constr type="ctrY" for="ch" forName="accent_6" refType="h" fact="0.772700"/>
                <dgm:constr type="ctrX" for="ch" forName="accent_6" refType="w"/>
                <dgm:constr type="ctrXOff" for="ch" forName="accent_6" refType="h" fact="-0.165800"/>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00000"/>
                <dgm:constr type="ctrY" for="ch" forName="text_6" refType="ctrY" refFor="ch" refForName="accent_6"/>
                <dgm:constr type="rMarg" for="ch" forName="text_6" refType="w" refFor="ch" refForName="accent_6" fact="1.800000"/>
                <dgm:constr type="h" for="ch" forName="accent_7" refType="h" fact="0.113600"/>
                <dgm:constr type="w" for="ch" forName="accent_7" refType="h" refFor="ch" refForName="accent_7" op="equ"/>
                <dgm:constr type="ctrY" for="ch" forName="accent_7" refType="h" fact="0.909100"/>
                <dgm:constr type="ctrX" for="ch" forName="accent_7" refType="w"/>
                <dgm:constr type="ctrXOff" for="ch" forName="accent_7" refType="h" fact="-0.083500"/>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00000"/>
                <dgm:constr type="ctrY" for="ch" forName="text_7" refType="ctrY" refFor="ch" refForName="accent_7"/>
                <dgm:constr type="rMarg" for="ch" forName="text_7" refType="w" refFor="ch" refForName="accent_7" fact="1.800000"/>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r:blip="">
          <dgm:adjLst/>
        </dgm:shape>
        <dgm:presOf/>
        <dgm:constrLst>
          <dgm:constr type="w" for="ch" val="1"/>
          <dgm:constr type="h" for="ch" val="1"/>
          <dgm:constr type="diam" for="ch" forName="conn" refType="diam"/>
        </dgm:constrLst>
        <dgm:layoutNode name="srcNode">
          <dgm:alg type="sp"/>
          <dgm:shape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type="conn" r:blip="">
            <dgm:adjLst/>
          </dgm:shape>
          <dgm:presOf axis="desOrSelf" ptType="sibTrans" st="0" hideLastTrans="0" cnt="1"/>
          <dgm:constrLst>
            <dgm:constr type="begPad"/>
            <dgm:constr type="endPad"/>
          </dgm:constrLst>
        </dgm:layoutNode>
        <dgm:layoutNode name="extraNode">
          <dgm:alg type="sp"/>
          <dgm:shape type="rect" r:blip="" hideGeom="1">
            <dgm:adjLst/>
          </dgm:shape>
          <dgm:presOf/>
        </dgm:layoutNode>
        <dgm:layoutNode name="dstNode">
          <dgm:alg type="sp"/>
          <dgm:shape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1">
          <dgm:alg type="sp"/>
          <dgm:shape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2">
          <dgm:alg type="sp"/>
          <dgm:shape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3">
          <dgm:alg type="sp"/>
          <dgm:shape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4">
          <dgm:alg type="sp"/>
          <dgm:shape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5">
          <dgm:alg type="sp"/>
          <dgm:shape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6">
          <dgm:alg type="sp"/>
          <dgm:shape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7">
          <dgm:alg type="sp"/>
          <dgm:shape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xmlns:r="http://schemas.openxmlformats.org/officeDocument/2006/relationships" uniqueId="urn:microsoft.com/office/officeart/2008/layout/SquareAccentList#1">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val="0"/>
      <dgm:chPref val="0"/>
      <dgm:dir val="norm"/>
      <dgm:resizeHandles val="exact"/>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00"/>
      <dgm:constr type="h" for="des" forName="rootComposite" refType="h"/>
      <dgm:constr type="w" for="des" forName="childComposite" refType="w" refFor="des" refForName="rootComposite"/>
      <dgm:constr type="h" for="des" forName="childComposite" refType="h" refFor="des" refForName="rootComposite" fact="0.520500"/>
      <dgm:constr type="sibSp" refType="w" refFor="des" refForName="rootComposite" fact="0.050000"/>
      <dgm:constr type="sp" for="des" forName="root" refType="h" refFor="des" refForName="childComposite" fact="0.285500"/>
    </dgm:constrLst>
    <dgm:ruleLst/>
    <dgm:forEach name="Name3" axis="ch">
      <dgm:forEach name="Name4" axis="self" ptType="node" cnt="1">
        <dgm:layoutNode name="root">
          <dgm:varLst>
            <dgm:chMax val="0"/>
            <dgm:chPref val="0"/>
          </dgm:varLst>
          <dgm:alg type="hierRoot">
            <dgm:param type="hierAlign" val="tL"/>
          </dgm:alg>
          <dgm:shape r:blip="">
            <dgm:adjLst/>
          </dgm:shape>
          <dgm:presOf/>
          <dgm:constrLst/>
          <dgm:ruleLst/>
          <dgm:layoutNode name="rootComposite">
            <dgm:varLst/>
            <dgm:alg type="composite"/>
            <dgm:shape r:blip="">
              <dgm:adjLst/>
            </dgm:shape>
            <dgm:presOf axis="self" ptType="node" cnt="1"/>
            <dgm:choose name="Name5">
              <dgm:if name="Name6" func="var" arg="dir" op="equ" val="norm">
                <dgm:constrLst>
                  <dgm:constr type="l" for="ch" forName="Parent" refType="w" fact="0.000000"/>
                  <dgm:constr type="t" for="ch" forName="Parent" refType="h" fact="0.000000"/>
                  <dgm:constr type="w" for="ch" forName="Parent" refType="w"/>
                  <dgm:constr type="h" for="ch" forName="Parent" refType="h" fact="0.642400"/>
                  <dgm:constr type="l" for="ch" forName="ParentAccent" refType="w" fact="0.000000"/>
                  <dgm:constr type="b" for="ch" forName="ParentAccent" refType="h"/>
                  <dgm:constr type="w" for="ch" forName="ParentAccent" refType="w"/>
                  <dgm:constr type="h" for="ch" forName="ParentAccent" refType="h" fact="0.357600"/>
                  <dgm:constr type="l" for="ch" forName="ParentSmallAccent" refType="w" fact="0.000000"/>
                  <dgm:constr type="b" for="ch" forName="ParentSmallAccent" refType="h"/>
                  <dgm:constr type="w" for="ch" forName="ParentSmallAccent" refType="h" fact="0.223300"/>
                  <dgm:constr type="h" for="ch" forName="ParentSmallAccent" refType="h" fact="0.223300"/>
                </dgm:constrLst>
              </dgm:if>
              <dgm:else name="Name7">
                <dgm:constrLst>
                  <dgm:constr type="l" for="ch" forName="Parent" refType="w" fact="0.000000"/>
                  <dgm:constr type="t" for="ch" forName="Parent" refType="h" fact="0.000000"/>
                  <dgm:constr type="w" for="ch" forName="Parent" refType="w"/>
                  <dgm:constr type="h" for="ch" forName="Parent" refType="h" fact="0.642400"/>
                  <dgm:constr type="l" for="ch" forName="ParentAccent" refType="w" fact="0.000000"/>
                  <dgm:constr type="b" for="ch" forName="ParentAccent" refType="h"/>
                  <dgm:constr type="w" for="ch" forName="ParentAccent" refType="w"/>
                  <dgm:constr type="h" for="ch" forName="ParentAccent" refType="h" fact="0.357600"/>
                  <dgm:constr type="r" for="ch" forName="ParentSmallAccent" refType="w"/>
                  <dgm:constr type="b" for="ch" forName="ParentSmallAccent" refType="h"/>
                  <dgm:constr type="w" for="ch" forName="ParentSmallAccent" refType="h" fact="0.223300"/>
                  <dgm:constr type="h" for="ch" forName="ParentSmallAccent" refType="h" fact="0.223300"/>
                </dgm:constrLst>
              </dgm:else>
            </dgm:choose>
            <dgm:ruleLst/>
            <dgm:layoutNode name="ParentAccent" styleLbl="alignNode1">
              <dgm:alg type="sp"/>
              <dgm:shape type="rect" r:blip="">
                <dgm:adjLst/>
              </dgm:shape>
              <dgm:presOf/>
            </dgm:layoutNode>
            <dgm:layoutNode name="ParentSmallAccent" styleLbl="fgAcc1">
              <dgm:alg type="sp"/>
              <dgm:shape type="rect" r:blip="">
                <dgm:adjLst/>
              </dgm:shape>
              <dgm:presOf/>
            </dgm:layoutNode>
            <dgm:layoutNode name="Parent" styleLbl="revTx">
              <dgm:varLst>
                <dgm:chMax val="0"/>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type="rect" r:blip="">
                <dgm:adjLst/>
              </dgm:shape>
              <dgm:presOf axis="self" ptType="node"/>
              <dgm:constrLst>
                <dgm:constr type="tMarg" refType="primFontSz" fact="0.100000"/>
                <dgm:constr type="bMarg" refType="primFontSz" fact="0.100000"/>
                <dgm:constr type="lMarg" refType="primFontSz" fact="0.150000"/>
                <dgm:constr type="rMarg" refType="primFontSz" fact="0.150000"/>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r:blip="">
              <dgm:adjLst/>
            </dgm:shape>
            <dgm:presOf/>
            <dgm:constrLst/>
            <dgm:ruleLst/>
            <dgm:forEach name="Name11" axis="ch">
              <dgm:forEach name="Name12" axis="self" ptType="node">
                <dgm:layoutNode name="childComposite">
                  <dgm:varLst>
                    <dgm:chMax val="0"/>
                    <dgm:chPref val="0"/>
                  </dgm:varLst>
                  <dgm:alg type="composite"/>
                  <dgm:shape r:blip="">
                    <dgm:adjLst/>
                  </dgm:shape>
                  <dgm:presOf/>
                  <dgm:choose name="Name13">
                    <dgm:if name="Name14" func="var" arg="dir" op="equ" val="norm">
                      <dgm:constrLst>
                        <dgm:constr type="w" for="ch" forName="ChildAccent" refType="h" fact="0.429000"/>
                        <dgm:constr type="h" for="ch" forName="ChildAccent" refType="h" fact="0.429000"/>
                        <dgm:constr type="l" for="ch" forName="ChildAccent" refType="w" fact="0.000000"/>
                        <dgm:constr type="t" for="ch" forName="ChildAccent" refType="h" fact="0.285500"/>
                        <dgm:constr type="w" for="ch" forName="Child" refType="w" fact="0.930000"/>
                        <dgm:constr type="h" for="ch" forName="Child" refType="h"/>
                        <dgm:constr type="l" for="ch" forName="Child" refType="w" fact="0.070000"/>
                        <dgm:constr type="t" for="ch" forName="Child" refType="h" fact="0.000000"/>
                      </dgm:constrLst>
                    </dgm:if>
                    <dgm:else name="Name15">
                      <dgm:constrLst>
                        <dgm:constr type="w" for="ch" forName="ChildAccent" refType="h" fact="0.429000"/>
                        <dgm:constr type="h" for="ch" forName="ChildAccent" refType="h" fact="0.429000"/>
                        <dgm:constr type="r" for="ch" forName="ChildAccent" refType="w"/>
                        <dgm:constr type="t" for="ch" forName="ChildAccent" refType="h" fact="0.285500"/>
                        <dgm:constr type="w" for="ch" forName="Child" refType="w" fact="0.930000"/>
                        <dgm:constr type="h" for="ch" forName="Child" refType="h"/>
                        <dgm:constr type="r" for="ch" forName="Child" refType="w" fact="0.930000"/>
                        <dgm:constr type="t" for="ch" forName="Child" refType="h" fact="0.000000"/>
                      </dgm:constrLst>
                    </dgm:else>
                  </dgm:choose>
                  <dgm:ruleLst/>
                  <dgm:layoutNode name="ChildAccent" styleLbl="solidFgAcc1">
                    <dgm:alg type="sp"/>
                    <dgm:shape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xmlns:r="http://schemas.openxmlformats.org/officeDocument/2006/relationships" uniqueId="urn:microsoft.com/office/officeart/2005/8/layout/hierarchy1#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val="norm"/>
      <dgm:animOne val="branch"/>
      <dgm:animLvl val="lvl"/>
      <dgm:resizeHandles val="exact"/>
    </dgm:varLst>
    <dgm:choose name="Name0">
      <dgm:if name="Name1" func="var" arg="dir" op="equ" val="norm">
        <dgm:alg type="hierChild">
          <dgm:param type="linDir" val="fromL"/>
        </dgm:alg>
      </dgm:if>
      <dgm:else name="Name2">
        <dgm:alg type="hierChild">
          <dgm:param type="linDir" val="fromR"/>
        </dgm:alg>
      </dgm:else>
    </dgm:choose>
    <dgm:shape r:blip="">
      <dgm:adjLst/>
    </dgm:shape>
    <dgm:presOf/>
    <dgm:constrLst>
      <dgm:constr type="primFontSz" for="des" ptType="node" op="equ" val="65"/>
      <dgm:constr type="w" for="des" forName="composite" refType="w"/>
      <dgm:constr type="h" for="des" forName="composite" refType="w" refFor="des" refForName="composite" fact="0.667000"/>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00000"/>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0000"/>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r:blip="">
            <dgm:adjLst/>
          </dgm:shape>
          <dgm:presOf/>
          <dgm:constrLst>
            <dgm:constr type="bendDist" for="des" ptType="parTrans" refType="sp" fact="0.500000"/>
          </dgm:constrLst>
          <dgm:ruleLst/>
          <dgm:layoutNode name="composite">
            <dgm:alg type="composite"/>
            <dgm:shape r:blip="">
              <dgm:adjLst/>
            </dgm:shape>
            <dgm:presOf/>
            <dgm:constrLst>
              <dgm:constr type="w" for="ch" forName="background" refType="w" fact="0.900000"/>
              <dgm:constr type="h" for="ch" forName="background" refType="w" refFor="ch" refForName="background" fact="0.635000"/>
              <dgm:constr type="t" for="ch" forName="background"/>
              <dgm:constr type="l" for="ch" forName="background"/>
              <dgm:constr type="w" for="ch" forName="text" refType="w" fact="0.900000"/>
              <dgm:constr type="h" for="ch" forName="text" refType="w" refFor="ch" refForName="text" fact="0.635000"/>
              <dgm:constr type="t" for="ch" forName="text" refType="w" fact="0.095000"/>
              <dgm:constr type="l" for="ch" forName="text" refType="w" fact="0.100000"/>
            </dgm:constrLst>
            <dgm:ruleLst/>
            <dgm:layoutNode name="background" styleLbl="node0" moveWith="text">
              <dgm:alg type="sp"/>
              <dgm:shape type="roundRect" r:blip="">
                <dgm:adjLst>
                  <dgm:adj idx="1" val="0.100000"/>
                </dgm:adjLst>
              </dgm:shape>
              <dgm:presOf/>
              <dgm:constrLst/>
              <dgm:ruleLst/>
            </dgm:layoutNode>
            <dgm:layoutNode name="text" styleLbl="fgAcc0">
              <dgm:varLst>
                <dgm:chPref val="3"/>
              </dgm:varLst>
              <dgm:alg type="tx"/>
              <dgm:shape type="roundRect" r:blip="">
                <dgm:adjLst>
                  <dgm:adj idx="1" val="0.100000"/>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type="conn" r:blip="" zOrderOff="-999">
                    <dgm:adjLst/>
                  </dgm:shape>
                  <dgm:presOf axis="self"/>
                  <dgm:constrLst>
                    <dgm:constr type="begPad"/>
                    <dgm:constr type="endPad"/>
                  </dgm:constrLst>
                  <dgm:ruleLst/>
                </dgm:layoutNode>
              </dgm:forEach>
              <dgm:forEach name="Name11" axis="self" ptType="node">
                <dgm:layoutNode name="hierRoot2">
                  <dgm:alg type="hierRoot"/>
                  <dgm:shape r:blip="">
                    <dgm:adjLst/>
                  </dgm:shape>
                  <dgm:presOf/>
                  <dgm:constrLst>
                    <dgm:constr type="bendDist" for="des" ptType="parTrans" refType="sp" fact="0.500000"/>
                  </dgm:constrLst>
                  <dgm:ruleLst/>
                  <dgm:layoutNode name="composite2">
                    <dgm:alg type="composite"/>
                    <dgm:shape r:blip="">
                      <dgm:adjLst/>
                    </dgm:shape>
                    <dgm:presOf/>
                    <dgm:constrLst>
                      <dgm:constr type="w" for="ch" forName="background2" refType="w" fact="0.900000"/>
                      <dgm:constr type="h" for="ch" forName="background2" refType="w" refFor="ch" refForName="background2" fact="0.635000"/>
                      <dgm:constr type="t" for="ch" forName="background2"/>
                      <dgm:constr type="l" for="ch" forName="background2"/>
                      <dgm:constr type="w" for="ch" forName="text2" refType="w" fact="0.900000"/>
                      <dgm:constr type="h" for="ch" forName="text2" refType="w" refFor="ch" refForName="text2" fact="0.635000"/>
                      <dgm:constr type="t" for="ch" forName="text2" refType="w" fact="0.095000"/>
                      <dgm:constr type="l" for="ch" forName="text2" refType="w" fact="0.100000"/>
                    </dgm:constrLst>
                    <dgm:ruleLst/>
                    <dgm:layoutNode name="background2" moveWith="text2">
                      <dgm:alg type="sp"/>
                      <dgm:shape type="roundRect" r:blip="">
                        <dgm:adjLst>
                          <dgm:adj idx="1" val="0.100000"/>
                        </dgm:adjLst>
                      </dgm:shape>
                      <dgm:presOf/>
                      <dgm:constrLst/>
                      <dgm:ruleLst/>
                    </dgm:layoutNode>
                    <dgm:layoutNode name="text2" styleLbl="fgAcc2">
                      <dgm:varLst>
                        <dgm:chPref val="3"/>
                      </dgm:varLst>
                      <dgm:alg type="tx"/>
                      <dgm:shape type="roundRect" r:blip="">
                        <dgm:adjLst>
                          <dgm:adj idx="1" val="0.100000"/>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type="conn" r:blip="" zOrderOff="-999">
                            <dgm:adjLst/>
                          </dgm:shape>
                          <dgm:presOf axis="self"/>
                          <dgm:constrLst>
                            <dgm:constr type="begPad"/>
                            <dgm:constr type="endPad"/>
                          </dgm:constrLst>
                          <dgm:ruleLst/>
                        </dgm:layoutNode>
                      </dgm:forEach>
                      <dgm:forEach name="Name18" axis="self" ptType="node">
                        <dgm:layoutNode name="hierRoot3">
                          <dgm:alg type="hierRoot"/>
                          <dgm:shape r:blip="">
                            <dgm:adjLst/>
                          </dgm:shape>
                          <dgm:presOf/>
                          <dgm:constrLst>
                            <dgm:constr type="bendDist" for="des" ptType="parTrans" refType="sp" fact="0.500000"/>
                          </dgm:constrLst>
                          <dgm:ruleLst/>
                          <dgm:layoutNode name="composite3">
                            <dgm:alg type="composite"/>
                            <dgm:shape r:blip="">
                              <dgm:adjLst/>
                            </dgm:shape>
                            <dgm:presOf/>
                            <dgm:constrLst>
                              <dgm:constr type="w" for="ch" forName="background3" refType="w" fact="0.900000"/>
                              <dgm:constr type="h" for="ch" forName="background3" refType="w" refFor="ch" refForName="background3" fact="0.635000"/>
                              <dgm:constr type="t" for="ch" forName="background3"/>
                              <dgm:constr type="l" for="ch" forName="background3"/>
                              <dgm:constr type="w" for="ch" forName="text3" refType="w" fact="0.900000"/>
                              <dgm:constr type="h" for="ch" forName="text3" refType="w" refFor="ch" refForName="text3" fact="0.635000"/>
                              <dgm:constr type="t" for="ch" forName="text3" refType="w" fact="0.095000"/>
                              <dgm:constr type="l" for="ch" forName="text3" refType="w" fact="0.100000"/>
                            </dgm:constrLst>
                            <dgm:ruleLst/>
                            <dgm:layoutNode name="background3" moveWith="text3">
                              <dgm:alg type="sp"/>
                              <dgm:shape type="roundRect" r:blip="">
                                <dgm:adjLst>
                                  <dgm:adj idx="1" val="0.100000"/>
                                </dgm:adjLst>
                              </dgm:shape>
                              <dgm:presOf/>
                              <dgm:constrLst/>
                              <dgm:ruleLst/>
                            </dgm:layoutNode>
                            <dgm:layoutNode name="text3" styleLbl="fgAcc3">
                              <dgm:varLst>
                                <dgm:chPref val="3"/>
                              </dgm:varLst>
                              <dgm:alg type="tx"/>
                              <dgm:shape type="roundRect" r:blip="">
                                <dgm:adjLst>
                                  <dgm:adj idx="1" val="0.100000"/>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type="conn" r:blip="" zOrderOff="-999">
                                    <dgm:adjLst/>
                                  </dgm:shape>
                                  <dgm:presOf axis="self"/>
                                  <dgm:constrLst>
                                    <dgm:constr type="begPad"/>
                                    <dgm:constr type="endPad"/>
                                  </dgm:constrLst>
                                  <dgm:ruleLst/>
                                </dgm:layoutNode>
                              </dgm:forEach>
                              <dgm:forEach name="Name27" axis="self" ptType="node">
                                <dgm:layoutNode name="hierRoot4">
                                  <dgm:alg type="hierRoot"/>
                                  <dgm:shape r:blip="">
                                    <dgm:adjLst/>
                                  </dgm:shape>
                                  <dgm:presOf/>
                                  <dgm:constrLst>
                                    <dgm:constr type="bendDist" for="des" ptType="parTrans" refType="sp" fact="0.500000"/>
                                  </dgm:constrLst>
                                  <dgm:ruleLst/>
                                  <dgm:layoutNode name="composite4">
                                    <dgm:alg type="composite"/>
                                    <dgm:shape r:blip="">
                                      <dgm:adjLst/>
                                    </dgm:shape>
                                    <dgm:presOf/>
                                    <dgm:constrLst>
                                      <dgm:constr type="w" for="ch" forName="background4" refType="w" fact="0.900000"/>
                                      <dgm:constr type="h" for="ch" forName="background4" refType="w" refFor="ch" refForName="background4" fact="0.635000"/>
                                      <dgm:constr type="t" for="ch" forName="background4"/>
                                      <dgm:constr type="l" for="ch" forName="background4"/>
                                      <dgm:constr type="w" for="ch" forName="text4" refType="w" fact="0.900000"/>
                                      <dgm:constr type="h" for="ch" forName="text4" refType="w" refFor="ch" refForName="text4" fact="0.635000"/>
                                      <dgm:constr type="t" for="ch" forName="text4" refType="w" fact="0.095000"/>
                                      <dgm:constr type="l" for="ch" forName="text4" refType="w" fact="0.100000"/>
                                    </dgm:constrLst>
                                    <dgm:ruleLst/>
                                    <dgm:layoutNode name="background4" moveWith="text4">
                                      <dgm:alg type="sp"/>
                                      <dgm:shape type="roundRect" r:blip="">
                                        <dgm:adjLst>
                                          <dgm:adj idx="1" val="0.100000"/>
                                        </dgm:adjLst>
                                      </dgm:shape>
                                      <dgm:presOf/>
                                      <dgm:constrLst/>
                                      <dgm:ruleLst/>
                                    </dgm:layoutNode>
                                    <dgm:layoutNode name="text4" styleLbl="fgAcc4">
                                      <dgm:varLst>
                                        <dgm:chPref val="3"/>
                                      </dgm:varLst>
                                      <dgm:alg type="tx"/>
                                      <dgm:shape type="roundRect" r:blip="">
                                        <dgm:adjLst>
                                          <dgm:adj idx="1" val="0.100000"/>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xmlns:r="http://schemas.openxmlformats.org/officeDocument/2006/relationships"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val="norm"/>
    </dgm:varLst>
    <dgm:alg type="composite"/>
    <dgm:shape r:blip="">
      <dgm:adjLst/>
    </dgm:shape>
    <dgm:constrLst>
      <dgm:constr type="w" for="ch" refType="h" refFor="ch" op="gte" fact="0.800000"/>
    </dgm:constrLst>
    <dgm:layoutNode name="Name1">
      <dgm:alg type="composite"/>
      <dgm:shape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625000"/>
                <dgm:constr type="w" for="ch" forName="accent_1" refType="h" refFor="ch" refForName="accent_1" op="equ"/>
                <dgm:constr type="ctrY" for="ch" forName="accent_1" refType="h" fact="0.500000"/>
                <dgm:constr type="ctrX" for="ch" forName="accent_1" refType="h" fact="0.2253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primFontSz" for="ch" ptType="node" op="equ" val="65"/>
              </dgm:constrLst>
            </dgm:if>
            <dgm:if name="Name6" axis="ch" ptType="node" func="cnt" op="equ" val="2">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357100"/>
                <dgm:constr type="w" for="ch" forName="accent_1" refType="h" refFor="ch" refForName="accent_1" op="equ"/>
                <dgm:constr type="ctrY" for="ch" forName="accent_1" refType="h" fact="0.285700"/>
                <dgm:constr type="ctrX" for="ch" forName="accent_1" refType="h" fact="0.1891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357100"/>
                <dgm:constr type="w" for="ch" forName="accent_2" refType="h" refFor="ch" refForName="accent_2" op="equ"/>
                <dgm:constr type="ctrY" for="ch" forName="accent_2" refType="h" fact="0.714300"/>
                <dgm:constr type="ctrX" for="ch" forName="accent_2" refType="h" fact="0.1891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primFontSz" for="ch" ptType="node" op="equ" val="65"/>
              </dgm:constrLst>
            </dgm:if>
            <dgm:if name="Name7" axis="ch" ptType="node" func="cnt" op="equ" val="3">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250000"/>
                <dgm:constr type="w" for="ch" forName="accent_1" refType="h" refFor="ch" refForName="accent_1" op="equ"/>
                <dgm:constr type="ctrY" for="ch" forName="accent_1" refType="h" fact="0.200000"/>
                <dgm:constr type="ctrX" for="ch" forName="accent_1" refType="h" fact="0.1526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250000"/>
                <dgm:constr type="w" for="ch" forName="accent_2" refType="h" refFor="ch" refForName="accent_2" op="equ"/>
                <dgm:constr type="ctrY" for="ch" forName="accent_2" refType="h" fact="0.500000"/>
                <dgm:constr type="ctrX" for="ch" forName="accent_2" refType="h" fact="0.2253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250000"/>
                <dgm:constr type="w" for="ch" forName="accent_3" refType="h" refFor="ch" refForName="accent_3" op="equ"/>
                <dgm:constr type="ctrY" for="ch" forName="accent_3" refType="h" fact="0.800000"/>
                <dgm:constr type="ctrX" for="ch" forName="accent_3" refType="h" fact="0.1526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primFontSz" for="ch" ptType="node" op="equ" val="65"/>
              </dgm:constrLst>
            </dgm:if>
            <dgm:if name="Name8" axis="ch" ptType="node" func="cnt" op="equ" val="4">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92300"/>
                <dgm:constr type="w" for="ch" forName="accent_1" refType="h" refFor="ch" refForName="accent_1" op="equ"/>
                <dgm:constr type="ctrY" for="ch" forName="accent_1" refType="h" fact="0.153800"/>
                <dgm:constr type="ctrX" for="ch" forName="accent_1" refType="h" fact="0.1268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92300"/>
                <dgm:constr type="w" for="ch" forName="accent_2" refType="h" refFor="ch" refForName="accent_2" op="equ"/>
                <dgm:constr type="ctrY" for="ch" forName="accent_2" refType="h" fact="0.384600"/>
                <dgm:constr type="ctrX" for="ch" forName="accent_2" refType="h" fact="0.2150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92300"/>
                <dgm:constr type="w" for="ch" forName="accent_3" refType="h" refFor="ch" refForName="accent_3" op="equ"/>
                <dgm:constr type="ctrY" for="ch" forName="accent_3" refType="h" fact="0.615400"/>
                <dgm:constr type="ctrX" for="ch" forName="accent_3" refType="h" fact="0.2150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92300"/>
                <dgm:constr type="w" for="ch" forName="accent_4" refType="h" refFor="ch" refForName="accent_4" op="equ"/>
                <dgm:constr type="ctrY" for="ch" forName="accent_4" refType="h" fact="0.846200"/>
                <dgm:constr type="ctrX" for="ch" forName="accent_4" refType="h" fact="0.1268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primFontSz" for="ch" ptType="node" op="equ" val="65"/>
              </dgm:constrLst>
            </dgm:if>
            <dgm:if name="Name9" axis="ch" ptType="node" func="cnt" op="equ" val="5">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56300"/>
                <dgm:constr type="w" for="ch" forName="accent_1" refType="h" refFor="ch" refForName="accent_1" op="equ"/>
                <dgm:constr type="ctrY" for="ch" forName="accent_1" refType="h" fact="0.125000"/>
                <dgm:constr type="ctrX" for="ch" forName="accent_1" refType="h" fact="0.1082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56300"/>
                <dgm:constr type="w" for="ch" forName="accent_2" refType="h" refFor="ch" refForName="accent_2" op="equ"/>
                <dgm:constr type="ctrY" for="ch" forName="accent_2" refType="h" fact="0.312500"/>
                <dgm:constr type="ctrX" for="ch" forName="accent_2" refType="h" fact="0.1978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56300"/>
                <dgm:constr type="w" for="ch" forName="accent_3" refType="h" refFor="ch" refForName="accent_3" op="equ"/>
                <dgm:constr type="ctrY" for="ch" forName="accent_3" refType="h" fact="0.500000"/>
                <dgm:constr type="ctrX" for="ch" forName="accent_3" refType="h" fact="0.2253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56300"/>
                <dgm:constr type="w" for="ch" forName="accent_4" refType="h" refFor="ch" refForName="accent_4" op="equ"/>
                <dgm:constr type="ctrY" for="ch" forName="accent_4" refType="h" fact="0.687500"/>
                <dgm:constr type="ctrX" for="ch" forName="accent_4" refType="h" fact="0.1978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56300"/>
                <dgm:constr type="w" for="ch" forName="accent_5" refType="h" refFor="ch" refForName="accent_5" op="equ"/>
                <dgm:constr type="ctrY" for="ch" forName="accent_5" refType="h" fact="0.875000"/>
                <dgm:constr type="ctrX" for="ch" forName="accent_5" refType="h" fact="0.1082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primFontSz" for="ch" ptType="node" op="equ" val="65"/>
              </dgm:constrLst>
            </dgm:if>
            <dgm:if name="Name10" axis="ch" ptType="node" func="cnt" op="equ" val="6">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31600"/>
                <dgm:constr type="w" for="ch" forName="accent_1" refType="h" refFor="ch" refForName="accent_1" op="equ"/>
                <dgm:constr type="ctrY" for="ch" forName="accent_1" refType="h" fact="0.105300"/>
                <dgm:constr type="ctrX" for="ch" forName="accent_1" refType="h" fact="0.0943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31600"/>
                <dgm:constr type="w" for="ch" forName="accent_2" refType="h" refFor="ch" refForName="accent_2" op="equ"/>
                <dgm:constr type="ctrY" for="ch" forName="accent_2" refType="h" fact="0.263200"/>
                <dgm:constr type="ctrX" for="ch" forName="accent_2" refType="h" fact="0.1809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31600"/>
                <dgm:constr type="w" for="ch" forName="accent_3" refType="h" refFor="ch" refForName="accent_3" op="equ"/>
                <dgm:constr type="ctrY" for="ch" forName="accent_3" refType="h" fact="0.421100"/>
                <dgm:constr type="ctrX" for="ch" forName="accent_3" refType="h" fact="0.2205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31600"/>
                <dgm:constr type="w" for="ch" forName="accent_4" refType="h" refFor="ch" refForName="accent_4" op="equ"/>
                <dgm:constr type="ctrY" for="ch" forName="accent_4" refType="h" fact="0.578900"/>
                <dgm:constr type="ctrX" for="ch" forName="accent_4" refType="h" fact="0.2205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31600"/>
                <dgm:constr type="w" for="ch" forName="accent_5" refType="h" refFor="ch" refForName="accent_5" op="equ"/>
                <dgm:constr type="ctrY" for="ch" forName="accent_5" refType="h" fact="0.736800"/>
                <dgm:constr type="ctrX" for="ch" forName="accent_5" refType="h" fact="0.1809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h" for="ch" forName="accent_6" refType="h" fact="0.131600"/>
                <dgm:constr type="w" for="ch" forName="accent_6" refType="h" refFor="ch" refForName="accent_6" op="equ"/>
                <dgm:constr type="ctrY" for="ch" forName="accent_6" refType="h" fact="0.894700"/>
                <dgm:constr type="ctrX" for="ch" forName="accent_6" refType="h" fact="0.094300"/>
                <dgm:constr type="l" for="ch" forName="text_6" refType="ctrX" refFor="ch" refForName="accent_6"/>
                <dgm:constr type="r" for="ch" forName="text_6" refType="w"/>
                <dgm:constr type="w" for="ch" forName="text_6" refType="h" refFor="ch" refForName="text_6" op="gte"/>
                <dgm:constr type="h" for="ch" forName="text_6" refType="h" refFor="ch" refForName="accent_6" fact="0.800000"/>
                <dgm:constr type="ctrY" for="ch" forName="text_6" refType="ctrY" refFor="ch" refForName="accent_6"/>
                <dgm:constr type="lMarg" for="ch" forName="text_6" refType="w" refFor="ch" refForName="accent_6" fact="1.800000"/>
                <dgm:constr type="primFontSz" for="ch" ptType="node" op="equ" val="65"/>
              </dgm:constrLst>
            </dgm:if>
            <dgm:else name="Name11">
              <dgm:constrLst>
                <dgm:constr type="h" for="ch" forName="cycle" refType="h"/>
                <dgm:constr type="w" for="ch" forName="cycle" refType="h" refFor="ch" refForName="cycle" fact="0.260000"/>
                <dgm:constr type="l" for="ch" forName="cycle"/>
                <dgm:constr type="ctrY" for="ch" forName="cycle" refType="h" fact="0.500000"/>
                <dgm:constr type="diam" for="ch" forName="cycle" refType="h" fact="1.344000"/>
                <dgm:constr type="h" for="ch" forName="accent_1" refType="h" fact="0.113600"/>
                <dgm:constr type="w" for="ch" forName="accent_1" refType="h" refFor="ch" refForName="accent_1" op="equ"/>
                <dgm:constr type="ctrY" for="ch" forName="accent_1" refType="h" fact="0.090900"/>
                <dgm:constr type="ctrX" for="ch" forName="accent_1" refType="h" fact="0.083500"/>
                <dgm:constr type="l" for="ch" forName="text_1" refType="ctrX" refFor="ch" refForName="accent_1"/>
                <dgm:constr type="r" for="ch" forName="text_1" refType="w"/>
                <dgm:constr type="w" for="ch" forName="text_1" refType="h" refFor="ch" refForName="text_1" op="gte"/>
                <dgm:constr type="h" for="ch" forName="text_1" refType="h" refFor="ch" refForName="accent_1" fact="0.800000"/>
                <dgm:constr type="ctrY" for="ch" forName="text_1" refType="ctrY" refFor="ch" refForName="accent_1"/>
                <dgm:constr type="lMarg" for="ch" forName="text_1" refType="w" refFor="ch" refForName="accent_1" fact="1.800000"/>
                <dgm:constr type="h" for="ch" forName="accent_2" refType="h" fact="0.113600"/>
                <dgm:constr type="w" for="ch" forName="accent_2" refType="h" refFor="ch" refForName="accent_2" op="equ"/>
                <dgm:constr type="ctrY" for="ch" forName="accent_2" refType="h" fact="0.227300"/>
                <dgm:constr type="ctrX" for="ch" forName="accent_2" refType="h" fact="0.165800"/>
                <dgm:constr type="l" for="ch" forName="text_2" refType="ctrX" refFor="ch" refForName="accent_2"/>
                <dgm:constr type="r" for="ch" forName="text_2" refType="w"/>
                <dgm:constr type="w" for="ch" forName="text_2" refType="h" refFor="ch" refForName="text_2" op="gte"/>
                <dgm:constr type="h" for="ch" forName="text_2" refType="h" refFor="ch" refForName="accent_2" fact="0.800000"/>
                <dgm:constr type="ctrY" for="ch" forName="text_2" refType="ctrY" refFor="ch" refForName="accent_2"/>
                <dgm:constr type="lMarg" for="ch" forName="text_2" refType="w" refFor="ch" refForName="accent_2" fact="1.800000"/>
                <dgm:constr type="h" for="ch" forName="accent_3" refType="h" fact="0.113600"/>
                <dgm:constr type="w" for="ch" forName="accent_3" refType="h" refFor="ch" refForName="accent_3" op="equ"/>
                <dgm:constr type="ctrY" for="ch" forName="accent_3" refType="h" fact="0.363600"/>
                <dgm:constr type="ctrX" for="ch" forName="accent_3" refType="h" fact="0.210900"/>
                <dgm:constr type="l" for="ch" forName="text_3" refType="ctrX" refFor="ch" refForName="accent_3"/>
                <dgm:constr type="r" for="ch" forName="text_3" refType="w"/>
                <dgm:constr type="w" for="ch" forName="text_3" refType="h" refFor="ch" refForName="text_3" op="gte"/>
                <dgm:constr type="h" for="ch" forName="text_3" refType="h" refFor="ch" refForName="accent_3" fact="0.800000"/>
                <dgm:constr type="ctrY" for="ch" forName="text_3" refType="ctrY" refFor="ch" refForName="accent_3"/>
                <dgm:constr type="lMarg" for="ch" forName="text_3" refType="w" refFor="ch" refForName="accent_3" fact="1.800000"/>
                <dgm:constr type="h" for="ch" forName="accent_4" refType="h" fact="0.113600"/>
                <dgm:constr type="w" for="ch" forName="accent_4" refType="h" refFor="ch" refForName="accent_4" op="equ"/>
                <dgm:constr type="ctrY" for="ch" forName="accent_4" refType="h" fact="0.500000"/>
                <dgm:constr type="ctrX" for="ch" forName="accent_4" refType="h" fact="0.225300"/>
                <dgm:constr type="l" for="ch" forName="text_4" refType="ctrX" refFor="ch" refForName="accent_4"/>
                <dgm:constr type="r" for="ch" forName="text_4" refType="w"/>
                <dgm:constr type="w" for="ch" forName="text_4" refType="h" refFor="ch" refForName="text_4" op="gte"/>
                <dgm:constr type="h" for="ch" forName="text_4" refType="h" refFor="ch" refForName="accent_4" fact="0.800000"/>
                <dgm:constr type="ctrY" for="ch" forName="text_4" refType="ctrY" refFor="ch" refForName="accent_4"/>
                <dgm:constr type="lMarg" for="ch" forName="text_4" refType="w" refFor="ch" refForName="accent_4" fact="1.800000"/>
                <dgm:constr type="h" for="ch" forName="accent_5" refType="h" fact="0.113600"/>
                <dgm:constr type="w" for="ch" forName="accent_5" refType="h" refFor="ch" refForName="accent_5" op="equ"/>
                <dgm:constr type="ctrY" for="ch" forName="accent_5" refType="h" fact="0.636400"/>
                <dgm:constr type="ctrX" for="ch" forName="accent_5" refType="h" fact="0.210900"/>
                <dgm:constr type="l" for="ch" forName="text_5" refType="ctrX" refFor="ch" refForName="accent_5"/>
                <dgm:constr type="r" for="ch" forName="text_5" refType="w"/>
                <dgm:constr type="w" for="ch" forName="text_5" refType="h" refFor="ch" refForName="text_5" op="gte"/>
                <dgm:constr type="h" for="ch" forName="text_5" refType="h" refFor="ch" refForName="accent_5" fact="0.800000"/>
                <dgm:constr type="ctrY" for="ch" forName="text_5" refType="ctrY" refFor="ch" refForName="accent_5"/>
                <dgm:constr type="lMarg" for="ch" forName="text_5" refType="w" refFor="ch" refForName="accent_5" fact="1.800000"/>
                <dgm:constr type="h" for="ch" forName="accent_6" refType="h" fact="0.113600"/>
                <dgm:constr type="w" for="ch" forName="accent_6" refType="h" refFor="ch" refForName="accent_6" op="equ"/>
                <dgm:constr type="ctrY" for="ch" forName="accent_6" refType="h" fact="0.772700"/>
                <dgm:constr type="ctrX" for="ch" forName="accent_6" refType="h" fact="0.165800"/>
                <dgm:constr type="l" for="ch" forName="text_6" refType="ctrX" refFor="ch" refForName="accent_6"/>
                <dgm:constr type="r" for="ch" forName="text_6" refType="w"/>
                <dgm:constr type="w" for="ch" forName="text_6" refType="h" refFor="ch" refForName="text_6" op="gte"/>
                <dgm:constr type="h" for="ch" forName="text_6" refType="h" refFor="ch" refForName="accent_6" fact="0.800000"/>
                <dgm:constr type="ctrY" for="ch" forName="text_6" refType="ctrY" refFor="ch" refForName="accent_6"/>
                <dgm:constr type="lMarg" for="ch" forName="text_6" refType="w" refFor="ch" refForName="accent_6" fact="1.800000"/>
                <dgm:constr type="h" for="ch" forName="accent_7" refType="h" fact="0.113600"/>
                <dgm:constr type="w" for="ch" forName="accent_7" refType="h" refFor="ch" refForName="accent_7" op="equ"/>
                <dgm:constr type="ctrY" for="ch" forName="accent_7" refType="h" fact="0.909100"/>
                <dgm:constr type="ctrX" for="ch" forName="accent_7" refType="h" fact="0.083500"/>
                <dgm:constr type="l" for="ch" forName="text_7" refType="ctrX" refFor="ch" refForName="accent_7"/>
                <dgm:constr type="r" for="ch" forName="text_7" refType="w"/>
                <dgm:constr type="w" for="ch" forName="text_7" refType="h" refFor="ch" refForName="text_7" op="gte"/>
                <dgm:constr type="h" for="ch" forName="text_7" refType="h" refFor="ch" refForName="accent_7" fact="0.800000"/>
                <dgm:constr type="ctrY" for="ch" forName="text_7" refType="ctrY" refFor="ch" refForName="accent_7"/>
                <dgm:constr type="lMarg" for="ch" forName="text_7" refType="w" refFor="ch" refForName="accent_7" fact="1.800000"/>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625000"/>
                <dgm:constr type="w" for="ch" forName="accent_1" refType="h" refFor="ch" refForName="accent_1" op="equ"/>
                <dgm:constr type="ctrY" for="ch" forName="accent_1" refType="h" fact="0.500000"/>
                <dgm:constr type="ctrX" for="ch" forName="accent_1" refType="w"/>
                <dgm:constr type="ctrXOff" for="ch" forName="accent_1" refType="h" fact="-0.2253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primFontSz" for="ch" ptType="node" op="equ" val="65"/>
              </dgm:constrLst>
            </dgm:if>
            <dgm:if name="Name15" axis="ch" ptType="node" func="cnt" op="equ" val="2">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357100"/>
                <dgm:constr type="w" for="ch" forName="accent_1" refType="h" refFor="ch" refForName="accent_1" op="equ"/>
                <dgm:constr type="ctrY" for="ch" forName="accent_1" refType="h" fact="0.285700"/>
                <dgm:constr type="ctrX" for="ch" forName="accent_1" refType="w"/>
                <dgm:constr type="ctrXOff" for="ch" forName="accent_1" refType="h" fact="-0.1891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357100"/>
                <dgm:constr type="w" for="ch" forName="accent_2" refType="h" refFor="ch" refForName="accent_2" op="equ"/>
                <dgm:constr type="ctrY" for="ch" forName="accent_2" refType="h" fact="0.714300"/>
                <dgm:constr type="ctrX" for="ch" forName="accent_2" refType="w"/>
                <dgm:constr type="ctrXOff" for="ch" forName="accent_2" refType="h" fact="-0.1891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primFontSz" for="ch" ptType="node" op="equ" val="65"/>
              </dgm:constrLst>
            </dgm:if>
            <dgm:if name="Name16" axis="ch" ptType="node" func="cnt" op="equ" val="3">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250000"/>
                <dgm:constr type="w" for="ch" forName="accent_1" refType="h" refFor="ch" refForName="accent_1" op="equ"/>
                <dgm:constr type="ctrY" for="ch" forName="accent_1" refType="h" fact="0.200000"/>
                <dgm:constr type="ctrX" for="ch" forName="accent_1" refType="w"/>
                <dgm:constr type="ctrXOff" for="ch" forName="accent_1" refType="h" fact="-0.1526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250000"/>
                <dgm:constr type="w" for="ch" forName="accent_2" refType="h" refFor="ch" refForName="accent_2" op="equ"/>
                <dgm:constr type="ctrY" for="ch" forName="accent_2" refType="h" fact="0.500000"/>
                <dgm:constr type="ctrX" for="ch" forName="accent_2" refType="w"/>
                <dgm:constr type="ctrXOff" for="ch" forName="accent_2" refType="h" fact="-0.2253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250000"/>
                <dgm:constr type="w" for="ch" forName="accent_3" refType="h" refFor="ch" refForName="accent_3" op="equ"/>
                <dgm:constr type="ctrY" for="ch" forName="accent_3" refType="h" fact="0.800000"/>
                <dgm:constr type="ctrX" for="ch" forName="accent_3" refType="w"/>
                <dgm:constr type="ctrXOff" for="ch" forName="accent_3" refType="h" fact="-0.1526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primFontSz" for="ch" ptType="node" op="equ" val="65"/>
              </dgm:constrLst>
            </dgm:if>
            <dgm:if name="Name17" axis="ch" ptType="node" func="cnt" op="equ" val="4">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92300"/>
                <dgm:constr type="w" for="ch" forName="accent_1" refType="h" refFor="ch" refForName="accent_1" op="equ"/>
                <dgm:constr type="ctrY" for="ch" forName="accent_1" refType="h" fact="0.153800"/>
                <dgm:constr type="ctrX" for="ch" forName="accent_1" refType="w"/>
                <dgm:constr type="ctrXOff" for="ch" forName="accent_1" refType="h" fact="-0.1268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92300"/>
                <dgm:constr type="w" for="ch" forName="accent_2" refType="h" refFor="ch" refForName="accent_2" op="equ"/>
                <dgm:constr type="ctrY" for="ch" forName="accent_2" refType="h" fact="0.384600"/>
                <dgm:constr type="ctrX" for="ch" forName="accent_2" refType="w"/>
                <dgm:constr type="ctrXOff" for="ch" forName="accent_2" refType="h" fact="-0.2150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92300"/>
                <dgm:constr type="w" for="ch" forName="accent_3" refType="h" refFor="ch" refForName="accent_3" op="equ"/>
                <dgm:constr type="ctrY" for="ch" forName="accent_3" refType="h" fact="0.615400"/>
                <dgm:constr type="ctrX" for="ch" forName="accent_3" refType="w"/>
                <dgm:constr type="ctrXOff" for="ch" forName="accent_3" refType="h" fact="-0.2150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92300"/>
                <dgm:constr type="w" for="ch" forName="accent_4" refType="h" refFor="ch" refForName="accent_4" op="equ"/>
                <dgm:constr type="ctrY" for="ch" forName="accent_4" refType="h" fact="0.846200"/>
                <dgm:constr type="ctrX" for="ch" forName="accent_4" refType="w"/>
                <dgm:constr type="ctrXOff" for="ch" forName="accent_4" refType="h" fact="-0.1268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primFontSz" for="ch" ptType="node" op="equ" val="65"/>
              </dgm:constrLst>
            </dgm:if>
            <dgm:if name="Name18" axis="ch" ptType="node" func="cnt" op="equ" val="5">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56300"/>
                <dgm:constr type="w" for="ch" forName="accent_1" refType="h" refFor="ch" refForName="accent_1" op="equ"/>
                <dgm:constr type="ctrY" for="ch" forName="accent_1" refType="h" fact="0.125000"/>
                <dgm:constr type="ctrX" for="ch" forName="accent_1" refType="w"/>
                <dgm:constr type="ctrXOff" for="ch" forName="accent_1" refType="h" fact="-0.1082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56300"/>
                <dgm:constr type="w" for="ch" forName="accent_2" refType="h" refFor="ch" refForName="accent_2" op="equ"/>
                <dgm:constr type="ctrY" for="ch" forName="accent_2" refType="h" fact="0.312500"/>
                <dgm:constr type="ctrX" for="ch" forName="accent_2" refType="w"/>
                <dgm:constr type="ctrXOff" for="ch" forName="accent_2" refType="h" fact="-0.1978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56300"/>
                <dgm:constr type="w" for="ch" forName="accent_3" refType="h" refFor="ch" refForName="accent_3" op="equ"/>
                <dgm:constr type="ctrY" for="ch" forName="accent_3" refType="h" fact="0.500000"/>
                <dgm:constr type="ctrX" for="ch" forName="accent_3" refType="w"/>
                <dgm:constr type="ctrXOff" for="ch" forName="accent_3" refType="h" fact="-0.2253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56300"/>
                <dgm:constr type="w" for="ch" forName="accent_4" refType="h" refFor="ch" refForName="accent_4" op="equ"/>
                <dgm:constr type="ctrY" for="ch" forName="accent_4" refType="h" fact="0.687500"/>
                <dgm:constr type="ctrX" for="ch" forName="accent_4" refType="w"/>
                <dgm:constr type="ctrXOff" for="ch" forName="accent_4" refType="h" fact="-0.1978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56300"/>
                <dgm:constr type="w" for="ch" forName="accent_5" refType="h" refFor="ch" refForName="accent_5" op="equ"/>
                <dgm:constr type="ctrY" for="ch" forName="accent_5" refType="h" fact="0.875000"/>
                <dgm:constr type="ctrX" for="ch" forName="accent_5" refType="w"/>
                <dgm:constr type="ctrXOff" for="ch" forName="accent_5" refType="h" fact="-0.1082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primFontSz" for="ch" ptType="node" op="equ" val="65"/>
              </dgm:constrLst>
            </dgm:if>
            <dgm:if name="Name19" axis="ch" ptType="node" func="cnt" op="equ" val="6">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31600"/>
                <dgm:constr type="w" for="ch" forName="accent_1" refType="h" refFor="ch" refForName="accent_1" op="equ"/>
                <dgm:constr type="ctrY" for="ch" forName="accent_1" refType="h" fact="0.105300"/>
                <dgm:constr type="ctrX" for="ch" forName="accent_1" refType="w"/>
                <dgm:constr type="ctrXOff" for="ch" forName="accent_1" refType="h" fact="-0.0943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31600"/>
                <dgm:constr type="w" for="ch" forName="accent_2" refType="h" refFor="ch" refForName="accent_2" op="equ"/>
                <dgm:constr type="ctrY" for="ch" forName="accent_2" refType="h" fact="0.263200"/>
                <dgm:constr type="ctrX" for="ch" forName="accent_2" refType="w"/>
                <dgm:constr type="ctrXOff" for="ch" forName="accent_2" refType="h" fact="-0.1809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31600"/>
                <dgm:constr type="w" for="ch" forName="accent_3" refType="h" refFor="ch" refForName="accent_3" op="equ"/>
                <dgm:constr type="ctrY" for="ch" forName="accent_3" refType="h" fact="0.421100"/>
                <dgm:constr type="ctrX" for="ch" forName="accent_3" refType="w"/>
                <dgm:constr type="ctrXOff" for="ch" forName="accent_3" refType="h" fact="-0.2205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31600"/>
                <dgm:constr type="w" for="ch" forName="accent_4" refType="h" refFor="ch" refForName="accent_4" op="equ"/>
                <dgm:constr type="ctrY" for="ch" forName="accent_4" refType="h" fact="0.578900"/>
                <dgm:constr type="ctrX" for="ch" forName="accent_4" refType="w"/>
                <dgm:constr type="ctrXOff" for="ch" forName="accent_4" refType="h" fact="-0.2205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31600"/>
                <dgm:constr type="w" for="ch" forName="accent_5" refType="h" refFor="ch" refForName="accent_5" op="equ"/>
                <dgm:constr type="ctrY" for="ch" forName="accent_5" refType="h" fact="0.736800"/>
                <dgm:constr type="ctrX" for="ch" forName="accent_5" refType="w"/>
                <dgm:constr type="ctrXOff" for="ch" forName="accent_5" refType="h" fact="-0.1809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h" for="ch" forName="accent_6" refType="h" fact="0.131600"/>
                <dgm:constr type="w" for="ch" forName="accent_6" refType="h" refFor="ch" refForName="accent_6" op="equ"/>
                <dgm:constr type="ctrY" for="ch" forName="accent_6" refType="h" fact="0.894700"/>
                <dgm:constr type="ctrX" for="ch" forName="accent_6" refType="w"/>
                <dgm:constr type="ctrXOff" for="ch" forName="accent_6" refType="h" fact="-0.094300"/>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00000"/>
                <dgm:constr type="ctrY" for="ch" forName="text_6" refType="ctrY" refFor="ch" refForName="accent_6"/>
                <dgm:constr type="rMarg" for="ch" forName="text_6" refType="w" refFor="ch" refForName="accent_6" fact="1.800000"/>
                <dgm:constr type="primFontSz" for="ch" ptType="node" op="equ" val="65"/>
              </dgm:constrLst>
            </dgm:if>
            <dgm:else name="Name20">
              <dgm:constrLst>
                <dgm:constr type="h" for="ch" forName="cycle" refType="h"/>
                <dgm:constr type="w" for="ch" forName="cycle" refType="h" refFor="ch" refForName="cycle" fact="0.260000"/>
                <dgm:constr type="r" for="ch" forName="cycle" refType="w"/>
                <dgm:constr type="ctrY" for="ch" forName="cycle" refType="h" fact="0.500000"/>
                <dgm:constr type="diam" for="ch" forName="cycle" refType="h" fact="1.344000"/>
                <dgm:constr type="h" for="ch" forName="accent_1" refType="h" fact="0.113600"/>
                <dgm:constr type="w" for="ch" forName="accent_1" refType="h" refFor="ch" refForName="accent_1" op="equ"/>
                <dgm:constr type="ctrY" for="ch" forName="accent_1" refType="h" fact="0.090900"/>
                <dgm:constr type="ctrX" for="ch" forName="accent_1" refType="w"/>
                <dgm:constr type="ctrXOff" for="ch" forName="accent_1" refType="h" fact="-0.083500"/>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00000"/>
                <dgm:constr type="ctrY" for="ch" forName="text_1" refType="ctrY" refFor="ch" refForName="accent_1"/>
                <dgm:constr type="rMarg" for="ch" forName="text_1" refType="w" refFor="ch" refForName="accent_1" fact="1.800000"/>
                <dgm:constr type="h" for="ch" forName="accent_2" refType="h" fact="0.113600"/>
                <dgm:constr type="w" for="ch" forName="accent_2" refType="h" refFor="ch" refForName="accent_2" op="equ"/>
                <dgm:constr type="ctrY" for="ch" forName="accent_2" refType="h" fact="0.227300"/>
                <dgm:constr type="ctrX" for="ch" forName="accent_2" refType="w"/>
                <dgm:constr type="ctrXOff" for="ch" forName="accent_2" refType="h" fact="-0.165800"/>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00000"/>
                <dgm:constr type="ctrY" for="ch" forName="text_2" refType="ctrY" refFor="ch" refForName="accent_2"/>
                <dgm:constr type="rMarg" for="ch" forName="text_2" refType="w" refFor="ch" refForName="accent_2" fact="1.800000"/>
                <dgm:constr type="h" for="ch" forName="accent_3" refType="h" fact="0.113600"/>
                <dgm:constr type="w" for="ch" forName="accent_3" refType="h" refFor="ch" refForName="accent_3" op="equ"/>
                <dgm:constr type="ctrY" for="ch" forName="accent_3" refType="h" fact="0.363600"/>
                <dgm:constr type="ctrX" for="ch" forName="accent_3" refType="w"/>
                <dgm:constr type="ctrXOff" for="ch" forName="accent_3" refType="h" fact="-0.210900"/>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00000"/>
                <dgm:constr type="ctrY" for="ch" forName="text_3" refType="ctrY" refFor="ch" refForName="accent_3"/>
                <dgm:constr type="rMarg" for="ch" forName="text_3" refType="w" refFor="ch" refForName="accent_3" fact="1.800000"/>
                <dgm:constr type="h" for="ch" forName="accent_4" refType="h" fact="0.113600"/>
                <dgm:constr type="w" for="ch" forName="accent_4" refType="h" refFor="ch" refForName="accent_4" op="equ"/>
                <dgm:constr type="ctrY" for="ch" forName="accent_4" refType="h" fact="0.500000"/>
                <dgm:constr type="ctrX" for="ch" forName="accent_4" refType="w"/>
                <dgm:constr type="ctrXOff" for="ch" forName="accent_4" refType="h" fact="-0.225300"/>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00000"/>
                <dgm:constr type="ctrY" for="ch" forName="text_4" refType="ctrY" refFor="ch" refForName="accent_4"/>
                <dgm:constr type="rMarg" for="ch" forName="text_4" refType="w" refFor="ch" refForName="accent_4" fact="1.800000"/>
                <dgm:constr type="h" for="ch" forName="accent_5" refType="h" fact="0.113600"/>
                <dgm:constr type="w" for="ch" forName="accent_5" refType="h" refFor="ch" refForName="accent_5" op="equ"/>
                <dgm:constr type="ctrY" for="ch" forName="accent_5" refType="h" fact="0.636400"/>
                <dgm:constr type="ctrX" for="ch" forName="accent_5" refType="w"/>
                <dgm:constr type="ctrXOff" for="ch" forName="accent_5" refType="h" fact="-0.210900"/>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00000"/>
                <dgm:constr type="ctrY" for="ch" forName="text_5" refType="ctrY" refFor="ch" refForName="accent_5"/>
                <dgm:constr type="rMarg" for="ch" forName="text_5" refType="w" refFor="ch" refForName="accent_5" fact="1.800000"/>
                <dgm:constr type="h" for="ch" forName="accent_6" refType="h" fact="0.113600"/>
                <dgm:constr type="w" for="ch" forName="accent_6" refType="h" refFor="ch" refForName="accent_6" op="equ"/>
                <dgm:constr type="ctrY" for="ch" forName="accent_6" refType="h" fact="0.772700"/>
                <dgm:constr type="ctrX" for="ch" forName="accent_6" refType="w"/>
                <dgm:constr type="ctrXOff" for="ch" forName="accent_6" refType="h" fact="-0.165800"/>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00000"/>
                <dgm:constr type="ctrY" for="ch" forName="text_6" refType="ctrY" refFor="ch" refForName="accent_6"/>
                <dgm:constr type="rMarg" for="ch" forName="text_6" refType="w" refFor="ch" refForName="accent_6" fact="1.800000"/>
                <dgm:constr type="h" for="ch" forName="accent_7" refType="h" fact="0.113600"/>
                <dgm:constr type="w" for="ch" forName="accent_7" refType="h" refFor="ch" refForName="accent_7" op="equ"/>
                <dgm:constr type="ctrY" for="ch" forName="accent_7" refType="h" fact="0.909100"/>
                <dgm:constr type="ctrX" for="ch" forName="accent_7" refType="w"/>
                <dgm:constr type="ctrXOff" for="ch" forName="accent_7" refType="h" fact="-0.083500"/>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00000"/>
                <dgm:constr type="ctrY" for="ch" forName="text_7" refType="ctrY" refFor="ch" refForName="accent_7"/>
                <dgm:constr type="rMarg" for="ch" forName="text_7" refType="w" refFor="ch" refForName="accent_7" fact="1.800000"/>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r:blip="">
          <dgm:adjLst/>
        </dgm:shape>
        <dgm:presOf/>
        <dgm:constrLst>
          <dgm:constr type="w" for="ch" val="1"/>
          <dgm:constr type="h" for="ch" val="1"/>
          <dgm:constr type="diam" for="ch" forName="conn" refType="diam"/>
        </dgm:constrLst>
        <dgm:layoutNode name="srcNode">
          <dgm:alg type="sp"/>
          <dgm:shape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type="conn" r:blip="">
            <dgm:adjLst/>
          </dgm:shape>
          <dgm:presOf axis="desOrSelf" ptType="sibTrans" st="0" hideLastTrans="0" cnt="1"/>
          <dgm:constrLst>
            <dgm:constr type="begPad"/>
            <dgm:constr type="endPad"/>
          </dgm:constrLst>
        </dgm:layoutNode>
        <dgm:layoutNode name="extraNode">
          <dgm:alg type="sp"/>
          <dgm:shape type="rect" r:blip="" hideGeom="1">
            <dgm:adjLst/>
          </dgm:shape>
          <dgm:presOf/>
        </dgm:layoutNode>
        <dgm:layoutNode name="dstNode">
          <dgm:alg type="sp"/>
          <dgm:shape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1">
          <dgm:alg type="sp"/>
          <dgm:shape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2">
          <dgm:alg type="sp"/>
          <dgm:shape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3">
          <dgm:alg type="sp"/>
          <dgm:shape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4">
          <dgm:alg type="sp"/>
          <dgm:shape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5">
          <dgm:alg type="sp"/>
          <dgm:shape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6">
          <dgm:alg type="sp"/>
          <dgm:shape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type="rect" r:blip="">
            <dgm:adjLst/>
          </dgm:shape>
          <dgm:presOf axis="desOrSelf" ptType="node"/>
          <dgm:constrLst>
            <dgm:constr type="primFontSz" val="65"/>
            <dgm:constr type="lMarg" refType="primFontSz" fact="0.200000"/>
            <dgm:constr type="rMarg" refType="primFontSz" fact="0.200000"/>
            <dgm:constr type="tMarg" refType="primFontSz" fact="0.200000"/>
            <dgm:constr type="bMarg" refType="primFontSz" fact="0.200000"/>
          </dgm:constrLst>
          <dgm:ruleLst>
            <dgm:rule type="primFontSz" val="5" fact="NaN" max="NaN"/>
          </dgm:ruleLst>
        </dgm:layoutNode>
        <dgm:layoutNode name="accent_7">
          <dgm:alg type="sp"/>
          <dgm:shape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xmlns:r="http://schemas.openxmlformats.org/officeDocument/2006/relationships" uniqueId="urn:microsoft.com/office/officeart/2008/layout/PictureAccentList#1">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val="0"/>
      <dgm:chPref val="0"/>
      <dgm:dir val="norm"/>
      <dgm:animOne val="branch"/>
      <dgm:animLvl val="lvl"/>
      <dgm:resizeHandles val="exact"/>
    </dgm:varLst>
    <dgm:choose name="Name0">
      <dgm:if name="Name1" func="var" arg="dir" op="equ" val="norm">
        <dgm:alg type="hierChild">
          <dgm:param type="linDir" val="fromL"/>
        </dgm:alg>
      </dgm:if>
      <dgm:else name="Name2">
        <dgm:alg type="hierChild">
          <dgm:param type="linDir" val="fromL"/>
        </dgm:alg>
      </dgm:else>
    </dgm:choose>
    <dgm:shape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000000"/>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00000"/>
      <dgm:constr type="sibSp" for="des" forName="childShape" refType="h" refFor="des" refForName="rootComposite" fact="0.120000"/>
      <dgm:constr type="sp" for="des" forName="root" refType="h" refFor="des" refForName="rootComposite" fact="0.180000"/>
    </dgm:constrLst>
    <dgm:ruleLst/>
    <dgm:forEach name="Name3" axis="ch">
      <dgm:forEach name="Name4" axis="self" ptType="node" cnt="1">
        <dgm:layoutNode name="root">
          <dgm:varLst>
            <dgm:chMax val="0"/>
            <dgm:chPref val="4"/>
          </dgm:varLst>
          <dgm:alg type="hierRoot"/>
          <dgm:shape r:blip="">
            <dgm:adjLst/>
          </dgm:shape>
          <dgm:presOf/>
          <dgm:constrLst/>
          <dgm:ruleLst/>
          <dgm:layoutNode name="rootComposite">
            <dgm:varLst/>
            <dgm:alg type="composite"/>
            <dgm:shape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val="0"/>
                <dgm:chPref val="4"/>
              </dgm:varLst>
              <dgm:alg type="tx"/>
              <dgm:shape type="roundRect" r:blip="">
                <dgm:adjLst>
                  <dgm:adj idx="1" val="0.100000"/>
                </dgm:adjLst>
              </dgm:shape>
              <dgm:presOf axis="self" ptType="node" cnt="1"/>
              <dgm:constrLst>
                <dgm:constr type="tMarg" refType="primFontSz" fact="0.100000"/>
                <dgm:constr type="bMarg" refType="primFontSz" fact="0.100000"/>
                <dgm:constr type="lMarg" refType="primFontSz" fact="0.150000"/>
                <dgm:constr type="rMarg" refType="primFontSz" fact="0.150000"/>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r:blip="">
              <dgm:adjLst/>
            </dgm:shape>
            <dgm:presOf/>
            <dgm:constrLst/>
            <dgm:ruleLst/>
            <dgm:forEach name="Name5" axis="ch">
              <dgm:forEach name="Name6" axis="self" ptType="node">
                <dgm:layoutNode name="childComposite">
                  <dgm:varLst>
                    <dgm:chMax val="0"/>
                    <dgm:chPref val="0"/>
                  </dgm:varLst>
                  <dgm:alg type="composite"/>
                  <dgm:shape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0000"/>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0000"/>
                      </dgm:constrLst>
                    </dgm:else>
                  </dgm:choose>
                  <dgm:ruleLst/>
                  <dgm:layoutNode name="Image" styleLbl="node1">
                    <dgm:alg type="sp"/>
                    <dgm:shape type="roundRect" r:blip="" blipPhldr="1">
                      <dgm:adjLst>
                        <dgm:adj idx="1" val="0.166700"/>
                      </dgm:adjLst>
                    </dgm:shape>
                    <dgm:presOf/>
                  </dgm:layoutNode>
                  <dgm:layoutNode name="childText" styleLbl="lnNode1">
                    <dgm:varLst>
                      <dgm:chMax val="0"/>
                      <dgm:chPref val="0"/>
                      <dgm:bulletEnabled val="1"/>
                    </dgm:varLst>
                    <dgm:alg type="tx"/>
                    <dgm:shape type="roundRect" r:blip="">
                      <dgm:adjLst>
                        <dgm:adj idx="1" val="0.166700"/>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xmlns:r="http://schemas.openxmlformats.org/officeDocument/2006/relationships" uniqueId="urn:microsoft.com/office/officeart/2008/layout/PictureAccentList#2">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val="0"/>
      <dgm:chPref val="0"/>
      <dgm:dir val="norm"/>
      <dgm:animOne val="branch"/>
      <dgm:animLvl val="lvl"/>
      <dgm:resizeHandles val="exact"/>
    </dgm:varLst>
    <dgm:choose name="Name0">
      <dgm:if name="Name1" func="var" arg="dir" op="equ" val="norm">
        <dgm:alg type="hierChild">
          <dgm:param type="linDir" val="fromL"/>
        </dgm:alg>
      </dgm:if>
      <dgm:else name="Name2">
        <dgm:alg type="hierChild">
          <dgm:param type="linDir" val="fromL"/>
        </dgm:alg>
      </dgm:else>
    </dgm:choose>
    <dgm:shape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000000"/>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00000"/>
      <dgm:constr type="sibSp" for="des" forName="childShape" refType="h" refFor="des" refForName="rootComposite" fact="0.120000"/>
      <dgm:constr type="sp" for="des" forName="root" refType="h" refFor="des" refForName="rootComposite" fact="0.180000"/>
    </dgm:constrLst>
    <dgm:ruleLst/>
    <dgm:forEach name="Name3" axis="ch">
      <dgm:forEach name="Name4" axis="self" ptType="node" cnt="1">
        <dgm:layoutNode name="root">
          <dgm:varLst>
            <dgm:chMax val="0"/>
            <dgm:chPref val="4"/>
          </dgm:varLst>
          <dgm:alg type="hierRoot"/>
          <dgm:shape r:blip="">
            <dgm:adjLst/>
          </dgm:shape>
          <dgm:presOf/>
          <dgm:constrLst/>
          <dgm:ruleLst/>
          <dgm:layoutNode name="rootComposite">
            <dgm:varLst/>
            <dgm:alg type="composite"/>
            <dgm:shape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val="0"/>
                <dgm:chPref val="4"/>
              </dgm:varLst>
              <dgm:alg type="tx"/>
              <dgm:shape type="roundRect" r:blip="">
                <dgm:adjLst>
                  <dgm:adj idx="1" val="0.100000"/>
                </dgm:adjLst>
              </dgm:shape>
              <dgm:presOf axis="self" ptType="node" cnt="1"/>
              <dgm:constrLst>
                <dgm:constr type="tMarg" refType="primFontSz" fact="0.100000"/>
                <dgm:constr type="bMarg" refType="primFontSz" fact="0.100000"/>
                <dgm:constr type="lMarg" refType="primFontSz" fact="0.150000"/>
                <dgm:constr type="rMarg" refType="primFontSz" fact="0.150000"/>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r:blip="">
              <dgm:adjLst/>
            </dgm:shape>
            <dgm:presOf/>
            <dgm:constrLst/>
            <dgm:ruleLst/>
            <dgm:forEach name="Name5" axis="ch">
              <dgm:forEach name="Name6" axis="self" ptType="node">
                <dgm:layoutNode name="childComposite">
                  <dgm:varLst>
                    <dgm:chMax val="0"/>
                    <dgm:chPref val="0"/>
                  </dgm:varLst>
                  <dgm:alg type="composite"/>
                  <dgm:shape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0000"/>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0000"/>
                      </dgm:constrLst>
                    </dgm:else>
                  </dgm:choose>
                  <dgm:ruleLst/>
                  <dgm:layoutNode name="Image" styleLbl="node1">
                    <dgm:alg type="sp"/>
                    <dgm:shape type="roundRect" r:blip="" blipPhldr="1">
                      <dgm:adjLst>
                        <dgm:adj idx="1" val="0.166700"/>
                      </dgm:adjLst>
                    </dgm:shape>
                    <dgm:presOf/>
                  </dgm:layoutNode>
                  <dgm:layoutNode name="childText" styleLbl="lnNode1">
                    <dgm:varLst>
                      <dgm:chMax val="0"/>
                      <dgm:chPref val="0"/>
                      <dgm:bulletEnabled val="1"/>
                    </dgm:varLst>
                    <dgm:alg type="tx"/>
                    <dgm:shape type="roundRect" r:blip="">
                      <dgm:adjLst>
                        <dgm:adj idx="1" val="0.166700"/>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50443" y="0"/>
            <a:ext cx="2945659" cy="498056"/>
          </a:xfrm>
          <a:prstGeom prst="rect">
            <a:avLst/>
          </a:prstGeom>
        </p:spPr>
        <p:txBody>
          <a:bodyPr vert="horz" lIns="91440" tIns="45720" rIns="91440" bIns="45720" rtlCol="0"/>
          <a:lstStyle>
            <a:lvl1pPr algn="r">
              <a:defRPr sz="1200"/>
            </a:lvl1pPr>
          </a:lstStyle>
          <a:p>
            <a:pPr>
              <a:defRPr/>
            </a:pPr>
            <a:fld id="{160036D3-9B3F-4D53-A198-D2C327AEA30E}" type="datetimeFigureOut">
              <a:rPr lang="de-DE"/>
              <a:t>26.11.2024</a:t>
            </a:fld>
            <a:endParaRPr lang="de-DE"/>
          </a:p>
        </p:txBody>
      </p:sp>
      <p:sp>
        <p:nvSpPr>
          <p:cNvPr id="4" name="Folienbildplatzhalter 3"/>
          <p:cNvSpPr>
            <a:spLocks noChangeAspect="1" noGrp="1" noRot="1"/>
          </p:cNvSpPr>
          <p:nvPr>
            <p:ph type="sldImg" idx="2"/>
          </p:nvPr>
        </p:nvSpPr>
        <p:spPr bwMode="auto">
          <a:xfrm>
            <a:off x="422275" y="1241425"/>
            <a:ext cx="5953125" cy="3349625"/>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79768" y="4777194"/>
            <a:ext cx="5438140" cy="3908614"/>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9428584"/>
            <a:ext cx="2945659" cy="498055"/>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50443" y="9428584"/>
            <a:ext cx="2945659" cy="498055"/>
          </a:xfrm>
          <a:prstGeom prst="rect">
            <a:avLst/>
          </a:prstGeom>
        </p:spPr>
        <p:txBody>
          <a:bodyPr vert="horz" lIns="91440" tIns="45720" rIns="91440" bIns="45720" rtlCol="0" anchor="b"/>
          <a:lstStyle>
            <a:lvl1pPr algn="r">
              <a:defRPr sz="1200"/>
            </a:lvl1pPr>
          </a:lstStyle>
          <a:p>
            <a:pPr>
              <a:defRPr/>
            </a:pPr>
            <a:fld id="{AD31E5DC-1745-435B-BB8B-17A431CC71B4}"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F2A4DF9-C9B1-530C-591C-147EC5234901}" type="slidenum">
              <a:rPr/>
              <a:t>1</a:t>
            </a:fld>
            <a:endParaRPr/>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10</a:t>
            </a:fld>
            <a:endParaRPr lang="de-DE"/>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905835001" name="Slide Image Placeholder 1"/>
          <p:cNvSpPr>
            <a:spLocks noChangeAspect="1" noGrp="1" noRot="1"/>
          </p:cNvSpPr>
          <p:nvPr>
            <p:ph type="sldImg"/>
          </p:nvPr>
        </p:nvSpPr>
        <p:spPr bwMode="auto"/>
      </p:sp>
      <p:sp>
        <p:nvSpPr>
          <p:cNvPr id="84225591" name="Notes Placeholder 2"/>
          <p:cNvSpPr>
            <a:spLocks noGrp="1"/>
          </p:cNvSpPr>
          <p:nvPr>
            <p:ph type="body" idx="1"/>
          </p:nvPr>
        </p:nvSpPr>
        <p:spPr bwMode="auto"/>
        <p:txBody>
          <a:bodyPr/>
          <a:lstStyle/>
          <a:p>
            <a:pPr>
              <a:defRPr/>
            </a:pPr>
            <a:r>
              <a:rPr lang="de-DE"/>
              <a:t>Eine einheitliche Dateiablage oder eine Lernplattform können die Organisation des digitalen Lernens erleichtern. Dies beginnt bei der Verteilung von Lernmaterialien, dem Bearbeiten und Einreichen von Aufgaben und geht bis hin zur Überprüfung von Lernständen inklusive der Möglichkeit, den Lernenden individuelles Feedback zu geben.</a:t>
            </a:r>
            <a:endParaRPr/>
          </a:p>
        </p:txBody>
      </p:sp>
      <p:sp>
        <p:nvSpPr>
          <p:cNvPr id="164947016" name="Slide Number Placeholder 3"/>
          <p:cNvSpPr>
            <a:spLocks noGrp="1"/>
          </p:cNvSpPr>
          <p:nvPr>
            <p:ph type="sldNum" sz="quarter" idx="10"/>
          </p:nvPr>
        </p:nvSpPr>
        <p:spPr bwMode="auto"/>
        <p:txBody>
          <a:bodyPr/>
          <a:lstStyle/>
          <a:p>
            <a:pPr>
              <a:defRPr/>
            </a:pPr>
            <a:fld id="{40095AA9-5211-D65E-7885-5B779240FAFF}" type="slidenum">
              <a:rPr/>
              <a:t>12</a:t>
            </a:fld>
            <a:endParaRPr/>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13</a:t>
            </a:fld>
            <a:endParaRPr lang="de-DE"/>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r>
              <a:rPr lang="de-DE"/>
              <a:t>Hinweis: Einheitliche Lösungen erleichtern die Begleitung der Lehrkräfte, vermeiden Überforderung. Sie ermöglichen einheitliche Benennungen, Löschroutinen etc.</a:t>
            </a:r>
            <a:endParaRPr/>
          </a:p>
          <a:p>
            <a:pPr>
              <a:defRPr/>
            </a:pPr>
            <a:r>
              <a:rPr lang="de-DE"/>
              <a:t>Jedes Werkzeug bringt andere Möglichkeiten aber auch Erfordernisse mit sich, den erforderlichen Workflow abzubilden und unterschiedliche Potenziale, den Workflow zu erweitern.</a:t>
            </a:r>
            <a:endParaRPr/>
          </a:p>
        </p:txBody>
      </p:sp>
      <p:sp>
        <p:nvSpPr>
          <p:cNvPr id="4" name="Slide Number Placeholder 3"/>
          <p:cNvSpPr>
            <a:spLocks noGrp="1"/>
          </p:cNvSpPr>
          <p:nvPr>
            <p:ph type="sldNum" sz="quarter" idx="10"/>
          </p:nvPr>
        </p:nvSpPr>
        <p:spPr bwMode="auto"/>
        <p:txBody>
          <a:bodyPr/>
          <a:lstStyle/>
          <a:p>
            <a:pPr>
              <a:defRPr/>
            </a:pPr>
            <a:fld id="{40604B1C-0684-1917-6640-11FF402E0FF4}" type="slidenum">
              <a:rPr/>
              <a:t>14</a:t>
            </a:fld>
            <a:endParaRPr/>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15</a:t>
            </a:fld>
            <a:endParaRPr/>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r>
              <a:rPr lang="de-DE"/>
              <a:t>https://mebis.bycs.de/beitrag/classroom-managment-unterrichtsvorbereitung</a:t>
            </a:r>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16</a:t>
            </a:fld>
            <a:endParaRPr/>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r>
              <a:rPr lang="de-DE"/>
              <a:t>Hier wird vorausgesetzt, dass die technischen Gegebenheiten vorher geklärt und ausprobiert wurden und sich Lehrkräfte wie Schülerinnen und Schüler auf die inhaltliche Arbeit konzentrieren können. </a:t>
            </a:r>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17</a:t>
            </a:fld>
            <a:endParaRPr/>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18</a:t>
            </a:fld>
            <a:endParaRPr/>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de-DE">
              <a:solidFill>
                <a:srgbClr val="FF0000"/>
              </a:solidFill>
              <a:highlight>
                <a:srgbClr val="FFFF00"/>
              </a:highlight>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19</a:t>
            </a:fld>
            <a:endParaRPr/>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r>
              <a:rPr lang="de-DE"/>
              <a:t>Hier wird vorausgesetzt, dass die technischen Gegebenheiten vorher geklärt und ausprobiert wurden und sich Lehrkräfte wie Schülerinnen und Schüler auf die inhaltliche Arbeit konzentrieren können. </a:t>
            </a:r>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20</a:t>
            </a:fld>
            <a:endParaRPr/>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a:t>
            </a:fld>
            <a:endParaRPr lang="de-DE"/>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r>
              <a:rPr lang="de-DE"/>
              <a:t>Regelmäßige Reflexion auf der Grundlage von Beobachtungen / Feedback / Evaluation etablieren</a:t>
            </a:r>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21</a:t>
            </a:fld>
            <a:endParaRPr/>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de-DE">
              <a:solidFill>
                <a:srgbClr val="FF0000"/>
              </a:solidFill>
              <a:highlight>
                <a:srgbClr val="FFFF00"/>
              </a:highlight>
            </a:endParaRPr>
          </a:p>
        </p:txBody>
      </p:sp>
      <p:sp>
        <p:nvSpPr>
          <p:cNvPr id="4" name="Slide Number Placeholder 3"/>
          <p:cNvSpPr>
            <a:spLocks noGrp="1"/>
          </p:cNvSpPr>
          <p:nvPr>
            <p:ph type="sldNum" sz="quarter" idx="10"/>
          </p:nvPr>
        </p:nvSpPr>
        <p:spPr bwMode="auto"/>
        <p:txBody>
          <a:bodyPr/>
          <a:lstStyle/>
          <a:p>
            <a:pPr>
              <a:defRPr/>
            </a:pPr>
            <a:fld id="{DF8C4E8D-806A-2F0D-ECE4-73224CE6AA02}" type="slidenum">
              <a:rPr/>
              <a:t>22</a:t>
            </a:fld>
            <a:endParaRPr/>
          </a:p>
        </p:txBody>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23</a:t>
            </a:fld>
            <a:endParaRPr lang="de-DE"/>
          </a:p>
        </p:txBody>
      </p:sp>
    </p:spTree>
  </p:cSld>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24</a:t>
            </a:fld>
            <a:endParaRPr lang="de-DE"/>
          </a:p>
        </p:txBody>
      </p:sp>
    </p:spTree>
  </p:cSld>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25</a:t>
            </a:fld>
            <a:endParaRPr lang="de-DE"/>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3</a:t>
            </a:fld>
            <a:endParaRPr lang="de-DE"/>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905835001" name="Slide Image Placeholder 1"/>
          <p:cNvSpPr>
            <a:spLocks noChangeAspect="1" noGrp="1" noRot="1"/>
          </p:cNvSpPr>
          <p:nvPr>
            <p:ph type="sldImg"/>
          </p:nvPr>
        </p:nvSpPr>
        <p:spPr bwMode="auto"/>
      </p:sp>
      <p:sp>
        <p:nvSpPr>
          <p:cNvPr id="84225591" name="Notes Placeholder 2"/>
          <p:cNvSpPr>
            <a:spLocks noGrp="1"/>
          </p:cNvSpPr>
          <p:nvPr>
            <p:ph type="body" idx="1"/>
          </p:nvPr>
        </p:nvSpPr>
        <p:spPr bwMode="auto"/>
        <p:txBody>
          <a:bodyPr/>
          <a:lstStyle/>
          <a:p>
            <a:pPr>
              <a:defRPr/>
            </a:pPr>
            <a:r>
              <a:rPr lang="de-DE"/>
              <a:t>Eine einheitliche Dateiablage oder eine Lernplattform können die Organisation des digitalen Lernens erleichtern. Dies beginnt bei der Verteilung von Lernmaterialien, dem Bearbeiten und Einreichen von Aufgaben und geht bis hin zur Überprüfung von Lernständen inklusive der Möglichkeit, den Lernenden individuelles Feedback zu geben.</a:t>
            </a:r>
            <a:endParaRPr/>
          </a:p>
        </p:txBody>
      </p:sp>
      <p:sp>
        <p:nvSpPr>
          <p:cNvPr id="164947016" name="Slide Number Placeholder 3"/>
          <p:cNvSpPr>
            <a:spLocks noGrp="1"/>
          </p:cNvSpPr>
          <p:nvPr>
            <p:ph type="sldNum" sz="quarter" idx="10"/>
          </p:nvPr>
        </p:nvSpPr>
        <p:spPr bwMode="auto"/>
        <p:txBody>
          <a:bodyPr/>
          <a:lstStyle/>
          <a:p>
            <a:pPr>
              <a:defRPr/>
            </a:pPr>
            <a:fld id="{40095AA9-5211-D65E-7885-5B779240FAFF}" type="slidenum">
              <a:rPr/>
              <a:t>4</a:t>
            </a:fld>
            <a:endParaRPr/>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905835001" name="Slide Image Placeholder 1"/>
          <p:cNvSpPr>
            <a:spLocks noChangeAspect="1" noGrp="1" noRot="1"/>
          </p:cNvSpPr>
          <p:nvPr>
            <p:ph type="sldImg"/>
          </p:nvPr>
        </p:nvSpPr>
        <p:spPr bwMode="auto"/>
      </p:sp>
      <p:sp>
        <p:nvSpPr>
          <p:cNvPr id="84225591" name="Notes Placeholder 2"/>
          <p:cNvSpPr>
            <a:spLocks noGrp="1"/>
          </p:cNvSpPr>
          <p:nvPr>
            <p:ph type="body" idx="1"/>
          </p:nvPr>
        </p:nvSpPr>
        <p:spPr bwMode="auto"/>
        <p:txBody>
          <a:bodyPr/>
          <a:lstStyle/>
          <a:p>
            <a:pPr>
              <a:defRPr/>
            </a:pPr>
            <a:endParaRPr/>
          </a:p>
        </p:txBody>
      </p:sp>
      <p:sp>
        <p:nvSpPr>
          <p:cNvPr id="164947016" name="Slide Number Placeholder 3"/>
          <p:cNvSpPr>
            <a:spLocks noGrp="1"/>
          </p:cNvSpPr>
          <p:nvPr>
            <p:ph type="sldNum" sz="quarter" idx="10"/>
          </p:nvPr>
        </p:nvSpPr>
        <p:spPr bwMode="auto"/>
        <p:txBody>
          <a:bodyPr/>
          <a:lstStyle/>
          <a:p>
            <a:pPr>
              <a:defRPr/>
            </a:pPr>
            <a:fld id="{40095AA9-5211-D65E-7885-5B779240FAFF}" type="slidenum">
              <a:rPr/>
              <a:t>5</a:t>
            </a:fld>
            <a:endParaRPr/>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6</a:t>
            </a:fld>
            <a:endParaRPr lang="de-DE"/>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7</a:t>
            </a:fld>
            <a:endParaRPr lang="de-DE"/>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8</a:t>
            </a:fld>
            <a:endParaRPr lang="de-DE"/>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9</a:t>
            </a:fld>
            <a:endParaRPr lang="de-DE"/>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pic>
        <p:nvPicPr>
          <p:cNvPr id="7" name="Grafik 6"/>
          <p:cNvPicPr>
            <a:picLocks noChangeAspect="1"/>
          </p:cNvPicPr>
          <p:nvPr userDrawn="1"/>
        </p:nvPicPr>
        <p:blipFill>
          <a:blip r:embed="rId2"/>
          <a:stretch/>
        </p:blipFill>
        <p:spPr bwMode="auto">
          <a:xfrm>
            <a:off x="0" y="-17195"/>
            <a:ext cx="12192000" cy="689238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900"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Titel - Oben">
    <p:spTree>
      <p:nvGrpSpPr>
        <p:cNvPr id="1" name=""/>
        <p:cNvGrpSpPr/>
        <p:nvPr/>
      </p:nvGrpSpPr>
      <p:grpSpPr bwMode="auto">
        <a:xfrm>
          <a:off x="0" y="0"/>
          <a:ext cx="0" cy="0"/>
          <a:chOff x="0" y="0"/>
          <a:chExt cx="0" cy="0"/>
        </a:xfrm>
      </p:grpSpPr>
      <p:sp>
        <p:nvSpPr>
          <p:cNvPr id="149" name="Linien"/>
          <p:cNvSpPr/>
          <p:nvPr/>
        </p:nvSpPr>
        <p:spPr bwMode="auto">
          <a:xfrm flipV="1">
            <a:off x="850030" y="930885"/>
            <a:ext cx="10784081" cy="2"/>
          </a:xfrm>
          <a:prstGeom prst="line">
            <a:avLst/>
          </a:prstGeom>
          <a:ln w="12700">
            <a:solidFill>
              <a:srgbClr val="A6AAA9"/>
            </a:solidFill>
            <a:miter lim="400000"/>
          </a:ln>
        </p:spPr>
        <p:txBody>
          <a:bodyPr lIns="19050" tIns="19050" rIns="19050" bIns="19050" anchor="ctr"/>
          <a:lstStyle/>
          <a:p>
            <a:pPr algn="l" defTabSz="228600">
              <a:defRPr sz="1100">
                <a:solidFill>
                  <a:srgbClr val="000000"/>
                </a:solidFill>
                <a:latin typeface="Helvetica"/>
                <a:ea typeface="Helvetica"/>
                <a:cs typeface="Helvetica"/>
              </a:defRPr>
            </a:pPr>
            <a:endParaRPr sz="550"/>
          </a:p>
        </p:txBody>
      </p:sp>
      <p:sp>
        <p:nvSpPr>
          <p:cNvPr id="150" name="Text"/>
          <p:cNvSpPr txBox="1">
            <a:spLocks noGrp="1"/>
          </p:cNvSpPr>
          <p:nvPr>
            <p:ph type="body" sz="quarter" idx="21"/>
          </p:nvPr>
        </p:nvSpPr>
        <p:spPr bwMode="auto">
          <a:xfrm>
            <a:off x="1809750" y="1054707"/>
            <a:ext cx="7858127" cy="278794"/>
          </a:xfrm>
          <a:prstGeom prst="rect">
            <a:avLst/>
          </a:prstGeom>
        </p:spPr>
        <p:txBody>
          <a:bodyPr lIns="38100" tIns="38100" rIns="38100" bIns="38100" anchor="b">
            <a:spAutoFit/>
          </a:bodyPr>
          <a:lstStyle>
            <a:lvl1pPr marL="0" indent="0" defTabSz="323850">
              <a:lnSpc>
                <a:spcPct val="80000"/>
              </a:lnSpc>
              <a:spcBef>
                <a:spcPts val="0"/>
              </a:spcBef>
              <a:buSzTx/>
              <a:buNone/>
              <a:defRPr sz="1600" cap="all" spc="80">
                <a:solidFill>
                  <a:srgbClr val="838787"/>
                </a:solidFill>
                <a:latin typeface="DIN Alternate Bold"/>
                <a:ea typeface="DIN Alternate Bold"/>
                <a:cs typeface="DIN Alternate Bold"/>
              </a:defRPr>
            </a:lvl1pPr>
          </a:lstStyle>
          <a:p>
            <a:pPr>
              <a:defRPr/>
            </a:pPr>
            <a:r>
              <a:rPr/>
              <a:t>Text</a:t>
            </a:r>
            <a:endParaRPr/>
          </a:p>
        </p:txBody>
      </p:sp>
      <p:sp>
        <p:nvSpPr>
          <p:cNvPr id="151" name="Titeltext"/>
          <p:cNvSpPr txBox="1">
            <a:spLocks noGrp="1"/>
          </p:cNvSpPr>
          <p:nvPr>
            <p:ph type="title"/>
          </p:nvPr>
        </p:nvSpPr>
        <p:spPr bwMode="auto">
          <a:xfrm>
            <a:off x="1809750" y="1666875"/>
            <a:ext cx="8572502" cy="381000"/>
          </a:xfrm>
          <a:prstGeom prst="rect">
            <a:avLst/>
          </a:prstGeom>
        </p:spPr>
        <p:txBody>
          <a:bodyPr lIns="38100" tIns="38100" rIns="38100" bIns="38100"/>
          <a:lstStyle>
            <a:lvl1pPr defTabSz="412750">
              <a:spcBef>
                <a:spcPts val="1950"/>
              </a:spcBef>
              <a:defRPr sz="4200" b="0" cap="all" spc="0">
                <a:solidFill>
                  <a:srgbClr val="34A5DA"/>
                </a:solidFill>
                <a:latin typeface="DIN Condensed Bold"/>
                <a:ea typeface="DIN Condensed Bold"/>
                <a:cs typeface="DIN Condensed Bold"/>
              </a:defRPr>
            </a:lvl1pPr>
          </a:lstStyle>
          <a:p>
            <a:pPr>
              <a:defRPr/>
            </a:pPr>
            <a:r>
              <a:rPr/>
              <a:t>Titeltext</a:t>
            </a:r>
            <a:endParaRPr/>
          </a:p>
        </p:txBody>
      </p:sp>
      <p:sp>
        <p:nvSpPr>
          <p:cNvPr id="152" name="Foliennummer"/>
          <p:cNvSpPr txBox="1">
            <a:spLocks noGrp="1"/>
          </p:cNvSpPr>
          <p:nvPr>
            <p:ph type="sldNum" sz="quarter" idx="2"/>
          </p:nvPr>
        </p:nvSpPr>
        <p:spPr bwMode="auto">
          <a:xfrm>
            <a:off x="10139304" y="1085850"/>
            <a:ext cx="239515" cy="273051"/>
          </a:xfrm>
          <a:prstGeom prst="rect">
            <a:avLst/>
          </a:prstGeom>
        </p:spPr>
        <p:txBody>
          <a:bodyPr lIns="38100" tIns="38100" rIns="38100" bIns="38100" anchor="t"/>
          <a:lstStyle>
            <a:lvl1pPr algn="r" defTabSz="412750">
              <a:lnSpc>
                <a:spcPct val="80000"/>
              </a:lnSpc>
              <a:defRPr sz="1600">
                <a:solidFill>
                  <a:srgbClr val="838787"/>
                </a:solidFill>
                <a:latin typeface="DIN Alternate Bold"/>
                <a:ea typeface="DIN Alternate Bold"/>
                <a:cs typeface="DIN Alternate Bold"/>
              </a:defRPr>
            </a:lvl1pPr>
          </a:lstStyle>
          <a:p>
            <a:pPr>
              <a:defRPr/>
            </a:pPr>
            <a:fld id="{86CB4B4D-7CA3-9044-876B-883B54F8677D}" type="slidenum">
              <a:rPr/>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Abschnitts-&#10;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365125"/>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8"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0"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8" name="Fußzeilenplatzhalter 7"/>
          <p:cNvSpPr>
            <a:spLocks noGrp="1"/>
          </p:cNvSpPr>
          <p:nvPr>
            <p:ph type="ftr" sz="quarter" idx="11"/>
          </p:nvPr>
        </p:nvSpPr>
        <p:spPr bwMode="auto"/>
        <p:txBody>
          <a:bodyPr/>
          <a:lstStyle/>
          <a:p>
            <a:pPr>
              <a:defRPr/>
            </a:pPr>
            <a:endParaRPr lang="de-DE"/>
          </a:p>
        </p:txBody>
      </p:sp>
      <p:sp>
        <p:nvSpPr>
          <p:cNvPr id="9" name="Foliennummernplatzhalter 8"/>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4" name="Fußzeilenplatzhalter 3"/>
          <p:cNvSpPr>
            <a:spLocks noGrp="1"/>
          </p:cNvSpPr>
          <p:nvPr>
            <p:ph type="ftr" sz="quarter" idx="11"/>
          </p:nvPr>
        </p:nvSpPr>
        <p:spPr bwMode="auto"/>
        <p:txBody>
          <a:bodyPr/>
          <a:lstStyle/>
          <a:p>
            <a:pPr>
              <a:defRPr/>
            </a:pPr>
            <a:endParaRPr lang="de-DE"/>
          </a:p>
        </p:txBody>
      </p:sp>
      <p:sp>
        <p:nvSpPr>
          <p:cNvPr id="5" name="Foliennummernplatzhalter 4"/>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3" name="Fußzeilenplatzhalter 2"/>
          <p:cNvSpPr>
            <a:spLocks noGrp="1"/>
          </p:cNvSpPr>
          <p:nvPr>
            <p:ph type="ftr" sz="quarter" idx="11"/>
          </p:nvPr>
        </p:nvSpPr>
        <p:spPr bwMode="auto"/>
        <p:txBody>
          <a:bodyPr/>
          <a:lstStyle/>
          <a:p>
            <a:pPr>
              <a:defRPr/>
            </a:pPr>
            <a:endParaRPr lang="de-DE"/>
          </a:p>
        </p:txBody>
      </p:sp>
      <p:sp>
        <p:nvSpPr>
          <p:cNvPr id="4" name="Foliennummernplatzhalter 3"/>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de-DE"/>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26.11.2024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AB38DBA-2B87-4145-A2D4-A62F68DA6EBA}" type="datetimeFigureOut">
              <a:rPr lang="de-DE"/>
              <a:t>26.11.2024</a:t>
            </a:fld>
            <a:endParaRPr lang="de-DE"/>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53C67B0-201B-6D44-AA2A-262CD9C52572}"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6.png"/><Relationship Id="rId5" Type="http://schemas.openxmlformats.org/officeDocument/2006/relationships/image" Target="../media/media4.svg"/><Relationship Id="rId6" Type="http://schemas.openxmlformats.org/officeDocument/2006/relationships/image" Target="../media/image17.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8.png"/><Relationship Id="rId4" Type="http://schemas.openxmlformats.org/officeDocument/2006/relationships/image" Target="../media/image5.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17.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microsoft.com/office/2007/relationships/diagramDrawing" Target="../diagrams/drawing2.xml" /><Relationship Id="rId4" Type="http://schemas.openxmlformats.org/officeDocument/2006/relationships/diagramData" Target="../diagrams/data2.xml" /><Relationship Id="rId5" Type="http://schemas.openxmlformats.org/officeDocument/2006/relationships/diagramColors" Target="../diagrams/colors2.xml" /><Relationship Id="rId6" Type="http://schemas.openxmlformats.org/officeDocument/2006/relationships/diagramLayout" Target="../diagrams/layout2.xml" /><Relationship Id="rId7" Type="http://schemas.openxmlformats.org/officeDocument/2006/relationships/diagramQuickStyle" Target="../diagrams/quickStyle2.xml" /><Relationship Id="rId8" Type="http://schemas.openxmlformats.org/officeDocument/2006/relationships/image" Target="../media/image3.png"/><Relationship Id="rId9" Type="http://schemas.openxmlformats.org/officeDocument/2006/relationships/image" Target="../media/image21.png"/><Relationship Id="rId10" Type="http://schemas.openxmlformats.org/officeDocument/2006/relationships/image" Target="../media/media5.sv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 Id="rId4" Type="http://schemas.microsoft.com/office/2007/relationships/diagramDrawing" Target="../diagrams/drawing3.xml" /><Relationship Id="rId5" Type="http://schemas.openxmlformats.org/officeDocument/2006/relationships/diagramData" Target="../diagrams/data3.xml" /><Relationship Id="rId6" Type="http://schemas.openxmlformats.org/officeDocument/2006/relationships/diagramColors" Target="../diagrams/colors3.xml" /><Relationship Id="rId7" Type="http://schemas.openxmlformats.org/officeDocument/2006/relationships/diagramLayout" Target="../diagrams/layout3.xml" /><Relationship Id="rId8" Type="http://schemas.openxmlformats.org/officeDocument/2006/relationships/diagramQuickStyle" Target="../diagrams/quickStyle3.xml" /></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9" Type="http://schemas.openxmlformats.org/officeDocument/2006/relationships/image" Target="../media/image27.png"/><Relationship Id="rId10" Type="http://schemas.openxmlformats.org/officeDocument/2006/relationships/image" Target="../media/image28.png"/><Relationship Id="rId11" Type="http://schemas.openxmlformats.org/officeDocument/2006/relationships/image" Target="../media/image29.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30.jpg"/><Relationship Id="rId5" Type="http://schemas.openxmlformats.org/officeDocument/2006/relationships/image" Target="../media/image31.jpg"/><Relationship Id="rId6" Type="http://schemas.openxmlformats.org/officeDocument/2006/relationships/image" Target="../media/image3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 Id="rId4" Type="http://schemas.microsoft.com/office/2007/relationships/diagramDrawing" Target="../diagrams/drawing4.xml" /><Relationship Id="rId5" Type="http://schemas.openxmlformats.org/officeDocument/2006/relationships/diagramData" Target="../diagrams/data4.xml" /><Relationship Id="rId6" Type="http://schemas.openxmlformats.org/officeDocument/2006/relationships/diagramColors" Target="../diagrams/colors4.xml" /><Relationship Id="rId7" Type="http://schemas.openxmlformats.org/officeDocument/2006/relationships/diagramLayout" Target="../diagrams/layout4.xml" /><Relationship Id="rId8" Type="http://schemas.openxmlformats.org/officeDocument/2006/relationships/diagramQuickStyle" Target="../diagrams/quickStyle4.xml" /><Relationship Id="rId9" Type="http://schemas.openxmlformats.org/officeDocument/2006/relationships/image" Target="../media/image33.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png"/><Relationship Id="rId4" Type="http://schemas.openxmlformats.org/officeDocument/2006/relationships/image" Target="../media/image34.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png"/><Relationship Id="rId4" Type="http://schemas.openxmlformats.org/officeDocument/2006/relationships/image" Target="../media/image35.png"/><Relationship Id="rId5" Type="http://schemas.openxmlformats.org/officeDocument/2006/relationships/image" Target="../media/image34.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png"/><Relationship Id="rId4" Type="http://schemas.microsoft.com/office/2007/relationships/diagramDrawing" Target="../diagrams/drawing5.xml" /><Relationship Id="rId5" Type="http://schemas.openxmlformats.org/officeDocument/2006/relationships/diagramData" Target="../diagrams/data5.xml" /><Relationship Id="rId6" Type="http://schemas.openxmlformats.org/officeDocument/2006/relationships/diagramColors" Target="../diagrams/colors5.xml" /><Relationship Id="rId7" Type="http://schemas.openxmlformats.org/officeDocument/2006/relationships/diagramLayout" Target="../diagrams/layout5.xml" /><Relationship Id="rId8" Type="http://schemas.openxmlformats.org/officeDocument/2006/relationships/diagramQuickStyle" Target="../diagrams/quickStyle5.xml" /><Relationship Id="rId9" Type="http://schemas.microsoft.com/office/2007/relationships/diagramDrawing" Target="../diagrams/drawing6.xml" /><Relationship Id="rId10" Type="http://schemas.openxmlformats.org/officeDocument/2006/relationships/diagramData" Target="../diagrams/data6.xml" /><Relationship Id="rId11" Type="http://schemas.openxmlformats.org/officeDocument/2006/relationships/diagramColors" Target="../diagrams/colors6.xml" /><Relationship Id="rId12" Type="http://schemas.openxmlformats.org/officeDocument/2006/relationships/diagramLayout" Target="../diagrams/layout6.xml" /><Relationship Id="rId13" Type="http://schemas.openxmlformats.org/officeDocument/2006/relationships/diagramQuickStyle" Target="../diagrams/quickStyle6.xml" /></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 Id="rId4" Type="http://schemas.openxmlformats.org/officeDocument/2006/relationships/hyperlink" Target="https://mebis.bycs.de/beitrag/anpassung-des-workflow" TargetMode="External"/><Relationship Id="rId5" Type="http://schemas.openxmlformats.org/officeDocument/2006/relationships/hyperlink" Target="https://mebis.bycs.de/beitrag/workflow-mit-mebis" TargetMode="External"/><Relationship Id="rId6" Type="http://schemas.openxmlformats.org/officeDocument/2006/relationships/hyperlink" Target="https://mebis.bycs.de/beitrag/workflow-mit-bycs" TargetMode="External"/><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38.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png"/><Relationship Id="rId8" Type="http://schemas.openxmlformats.org/officeDocument/2006/relationships/image" Target="../media/image42.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media1.sv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media2.sv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0.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 Id="rId4" Type="http://schemas.microsoft.com/office/2007/relationships/diagramDrawing" Target="../diagrams/drawing1.xml" /><Relationship Id="rId5" Type="http://schemas.openxmlformats.org/officeDocument/2006/relationships/diagramData" Target="../diagrams/data1.xml" /><Relationship Id="rId6" Type="http://schemas.openxmlformats.org/officeDocument/2006/relationships/diagramColors" Target="../diagrams/colors1.xml" /><Relationship Id="rId7" Type="http://schemas.openxmlformats.org/officeDocument/2006/relationships/diagramLayout" Target="../diagrams/layout1.xml" /><Relationship Id="rId8" Type="http://schemas.openxmlformats.org/officeDocument/2006/relationships/diagramQuickStyle" Target="../diagrams/quickStyle1.xml" /></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5.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media3.sv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gradFill>
          <a:gsLst>
            <a:gs pos="0">
              <a:srgbClr val="0096FF"/>
            </a:gs>
            <a:gs pos="23000">
              <a:srgbClr val="00A3A8"/>
            </a:gs>
            <a:gs pos="100000">
              <a:srgbClr val="00B050"/>
            </a:gs>
          </a:gsLst>
          <a:lin ang="0" scaled="1"/>
        </a:gradFill>
      </p:bgPr>
    </p:bg>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a:xfrm>
            <a:off x="136512" y="2359729"/>
            <a:ext cx="6538422" cy="2900518"/>
          </a:xfrm>
        </p:spPr>
        <p:txBody>
          <a:bodyPr>
            <a:normAutofit/>
          </a:bodyPr>
          <a:lstStyle/>
          <a:p>
            <a:pPr>
              <a:defRPr/>
            </a:pPr>
            <a:r>
              <a:rPr lang="de-DE" sz="5400">
                <a:solidFill>
                  <a:srgbClr val="FFFFFF"/>
                </a:solidFill>
                <a:latin typeface="Calibri"/>
                <a:cs typeface="Calibri"/>
              </a:rPr>
              <a:t>Workflow etablieren – Arbeitsschritte erleichtern</a:t>
            </a:r>
            <a:br>
              <a:rPr lang="de-DE" sz="3600">
                <a:solidFill>
                  <a:srgbClr val="FFFFFF"/>
                </a:solidFill>
                <a:latin typeface="Calibri"/>
                <a:cs typeface="Calibri"/>
              </a:rPr>
            </a:br>
            <a:endParaRPr sz="3600"/>
          </a:p>
        </p:txBody>
      </p:sp>
      <p:grpSp>
        <p:nvGrpSpPr>
          <p:cNvPr id="5" name="Gruppieren 4"/>
          <p:cNvGrpSpPr/>
          <p:nvPr/>
        </p:nvGrpSpPr>
        <p:grpSpPr bwMode="auto">
          <a:xfrm>
            <a:off x="6911988" y="666750"/>
            <a:ext cx="5143500" cy="5143500"/>
            <a:chOff x="6911988" y="666750"/>
            <a:chExt cx="5143500" cy="5143500"/>
          </a:xfrm>
        </p:grpSpPr>
        <p:pic>
          <p:nvPicPr>
            <p:cNvPr id="3" name="Grafik 2"/>
            <p:cNvPicPr>
              <a:picLocks noChangeAspect="1"/>
            </p:cNvPicPr>
            <p:nvPr/>
          </p:nvPicPr>
          <p:blipFill>
            <a:blip r:embed="rId3"/>
            <a:stretch/>
          </p:blipFill>
          <p:spPr bwMode="auto">
            <a:xfrm>
              <a:off x="6911988" y="666750"/>
              <a:ext cx="5143500" cy="5143500"/>
            </a:xfrm>
            <a:prstGeom prst="rect">
              <a:avLst/>
            </a:prstGeom>
          </p:spPr>
        </p:pic>
        <p:sp>
          <p:nvSpPr>
            <p:cNvPr id="2" name="Rechteck 1"/>
            <p:cNvSpPr/>
            <p:nvPr/>
          </p:nvSpPr>
          <p:spPr bwMode="auto">
            <a:xfrm>
              <a:off x="6911988" y="5533251"/>
              <a:ext cx="2852062" cy="276999"/>
            </a:xfrm>
            <a:prstGeom prst="rect">
              <a:avLst/>
            </a:prstGeom>
            <a:grpFill/>
          </p:spPr>
          <p:txBody>
            <a:bodyPr wrap="none">
              <a:spAutoFit/>
            </a:bodyPr>
            <a:lstStyle/>
            <a:p>
              <a:pPr>
                <a:defRPr/>
              </a:pPr>
              <a:r>
                <a:rPr lang="de-DE" sz="1200">
                  <a:solidFill>
                    <a:schemeClr val="bg1"/>
                  </a:solidFill>
                </a:rPr>
                <a:t>iStock.com/Oksana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3961" y="406168"/>
            <a:ext cx="10145752" cy="5185316"/>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70000"/>
              </a:lnSpc>
              <a:buFont typeface="Arial"/>
              <a:buNone/>
              <a:defRPr/>
            </a:pPr>
            <a:r>
              <a:rPr lang="de-DE" b="1">
                <a:solidFill>
                  <a:srgbClr val="0070C0"/>
                </a:solidFill>
                <a:latin typeface="Calibri"/>
                <a:ea typeface="Arial"/>
                <a:cs typeface="Calibri"/>
              </a:rPr>
              <a:t>3. Workflow </a:t>
            </a:r>
            <a:r>
              <a:rPr lang="de-DE" b="0" i="0" u="none" strike="noStrike" cap="none" spc="0">
                <a:solidFill>
                  <a:schemeClr val="tx1"/>
                </a:solidFill>
                <a:latin typeface="Calibri"/>
                <a:ea typeface="Arial"/>
                <a:cs typeface="Calibri"/>
              </a:rPr>
              <a:t>aus der Sicht der Lernenden betrachten</a:t>
            </a:r>
            <a:endParaRPr/>
          </a:p>
          <a:p>
            <a:pPr marL="0" indent="0">
              <a:buFont typeface="Arial"/>
              <a:buNone/>
              <a:defRPr/>
            </a:pPr>
            <a:endParaRPr lang="de-DE">
              <a:latin typeface="Calibri"/>
              <a:ea typeface="Arial"/>
              <a:cs typeface="Calibri"/>
            </a:endParaRPr>
          </a:p>
          <a:p>
            <a:pPr marL="0" indent="0">
              <a:buFont typeface="Arial"/>
              <a:buNone/>
              <a:defRPr/>
            </a:pPr>
            <a:endParaRPr lang="de-DE">
              <a:latin typeface="Calibri"/>
              <a:cs typeface="Calibri"/>
            </a:endParaRPr>
          </a:p>
        </p:txBody>
      </p:sp>
      <p:sp>
        <p:nvSpPr>
          <p:cNvPr id="3" name="Textfeld 2"/>
          <p:cNvSpPr txBox="1"/>
          <p:nvPr/>
        </p:nvSpPr>
        <p:spPr bwMode="auto">
          <a:xfrm>
            <a:off x="823961" y="1582340"/>
            <a:ext cx="8888075" cy="3693319"/>
          </a:xfrm>
          <a:prstGeom prst="rect">
            <a:avLst/>
          </a:prstGeom>
          <a:noFill/>
        </p:spPr>
        <p:txBody>
          <a:bodyPr wrap="square">
            <a:spAutoFit/>
          </a:bodyPr>
          <a:lstStyle/>
          <a:p>
            <a:pPr>
              <a:defRPr/>
            </a:pPr>
            <a:r>
              <a:rPr lang="de-DE" sz="1800" b="1">
                <a:solidFill>
                  <a:srgbClr val="215E99"/>
                </a:solidFill>
                <a:latin typeface="Calibri"/>
                <a:ea typeface="Aptos"/>
                <a:cs typeface="Calibri"/>
              </a:rPr>
              <a:t>Reflexionsfragen aus Sicht </a:t>
            </a:r>
            <a:r>
              <a:rPr lang="de-DE" sz="1800" b="1">
                <a:solidFill>
                  <a:srgbClr val="215E99"/>
                </a:solidFill>
                <a:latin typeface="Calibri"/>
                <a:ea typeface="Aptos"/>
                <a:cs typeface="Calibri"/>
              </a:rPr>
              <a:t>der Lernenden</a:t>
            </a:r>
            <a:endParaRPr lang="de-DE" sz="1800">
              <a:latin typeface="Calibri"/>
              <a:ea typeface="Aptos"/>
              <a:cs typeface="Calibri"/>
            </a:endParaRPr>
          </a:p>
          <a:p>
            <a:pPr marL="342900" lvl="0" indent="-342900">
              <a:buFont typeface="Symbol"/>
              <a:buChar char=""/>
              <a:defRPr/>
            </a:pPr>
            <a:r>
              <a:rPr lang="de-DE" sz="1800">
                <a:latin typeface="Calibri"/>
                <a:ea typeface="Aptos"/>
                <a:cs typeface="Calibri"/>
              </a:rPr>
              <a:t>Wo finde ich die Materialien?</a:t>
            </a:r>
            <a:endParaRPr/>
          </a:p>
          <a:p>
            <a:pPr marL="342900" lvl="0" indent="-342900">
              <a:buFont typeface="Symbol"/>
              <a:buChar char=""/>
              <a:defRPr/>
            </a:pPr>
            <a:r>
              <a:rPr lang="de-DE" sz="1800">
                <a:latin typeface="Calibri"/>
                <a:ea typeface="Aptos"/>
                <a:cs typeface="Calibri"/>
              </a:rPr>
              <a:t>Mit welcher Anwendung öffne ich das Material? </a:t>
            </a:r>
            <a:endParaRPr/>
          </a:p>
          <a:p>
            <a:pPr marL="342900" lvl="0" indent="-342900">
              <a:buFont typeface="Symbol"/>
              <a:buChar char=""/>
              <a:defRPr/>
            </a:pPr>
            <a:r>
              <a:rPr lang="de-DE" sz="1800">
                <a:latin typeface="Calibri"/>
                <a:ea typeface="Aptos"/>
                <a:cs typeface="Calibri"/>
              </a:rPr>
              <a:t>Wo speichere ich das Material ab, damit ich es wiederfinde?</a:t>
            </a:r>
            <a:endParaRPr/>
          </a:p>
          <a:p>
            <a:pPr marL="342900" lvl="0" indent="-342900">
              <a:buFont typeface="Symbol"/>
              <a:buChar char=""/>
              <a:defRPr/>
            </a:pPr>
            <a:r>
              <a:rPr lang="de-DE" sz="1800">
                <a:latin typeface="Calibri"/>
                <a:ea typeface="Aptos"/>
                <a:cs typeface="Calibri"/>
              </a:rPr>
              <a:t>Wie benenne ich dazu das Material?</a:t>
            </a:r>
            <a:endParaRPr/>
          </a:p>
          <a:p>
            <a:pPr marL="342900" lvl="0" indent="-342900">
              <a:buFont typeface="Symbol"/>
              <a:buChar char=""/>
              <a:defRPr/>
            </a:pPr>
            <a:r>
              <a:rPr lang="de-DE" sz="1800">
                <a:latin typeface="Calibri"/>
                <a:ea typeface="Aptos"/>
                <a:cs typeface="Calibri"/>
              </a:rPr>
              <a:t>Wie reiche ich das Material ein?</a:t>
            </a:r>
            <a:endParaRPr/>
          </a:p>
          <a:p>
            <a:pPr marL="342900" lvl="0" indent="-342900">
              <a:buFont typeface="Symbol"/>
              <a:buChar char=""/>
              <a:defRPr/>
            </a:pPr>
            <a:r>
              <a:rPr lang="de-DE" sz="1800">
                <a:latin typeface="Calibri"/>
                <a:ea typeface="Aptos"/>
                <a:cs typeface="Calibri"/>
              </a:rPr>
              <a:t>Wie bearbeite ich Aufgaben kollaborativ?</a:t>
            </a:r>
            <a:endParaRPr/>
          </a:p>
          <a:p>
            <a:pPr marL="342900" lvl="0" indent="-342900">
              <a:buFont typeface="Symbol"/>
              <a:buChar char=""/>
              <a:defRPr/>
            </a:pPr>
            <a:r>
              <a:rPr lang="de-DE" sz="1800">
                <a:latin typeface="Calibri"/>
                <a:ea typeface="Aptos"/>
                <a:cs typeface="Calibri"/>
              </a:rPr>
              <a:t>Wer hilft mir bei Problemen? Wer ist für was der Ansprechpartner?</a:t>
            </a:r>
            <a:endParaRPr/>
          </a:p>
          <a:p>
            <a:pPr marL="342900" lvl="0" indent="-342900">
              <a:buFont typeface="Symbol"/>
              <a:buChar char=""/>
              <a:defRPr/>
            </a:pPr>
            <a:r>
              <a:rPr lang="de-DE" sz="1800">
                <a:latin typeface="Calibri"/>
                <a:ea typeface="Aptos"/>
                <a:cs typeface="Calibri"/>
              </a:rPr>
              <a:t>Wie erreiche ich meine Lehrkraft?</a:t>
            </a:r>
            <a:endParaRPr/>
          </a:p>
          <a:p>
            <a:pPr marL="342900" lvl="0" indent="-342900">
              <a:buFont typeface="Symbol"/>
              <a:buChar char=""/>
              <a:defRPr/>
            </a:pPr>
            <a:r>
              <a:rPr lang="de-DE" sz="1800">
                <a:latin typeface="Calibri"/>
                <a:ea typeface="Aptos"/>
                <a:cs typeface="Calibri"/>
              </a:rPr>
              <a:t>Was erwartet meine Lehrkraft von mir?</a:t>
            </a:r>
            <a:endParaRPr/>
          </a:p>
          <a:p>
            <a:pPr marL="342900" lvl="0" indent="-342900">
              <a:buFont typeface="Symbol"/>
              <a:buChar char=""/>
              <a:defRPr/>
            </a:pPr>
            <a:r>
              <a:rPr lang="de-DE" sz="1800">
                <a:latin typeface="Calibri"/>
                <a:ea typeface="Aptos"/>
                <a:cs typeface="Calibri"/>
              </a:rPr>
              <a:t>Wie arbeite ich außerhalb der Unterrichtszeit mit anderen zusammen?</a:t>
            </a:r>
            <a:endParaRPr/>
          </a:p>
          <a:p>
            <a:pPr marL="342900" lvl="0" indent="-342900">
              <a:buFont typeface="Symbol"/>
              <a:buChar char=""/>
              <a:defRPr/>
            </a:pPr>
            <a:r>
              <a:rPr lang="de-DE" sz="1800">
                <a:latin typeface="Calibri"/>
                <a:ea typeface="Aptos"/>
                <a:cs typeface="Calibri"/>
              </a:rPr>
              <a:t>Wie gehe ich mit der Ablenkung um?</a:t>
            </a:r>
            <a:endParaRPr/>
          </a:p>
          <a:p>
            <a:pPr marL="342900" lvl="0" indent="-342900">
              <a:buFont typeface="Symbol"/>
              <a:buChar char=""/>
              <a:defRPr/>
            </a:pPr>
            <a:r>
              <a:rPr lang="de-DE" sz="1800">
                <a:latin typeface="Calibri"/>
                <a:ea typeface="Aptos"/>
                <a:cs typeface="Calibri"/>
              </a:rPr>
              <a:t>Wie kann mir das Endgerät bei meiner Organisation des Lernens helfen?</a:t>
            </a:r>
            <a:endParaRPr/>
          </a:p>
        </p:txBody>
      </p:sp>
      <p:sp>
        <p:nvSpPr>
          <p:cNvPr id="4" name="Textfeld 3"/>
          <p:cNvSpPr txBox="1"/>
          <p:nvPr/>
        </p:nvSpPr>
        <p:spPr bwMode="auto">
          <a:xfrm>
            <a:off x="9916091" y="4878350"/>
            <a:ext cx="2107242" cy="1200329"/>
          </a:xfrm>
          <a:prstGeom prst="rect">
            <a:avLst/>
          </a:prstGeom>
          <a:solidFill>
            <a:schemeClr val="accent1">
              <a:lumMod val="20000"/>
              <a:lumOff val="80000"/>
            </a:schemeClr>
          </a:solidFill>
        </p:spPr>
        <p:txBody>
          <a:bodyPr wrap="square" rtlCol="0">
            <a:spAutoFit/>
          </a:bodyPr>
          <a:lstStyle/>
          <a:p>
            <a:pPr>
              <a:defRPr/>
            </a:pPr>
            <a:r>
              <a:rPr lang="de-DE" b="1"/>
              <a:t>Zusatzdokument:</a:t>
            </a:r>
            <a:endParaRPr/>
          </a:p>
          <a:p>
            <a:pPr>
              <a:defRPr/>
            </a:pPr>
            <a:r>
              <a:rPr lang="de-DE"/>
              <a:t>Workflow aus der Sicht der Lernenden betrachten</a:t>
            </a:r>
            <a:endParaRPr/>
          </a:p>
        </p:txBody>
      </p:sp>
      <p:pic>
        <p:nvPicPr>
          <p:cNvPr id="7" name="Grafik 6" descr="Informationen"/>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9266244" y="4991769"/>
            <a:ext cx="759546" cy="759546"/>
          </a:xfrm>
          <a:prstGeom prst="rect">
            <a:avLst/>
          </a:prstGeom>
        </p:spPr>
      </p:pic>
      <p:pic>
        <p:nvPicPr>
          <p:cNvPr id="8" name="Grafik 7"/>
          <p:cNvPicPr>
            <a:picLocks noChangeAspect="1"/>
          </p:cNvPicPr>
          <p:nvPr/>
        </p:nvPicPr>
        <p:blipFill>
          <a:blip r:embed="rId6"/>
          <a:stretch/>
        </p:blipFill>
        <p:spPr bwMode="auto">
          <a:xfrm>
            <a:off x="9866135" y="2441699"/>
            <a:ext cx="2207155" cy="2485222"/>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609701958" name="Inhaltsplatzhalter 2"/>
          <p:cNvSpPr txBox="1"/>
          <p:nvPr/>
        </p:nvSpPr>
        <p:spPr bwMode="auto">
          <a:xfrm>
            <a:off x="669419" y="260029"/>
            <a:ext cx="9764731" cy="597428"/>
          </a:xfrm>
          <a:prstGeom prst="rect">
            <a:avLst/>
          </a:prstGeom>
        </p:spPr>
        <p:txBody>
          <a:bodyPr vertOverflow="overflow" horzOverflow="overflow" vert="horz" wrap="square" lIns="91440" tIns="45720" rIns="91440" bIns="45720" numCol="1" spcCol="0" rtlCol="0" fromWordArt="0" anchor="t" anchorCtr="0" forceAA="0" compatLnSpc="0">
            <a:normAutofit fontScale="25000" lnSpcReduction="20000"/>
          </a:bodyPr>
          <a:lstStyle>
            <a:lvl1pPr marL="228600" indent="-228600" algn="l" defTabSz="914400">
              <a:lnSpc>
                <a:spcPct val="90000"/>
              </a:lnSpc>
              <a:spcBef>
                <a:spcPts val="999"/>
              </a:spcBef>
              <a:buFont typeface="Arial"/>
              <a:buChar char="•"/>
              <a:defRPr sz="2800">
                <a:solidFill>
                  <a:schemeClr val="tx1"/>
                </a:solidFill>
                <a:latin typeface="+mn-lt"/>
                <a:ea typeface="+mn-ea"/>
                <a:cs typeface="+mn-cs"/>
              </a:defRPr>
            </a:lvl1pPr>
            <a:lvl2pPr marL="685800" indent="-228600" algn="l" defTabSz="914400">
              <a:lnSpc>
                <a:spcPct val="90000"/>
              </a:lnSpc>
              <a:spcBef>
                <a:spcPts val="499"/>
              </a:spcBef>
              <a:buFont typeface="Arial"/>
              <a:buChar char="•"/>
              <a:defRPr sz="2400">
                <a:solidFill>
                  <a:schemeClr val="tx1"/>
                </a:solidFill>
                <a:latin typeface="+mn-lt"/>
                <a:ea typeface="+mn-ea"/>
                <a:cs typeface="+mn-cs"/>
              </a:defRPr>
            </a:lvl2pPr>
            <a:lvl3pPr marL="1143000" indent="-228600" algn="l" defTabSz="914400">
              <a:lnSpc>
                <a:spcPct val="90000"/>
              </a:lnSpc>
              <a:spcBef>
                <a:spcPts val="499"/>
              </a:spcBef>
              <a:buFont typeface="Arial"/>
              <a:buChar char="•"/>
              <a:defRPr sz="2000">
                <a:solidFill>
                  <a:schemeClr val="tx1"/>
                </a:solidFill>
                <a:latin typeface="+mn-lt"/>
                <a:ea typeface="+mn-ea"/>
                <a:cs typeface="+mn-cs"/>
              </a:defRPr>
            </a:lvl3pPr>
            <a:lvl4pPr marL="1600200" indent="-228600" algn="l" defTabSz="914400">
              <a:lnSpc>
                <a:spcPct val="90000"/>
              </a:lnSpc>
              <a:spcBef>
                <a:spcPts val="499"/>
              </a:spcBef>
              <a:buFont typeface="Arial"/>
              <a:buChar char="•"/>
              <a:defRPr sz="1800">
                <a:solidFill>
                  <a:schemeClr val="tx1"/>
                </a:solidFill>
                <a:latin typeface="+mn-lt"/>
                <a:ea typeface="+mn-ea"/>
                <a:cs typeface="+mn-cs"/>
              </a:defRPr>
            </a:lvl4pPr>
            <a:lvl5pPr marL="2057400" indent="-228600" algn="l" defTabSz="914400">
              <a:lnSpc>
                <a:spcPct val="90000"/>
              </a:lnSpc>
              <a:spcBef>
                <a:spcPts val="499"/>
              </a:spcBef>
              <a:buFont typeface="Arial"/>
              <a:buChar char="•"/>
              <a:defRPr sz="1800">
                <a:solidFill>
                  <a:schemeClr val="tx1"/>
                </a:solidFill>
                <a:latin typeface="+mn-lt"/>
                <a:ea typeface="+mn-ea"/>
                <a:cs typeface="+mn-cs"/>
              </a:defRPr>
            </a:lvl5pPr>
            <a:lvl6pPr marL="2514599" indent="-228600" algn="l" defTabSz="914400">
              <a:lnSpc>
                <a:spcPct val="90000"/>
              </a:lnSpc>
              <a:spcBef>
                <a:spcPts val="499"/>
              </a:spcBef>
              <a:buFont typeface="Arial"/>
              <a:buChar char="•"/>
              <a:defRPr sz="1800">
                <a:solidFill>
                  <a:schemeClr val="tx1"/>
                </a:solidFill>
                <a:latin typeface="+mn-lt"/>
                <a:ea typeface="+mn-ea"/>
                <a:cs typeface="+mn-cs"/>
              </a:defRPr>
            </a:lvl6pPr>
            <a:lvl7pPr marL="2971800" indent="-228600" algn="l" defTabSz="914400">
              <a:lnSpc>
                <a:spcPct val="90000"/>
              </a:lnSpc>
              <a:spcBef>
                <a:spcPts val="499"/>
              </a:spcBef>
              <a:buFont typeface="Arial"/>
              <a:buChar char="•"/>
              <a:defRPr sz="1800">
                <a:solidFill>
                  <a:schemeClr val="tx1"/>
                </a:solidFill>
                <a:latin typeface="+mn-lt"/>
                <a:ea typeface="+mn-ea"/>
                <a:cs typeface="+mn-cs"/>
              </a:defRPr>
            </a:lvl7pPr>
            <a:lvl8pPr marL="3429000" indent="-228600" algn="l" defTabSz="914400">
              <a:lnSpc>
                <a:spcPct val="90000"/>
              </a:lnSpc>
              <a:spcBef>
                <a:spcPts val="499"/>
              </a:spcBef>
              <a:buFont typeface="Arial"/>
              <a:buChar char="•"/>
              <a:defRPr sz="1800">
                <a:solidFill>
                  <a:schemeClr val="tx1"/>
                </a:solidFill>
                <a:latin typeface="+mn-lt"/>
                <a:ea typeface="+mn-ea"/>
                <a:cs typeface="+mn-cs"/>
              </a:defRPr>
            </a:lvl8pPr>
            <a:lvl9pPr marL="3886200" indent="-228600" algn="l" defTabSz="914400">
              <a:lnSpc>
                <a:spcPct val="90000"/>
              </a:lnSpc>
              <a:spcBef>
                <a:spcPts val="499"/>
              </a:spcBef>
              <a:buFont typeface="Arial"/>
              <a:buChar char="•"/>
              <a:defRPr sz="1800">
                <a:solidFill>
                  <a:schemeClr val="tx1"/>
                </a:solidFill>
                <a:latin typeface="+mn-lt"/>
                <a:ea typeface="+mn-ea"/>
                <a:cs typeface="+mn-cs"/>
              </a:defRPr>
            </a:lvl9pPr>
          </a:lstStyle>
          <a:p>
            <a:pPr marL="0" indent="0">
              <a:lnSpc>
                <a:spcPct val="170000"/>
              </a:lnSpc>
              <a:buFont typeface="Arial"/>
              <a:buNone/>
              <a:defRPr/>
            </a:pPr>
            <a:r>
              <a:rPr lang="de-DE" sz="11200" b="1">
                <a:solidFill>
                  <a:srgbClr val="0070C0"/>
                </a:solidFill>
                <a:latin typeface="Calibri"/>
                <a:ea typeface="Arial"/>
                <a:cs typeface="Calibri"/>
              </a:rPr>
              <a:t>3. Workflow </a:t>
            </a:r>
            <a:r>
              <a:rPr lang="de-DE" sz="11200" b="0" i="0" u="none" strike="noStrike" cap="none" spc="0">
                <a:solidFill>
                  <a:schemeClr val="tx1"/>
                </a:solidFill>
                <a:latin typeface="Calibri"/>
                <a:ea typeface="Arial"/>
                <a:cs typeface="Calibri"/>
              </a:rPr>
              <a:t>aus der Sicht der Lernenden betrachten</a:t>
            </a:r>
            <a:endParaRPr lang="de-DE" sz="11200"/>
          </a:p>
          <a:p>
            <a:pPr marL="0" indent="0">
              <a:buFont typeface="Arial"/>
              <a:buNone/>
              <a:defRPr/>
            </a:pPr>
            <a:endParaRPr lang="de-DE">
              <a:cs typeface="Calibri"/>
            </a:endParaRPr>
          </a:p>
        </p:txBody>
      </p:sp>
      <p:grpSp>
        <p:nvGrpSpPr>
          <p:cNvPr id="15" name="Gruppieren 14"/>
          <p:cNvGrpSpPr/>
          <p:nvPr/>
        </p:nvGrpSpPr>
        <p:grpSpPr bwMode="auto">
          <a:xfrm>
            <a:off x="3068077" y="1543484"/>
            <a:ext cx="2808912" cy="4269667"/>
            <a:chOff x="526498" y="1562747"/>
            <a:chExt cx="2808912" cy="4269667"/>
          </a:xfrm>
        </p:grpSpPr>
        <p:sp>
          <p:nvSpPr>
            <p:cNvPr id="20" name="Textfeld 19"/>
            <p:cNvSpPr txBox="1"/>
            <p:nvPr/>
          </p:nvSpPr>
          <p:spPr bwMode="auto">
            <a:xfrm>
              <a:off x="1183451" y="4632085"/>
              <a:ext cx="1996200" cy="1200329"/>
            </a:xfrm>
            <a:prstGeom prst="rect">
              <a:avLst/>
            </a:prstGeom>
            <a:solidFill>
              <a:schemeClr val="accent1">
                <a:lumMod val="20000"/>
                <a:lumOff val="80000"/>
              </a:schemeClr>
            </a:solidFill>
          </p:spPr>
          <p:txBody>
            <a:bodyPr wrap="square" rtlCol="0">
              <a:spAutoFit/>
            </a:bodyPr>
            <a:lstStyle/>
            <a:p>
              <a:pPr>
                <a:defRPr/>
              </a:pPr>
              <a:r>
                <a:rPr lang="de-DE" b="1"/>
                <a:t>Zusatzdokument: </a:t>
              </a:r>
              <a:r>
                <a:rPr lang="de-DE"/>
                <a:t>Schulungsinhalte zum Workflow der Lernenden </a:t>
              </a:r>
              <a:endParaRPr/>
            </a:p>
          </p:txBody>
        </p:sp>
        <p:pic>
          <p:nvPicPr>
            <p:cNvPr id="4" name="Grafik 3"/>
            <p:cNvPicPr>
              <a:picLocks noChangeAspect="1"/>
            </p:cNvPicPr>
            <p:nvPr/>
          </p:nvPicPr>
          <p:blipFill>
            <a:blip r:embed="rId3"/>
            <a:stretch/>
          </p:blipFill>
          <p:spPr bwMode="auto">
            <a:xfrm>
              <a:off x="1130286" y="1562747"/>
              <a:ext cx="2205124" cy="3088622"/>
            </a:xfrm>
            <a:prstGeom prst="rect">
              <a:avLst/>
            </a:prstGeom>
          </p:spPr>
        </p:pic>
        <p:pic>
          <p:nvPicPr>
            <p:cNvPr id="21" name="Grafik 20" descr="Informationen"/>
            <p:cNvPicPr>
              <a:picLocks noChangeAspect="1"/>
            </p:cNvPicPr>
            <p:nvPr/>
          </p:nvPicPr>
          <p:blipFill>
            <a:blip r:embed="rId4"/>
            <a:stretch/>
          </p:blipFill>
          <p:spPr bwMode="auto">
            <a:xfrm>
              <a:off x="526498" y="4252312"/>
              <a:ext cx="759546" cy="759546"/>
            </a:xfrm>
            <a:prstGeom prst="rect">
              <a:avLst/>
            </a:prstGeom>
          </p:spPr>
        </p:pic>
      </p:grpSp>
      <p:grpSp>
        <p:nvGrpSpPr>
          <p:cNvPr id="14" name="Gruppieren 13"/>
          <p:cNvGrpSpPr/>
          <p:nvPr/>
        </p:nvGrpSpPr>
        <p:grpSpPr bwMode="auto">
          <a:xfrm>
            <a:off x="5938282" y="1435639"/>
            <a:ext cx="2740744" cy="4377718"/>
            <a:chOff x="4194202" y="1488064"/>
            <a:chExt cx="2740744" cy="4377718"/>
          </a:xfrm>
        </p:grpSpPr>
        <p:sp>
          <p:nvSpPr>
            <p:cNvPr id="24" name="Textfeld 23"/>
            <p:cNvSpPr txBox="1"/>
            <p:nvPr/>
          </p:nvSpPr>
          <p:spPr bwMode="auto">
            <a:xfrm>
              <a:off x="4780600" y="4665452"/>
              <a:ext cx="1996200" cy="1200329"/>
            </a:xfrm>
            <a:prstGeom prst="rect">
              <a:avLst/>
            </a:prstGeom>
            <a:solidFill>
              <a:schemeClr val="accent1">
                <a:lumMod val="20000"/>
                <a:lumOff val="80000"/>
              </a:schemeClr>
            </a:solidFill>
          </p:spPr>
          <p:txBody>
            <a:bodyPr wrap="square" rtlCol="0">
              <a:spAutoFit/>
            </a:bodyPr>
            <a:lstStyle/>
            <a:p>
              <a:pPr>
                <a:defRPr/>
              </a:pPr>
              <a:r>
                <a:rPr lang="de-DE" b="1"/>
                <a:t>Zusatzdokument: </a:t>
              </a:r>
              <a:r>
                <a:rPr lang="de-DE"/>
                <a:t>Schulungsinhalte zur Notizenapp</a:t>
              </a:r>
              <a:endParaRPr/>
            </a:p>
            <a:p>
              <a:pPr>
                <a:defRPr/>
              </a:pPr>
              <a:r>
                <a:rPr lang="de-DE"/>
                <a:t> </a:t>
              </a:r>
              <a:endParaRPr/>
            </a:p>
          </p:txBody>
        </p:sp>
        <p:pic>
          <p:nvPicPr>
            <p:cNvPr id="10" name="Grafik 9"/>
            <p:cNvPicPr>
              <a:picLocks noChangeAspect="1"/>
            </p:cNvPicPr>
            <p:nvPr/>
          </p:nvPicPr>
          <p:blipFill>
            <a:blip r:embed="rId5"/>
            <a:stretch/>
          </p:blipFill>
          <p:spPr bwMode="auto">
            <a:xfrm>
              <a:off x="4703655" y="1488064"/>
              <a:ext cx="2231291" cy="3141377"/>
            </a:xfrm>
            <a:prstGeom prst="rect">
              <a:avLst/>
            </a:prstGeom>
          </p:spPr>
        </p:pic>
        <p:pic>
          <p:nvPicPr>
            <p:cNvPr id="25" name="Grafik 24" descr="Informationen"/>
            <p:cNvPicPr>
              <a:picLocks noChangeAspect="1"/>
            </p:cNvPicPr>
            <p:nvPr/>
          </p:nvPicPr>
          <p:blipFill>
            <a:blip r:embed="rId4"/>
            <a:stretch/>
          </p:blipFill>
          <p:spPr bwMode="auto">
            <a:xfrm>
              <a:off x="4194202" y="4252312"/>
              <a:ext cx="759546" cy="759546"/>
            </a:xfrm>
            <a:prstGeom prst="rect">
              <a:avLst/>
            </a:prstGeom>
          </p:spPr>
        </p:pic>
      </p:grpSp>
      <p:grpSp>
        <p:nvGrpSpPr>
          <p:cNvPr id="13" name="Gruppieren 12"/>
          <p:cNvGrpSpPr/>
          <p:nvPr/>
        </p:nvGrpSpPr>
        <p:grpSpPr bwMode="auto">
          <a:xfrm>
            <a:off x="8930754" y="1488064"/>
            <a:ext cx="2790168" cy="4325293"/>
            <a:chOff x="7699402" y="1502148"/>
            <a:chExt cx="2790168" cy="4325293"/>
          </a:xfrm>
        </p:grpSpPr>
        <p:sp>
          <p:nvSpPr>
            <p:cNvPr id="28" name="Textfeld 27"/>
            <p:cNvSpPr txBox="1"/>
            <p:nvPr/>
          </p:nvSpPr>
          <p:spPr bwMode="auto">
            <a:xfrm>
              <a:off x="8407235" y="4627112"/>
              <a:ext cx="2077401" cy="1200329"/>
            </a:xfrm>
            <a:prstGeom prst="rect">
              <a:avLst/>
            </a:prstGeom>
            <a:solidFill>
              <a:schemeClr val="accent1">
                <a:lumMod val="20000"/>
                <a:lumOff val="80000"/>
              </a:schemeClr>
            </a:solidFill>
          </p:spPr>
          <p:txBody>
            <a:bodyPr wrap="square" rtlCol="0">
              <a:spAutoFit/>
            </a:bodyPr>
            <a:lstStyle/>
            <a:p>
              <a:pPr>
                <a:defRPr/>
              </a:pPr>
              <a:r>
                <a:rPr lang="de-DE" b="1"/>
                <a:t>Zusatzdokument: </a:t>
              </a:r>
              <a:r>
                <a:rPr lang="de-DE"/>
                <a:t>Selbstevaluation zur Notizenapp </a:t>
              </a:r>
              <a:endParaRPr/>
            </a:p>
            <a:p>
              <a:pPr>
                <a:defRPr/>
              </a:pPr>
              <a:endParaRPr/>
            </a:p>
          </p:txBody>
        </p:sp>
        <p:pic>
          <p:nvPicPr>
            <p:cNvPr id="12" name="Grafik 11"/>
            <p:cNvPicPr>
              <a:picLocks noChangeAspect="1"/>
            </p:cNvPicPr>
            <p:nvPr/>
          </p:nvPicPr>
          <p:blipFill>
            <a:blip r:embed="rId6"/>
            <a:stretch/>
          </p:blipFill>
          <p:spPr bwMode="auto">
            <a:xfrm>
              <a:off x="8258279" y="1502148"/>
              <a:ext cx="2231291" cy="3163305"/>
            </a:xfrm>
            <a:prstGeom prst="rect">
              <a:avLst/>
            </a:prstGeom>
          </p:spPr>
        </p:pic>
        <p:pic>
          <p:nvPicPr>
            <p:cNvPr id="29" name="Grafik 28" descr="Informationen"/>
            <p:cNvPicPr>
              <a:picLocks noChangeAspect="1"/>
            </p:cNvPicPr>
            <p:nvPr/>
          </p:nvPicPr>
          <p:blipFill>
            <a:blip r:embed="rId4"/>
            <a:stretch/>
          </p:blipFill>
          <p:spPr bwMode="auto">
            <a:xfrm>
              <a:off x="7699402" y="4285680"/>
              <a:ext cx="759546" cy="759546"/>
            </a:xfrm>
            <a:prstGeom prst="rect">
              <a:avLst/>
            </a:prstGeom>
          </p:spPr>
        </p:pic>
      </p:grpSp>
      <p:grpSp>
        <p:nvGrpSpPr>
          <p:cNvPr id="30" name="Gruppieren 29"/>
          <p:cNvGrpSpPr/>
          <p:nvPr/>
        </p:nvGrpSpPr>
        <p:grpSpPr bwMode="auto">
          <a:xfrm>
            <a:off x="109634" y="1644408"/>
            <a:ext cx="2807046" cy="4130173"/>
            <a:chOff x="109634" y="1575133"/>
            <a:chExt cx="2807046" cy="4130173"/>
          </a:xfrm>
        </p:grpSpPr>
        <p:sp>
          <p:nvSpPr>
            <p:cNvPr id="38" name="Textfeld 37"/>
            <p:cNvSpPr txBox="1"/>
            <p:nvPr/>
          </p:nvSpPr>
          <p:spPr bwMode="auto">
            <a:xfrm>
              <a:off x="766587" y="4504977"/>
              <a:ext cx="2107242" cy="1200329"/>
            </a:xfrm>
            <a:prstGeom prst="rect">
              <a:avLst/>
            </a:prstGeom>
            <a:solidFill>
              <a:schemeClr val="accent1">
                <a:lumMod val="20000"/>
                <a:lumOff val="80000"/>
              </a:schemeClr>
            </a:solidFill>
          </p:spPr>
          <p:txBody>
            <a:bodyPr wrap="square" rtlCol="0">
              <a:spAutoFit/>
            </a:bodyPr>
            <a:lstStyle/>
            <a:p>
              <a:pPr>
                <a:defRPr/>
              </a:pPr>
              <a:r>
                <a:rPr lang="de-DE" b="1"/>
                <a:t>Zusatzdokument:</a:t>
              </a:r>
              <a:endParaRPr/>
            </a:p>
            <a:p>
              <a:pPr>
                <a:defRPr/>
              </a:pPr>
              <a:r>
                <a:rPr lang="de-DE"/>
                <a:t>Workflow aus der Sicht der Lernenden betrachten</a:t>
              </a:r>
              <a:endParaRPr/>
            </a:p>
          </p:txBody>
        </p:sp>
        <p:pic>
          <p:nvPicPr>
            <p:cNvPr id="40" name="Grafik 39" descr="Informationen"/>
            <p:cNvPicPr>
              <a:picLocks noChangeAspect="1"/>
            </p:cNvPicPr>
            <p:nvPr/>
          </p:nvPicPr>
          <p:blipFill>
            <a:blip r:embed="rId4"/>
            <a:stretch/>
          </p:blipFill>
          <p:spPr bwMode="auto">
            <a:xfrm>
              <a:off x="109634" y="4125204"/>
              <a:ext cx="759546" cy="759546"/>
            </a:xfrm>
            <a:prstGeom prst="rect">
              <a:avLst/>
            </a:prstGeom>
          </p:spPr>
        </p:pic>
        <p:pic>
          <p:nvPicPr>
            <p:cNvPr id="17" name="Grafik 16"/>
            <p:cNvPicPr>
              <a:picLocks noChangeAspect="1"/>
            </p:cNvPicPr>
            <p:nvPr/>
          </p:nvPicPr>
          <p:blipFill>
            <a:blip r:embed="rId7"/>
            <a:stretch/>
          </p:blipFill>
          <p:spPr bwMode="auto">
            <a:xfrm>
              <a:off x="709525" y="1575133"/>
              <a:ext cx="2207155" cy="2485222"/>
            </a:xfrm>
            <a:prstGeom prst="rect">
              <a:avLst/>
            </a:prstGeom>
          </p:spPr>
        </p:pic>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7" y="873887"/>
            <a:ext cx="10993245" cy="5110225"/>
          </a:xfrm>
        </p:spPr>
        <p:txBody>
          <a:bodyPr vertOverflow="overflow" horzOverflow="overflow" vert="horz" wrap="square" lIns="91440" tIns="45720" rIns="91440" bIns="45720" numCol="1" spcCol="0" rtlCol="0" fromWordArt="0" anchor="t" anchorCtr="0" forceAA="0" compatLnSpc="0">
            <a:normAutofit lnSpcReduction="10000"/>
          </a:bodyPr>
          <a:lstStyle/>
          <a:p>
            <a:pPr marL="0" indent="0">
              <a:lnSpc>
                <a:spcPct val="170000"/>
              </a:lnSpc>
              <a:buFont typeface="Arial"/>
              <a:buNone/>
              <a:defRPr/>
            </a:pPr>
            <a:r>
              <a:rPr lang="de-DE" sz="2600" b="1">
                <a:solidFill>
                  <a:srgbClr val="0070C0"/>
                </a:solidFill>
                <a:latin typeface="Calibri"/>
                <a:ea typeface="Arial"/>
                <a:cs typeface="Calibri"/>
              </a:rPr>
              <a:t>4. Leitfragen </a:t>
            </a:r>
            <a:r>
              <a:rPr lang="de-DE" sz="2600">
                <a:latin typeface="Calibri"/>
                <a:ea typeface="Arial"/>
                <a:cs typeface="Calibri"/>
              </a:rPr>
              <a:t>für die Lehrkraft</a:t>
            </a:r>
            <a:endParaRPr lang="de-DE" sz="2600" i="0" u="none" strike="noStrike" cap="none" spc="0">
              <a:latin typeface="Calibri"/>
              <a:ea typeface="Arial"/>
              <a:cs typeface="Calibri"/>
            </a:endParaRPr>
          </a:p>
          <a:p>
            <a:pPr marL="0" indent="0">
              <a:buFont typeface="Arial"/>
              <a:buNone/>
              <a:defRPr/>
            </a:pPr>
            <a:endParaRPr lang="de-DE">
              <a:latin typeface="Calibri"/>
              <a:ea typeface="Arial"/>
              <a:cs typeface="Calibri"/>
            </a:endParaRPr>
          </a:p>
          <a:p>
            <a:pPr marL="457200" lvl="1" indent="0">
              <a:lnSpc>
                <a:spcPct val="110000"/>
              </a:lnSpc>
              <a:buNone/>
              <a:defRPr/>
            </a:pPr>
            <a:r>
              <a:rPr lang="de-DE" b="1">
                <a:solidFill>
                  <a:srgbClr val="0070C0"/>
                </a:solidFill>
                <a:latin typeface="Calibri"/>
                <a:ea typeface="Calibri"/>
                <a:cs typeface="Times New Roman"/>
              </a:rPr>
              <a:t>4.1	Rahmen</a:t>
            </a:r>
            <a:r>
              <a:rPr lang="de-DE">
                <a:latin typeface="Calibri"/>
                <a:ea typeface="Calibri"/>
                <a:cs typeface="Times New Roman"/>
              </a:rPr>
              <a:t>: 	Welche Werkzeuge stehen zur Verfügung? </a:t>
            </a:r>
            <a:endParaRPr/>
          </a:p>
          <a:p>
            <a:pPr marL="457200" lvl="1" indent="0">
              <a:lnSpc>
                <a:spcPct val="110000"/>
              </a:lnSpc>
              <a:buNone/>
              <a:defRPr/>
            </a:pPr>
            <a:r>
              <a:rPr lang="de-DE" b="1">
                <a:solidFill>
                  <a:srgbClr val="0070C0"/>
                </a:solidFill>
                <a:ea typeface="Calibri"/>
                <a:cs typeface="Times New Roman"/>
              </a:rPr>
              <a:t>4.2 Struktur: 	</a:t>
            </a:r>
            <a:r>
              <a:rPr lang="de-DE">
                <a:latin typeface="Calibri"/>
                <a:ea typeface="Calibri"/>
                <a:cs typeface="Times New Roman"/>
              </a:rPr>
              <a:t>Wie können Materialien in einer lernförderlichen Struktur </a:t>
            </a:r>
            <a:br>
              <a:rPr lang="de-DE">
                <a:latin typeface="Calibri"/>
                <a:ea typeface="Calibri"/>
                <a:cs typeface="Times New Roman"/>
              </a:rPr>
            </a:br>
            <a:r>
              <a:rPr lang="de-DE">
                <a:latin typeface="Calibri"/>
                <a:ea typeface="Calibri"/>
                <a:cs typeface="Times New Roman"/>
              </a:rPr>
              <a:t>                         	bereitgestellt werden? </a:t>
            </a:r>
            <a:endParaRPr/>
          </a:p>
          <a:p>
            <a:pPr marL="457200" lvl="1" indent="0">
              <a:lnSpc>
                <a:spcPct val="110000"/>
              </a:lnSpc>
              <a:buNone/>
              <a:defRPr/>
            </a:pPr>
            <a:r>
              <a:rPr lang="de-DE" b="1">
                <a:solidFill>
                  <a:srgbClr val="0070C0"/>
                </a:solidFill>
                <a:ea typeface="Calibri"/>
                <a:cs typeface="Times New Roman"/>
              </a:rPr>
              <a:t>4.3	Regeln: 	</a:t>
            </a:r>
            <a:r>
              <a:rPr lang="de-DE">
                <a:latin typeface="Calibri"/>
                <a:ea typeface="Calibri"/>
                <a:cs typeface="Times New Roman"/>
              </a:rPr>
              <a:t>Welche Regeln müssen für die Zusammenarbeit definiert </a:t>
            </a:r>
            <a:br>
              <a:rPr lang="de-DE">
                <a:latin typeface="Calibri"/>
                <a:ea typeface="Calibri"/>
                <a:cs typeface="Times New Roman"/>
              </a:rPr>
            </a:br>
            <a:r>
              <a:rPr lang="de-DE">
                <a:latin typeface="Calibri"/>
                <a:ea typeface="Calibri"/>
                <a:cs typeface="Times New Roman"/>
              </a:rPr>
              <a:t>                      	werden?</a:t>
            </a:r>
            <a:endParaRPr/>
          </a:p>
          <a:p>
            <a:pPr marL="457200" lvl="1" indent="0">
              <a:lnSpc>
                <a:spcPct val="110000"/>
              </a:lnSpc>
              <a:buNone/>
              <a:defRPr/>
            </a:pPr>
            <a:r>
              <a:rPr lang="de-DE" b="1">
                <a:solidFill>
                  <a:srgbClr val="0070C0"/>
                </a:solidFill>
                <a:ea typeface="Calibri"/>
                <a:cs typeface="Times New Roman"/>
              </a:rPr>
              <a:t>4.4	Reflexion: 	</a:t>
            </a:r>
            <a:r>
              <a:rPr lang="de-DE">
                <a:latin typeface="Calibri"/>
                <a:ea typeface="Calibri"/>
                <a:cs typeface="Times New Roman"/>
              </a:rPr>
              <a:t>Wie gut funktioniert der Workflow aus Sicht der Lehrkraft </a:t>
            </a:r>
            <a:br>
              <a:rPr lang="de-DE">
                <a:latin typeface="Calibri"/>
                <a:ea typeface="Calibri"/>
                <a:cs typeface="Times New Roman"/>
              </a:rPr>
            </a:br>
            <a:r>
              <a:rPr lang="de-DE">
                <a:latin typeface="Calibri"/>
                <a:ea typeface="Calibri"/>
                <a:cs typeface="Times New Roman"/>
              </a:rPr>
              <a:t>                          	und der Lernenden? </a:t>
            </a:r>
            <a:endParaRPr/>
          </a:p>
          <a:p>
            <a:pPr marL="457200" lvl="1" indent="0">
              <a:lnSpc>
                <a:spcPct val="110000"/>
              </a:lnSpc>
              <a:buNone/>
              <a:defRPr/>
            </a:pPr>
            <a:r>
              <a:rPr lang="de-DE" b="1">
                <a:solidFill>
                  <a:srgbClr val="0070C0"/>
                </a:solidFill>
                <a:cs typeface="Times New Roman"/>
              </a:rPr>
              <a:t>4.5 Begleitung: 	</a:t>
            </a:r>
            <a:r>
              <a:rPr lang="de-DE">
                <a:latin typeface="Calibri"/>
                <a:cs typeface="Times New Roman"/>
              </a:rPr>
              <a:t>Wie kann die Lehrkraft den Workflow mit den </a:t>
            </a:r>
            <a:br>
              <a:rPr lang="de-DE">
                <a:latin typeface="Calibri"/>
                <a:cs typeface="Times New Roman"/>
              </a:rPr>
            </a:br>
            <a:r>
              <a:rPr lang="de-DE">
                <a:latin typeface="Calibri"/>
                <a:cs typeface="Times New Roman"/>
              </a:rPr>
              <a:t>                             	Lernenden einüben? </a:t>
            </a:r>
            <a:endParaRPr lang="de-DE">
              <a:latin typeface="Calibri"/>
              <a:cs typeface="Calibri"/>
            </a:endParaRPr>
          </a:p>
        </p:txBody>
      </p:sp>
      <p:pic>
        <p:nvPicPr>
          <p:cNvPr id="6" name="Grafik 5"/>
          <p:cNvPicPr>
            <a:picLocks noChangeAspect="1"/>
          </p:cNvPicPr>
          <p:nvPr/>
        </p:nvPicPr>
        <p:blipFill>
          <a:blip r:embed="rId3"/>
          <a:stretch/>
        </p:blipFill>
        <p:spPr bwMode="auto">
          <a:xfrm>
            <a:off x="9271620" y="-55756"/>
            <a:ext cx="2837909" cy="132556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331066" y="487064"/>
            <a:ext cx="10515600" cy="1752743"/>
          </a:xfrm>
        </p:spPr>
        <p:txBody>
          <a:bodyPr>
            <a:normAutofit/>
          </a:bodyPr>
          <a:lstStyle/>
          <a:p>
            <a:pPr>
              <a:defRPr/>
            </a:pPr>
            <a:r>
              <a:rPr lang="de-DE" sz="2800" b="1">
                <a:solidFill>
                  <a:srgbClr val="0070C0"/>
                </a:solidFill>
                <a:latin typeface="Calibri"/>
                <a:ea typeface="Calibri"/>
                <a:cs typeface="Calibri"/>
              </a:rPr>
              <a:t>4.1 Rahmen: Welche Werkzeuge</a:t>
            </a:r>
            <a:r>
              <a:rPr lang="de-DE" sz="2800">
                <a:latin typeface="Calibri"/>
                <a:ea typeface="Calibri"/>
                <a:cs typeface="Calibri"/>
              </a:rPr>
              <a:t> stehen zur Verfügung?</a:t>
            </a:r>
            <a:endParaRPr sz="2800">
              <a:latin typeface="Calibri"/>
              <a:cs typeface="Calibri"/>
            </a:endParaRPr>
          </a:p>
        </p:txBody>
      </p:sp>
      <p:sp>
        <p:nvSpPr>
          <p:cNvPr id="5" name="Inhaltsplatzhalter 2"/>
          <p:cNvSpPr>
            <a:spLocks noGrp="1"/>
          </p:cNvSpPr>
          <p:nvPr>
            <p:ph idx="1"/>
          </p:nvPr>
        </p:nvSpPr>
        <p:spPr bwMode="auto">
          <a:xfrm>
            <a:off x="838197" y="1825624"/>
            <a:ext cx="10740777" cy="3413124"/>
          </a:xfrm>
        </p:spPr>
        <p:txBody>
          <a:bodyPr vertOverflow="overflow" horzOverflow="overflow" vert="horz" wrap="square" lIns="91440" tIns="45720" rIns="91440" bIns="45720" numCol="1" spcCol="0" rtlCol="0" fromWordArt="0" anchor="t" anchorCtr="0" forceAA="0" compatLnSpc="0">
            <a:normAutofit/>
          </a:bodyPr>
          <a:lstStyle/>
          <a:p>
            <a:pPr>
              <a:defRPr/>
            </a:pPr>
            <a:endParaRPr/>
          </a:p>
          <a:p>
            <a:pPr marL="0" indent="0">
              <a:buFont typeface="Arial"/>
              <a:buNone/>
              <a:defRPr/>
            </a:pPr>
            <a:endParaRPr lang="de-DE">
              <a:latin typeface="Calibri"/>
              <a:cs typeface="Calibri"/>
            </a:endParaRPr>
          </a:p>
        </p:txBody>
      </p:sp>
      <p:graphicFrame>
        <p:nvGraphicFramePr>
          <p:cNvPr id="7" name="Diagramm 6"/>
          <p:cNvGraphicFramePr>
            <a:graphicFrameLocks xmlns:a="http://schemas.openxmlformats.org/drawingml/2006/main"/>
          </p:cNvGraphicFramePr>
          <p:nvPr/>
        </p:nvGraphicFramePr>
        <p:xfrm>
          <a:off x="448979" y="2074128"/>
          <a:ext cx="11519210" cy="6698390"/>
          <a:chOff x="0" y="0"/>
          <a:chExt cx="11519210" cy="6698390"/>
        </p:xfrm>
        <a:graphic>
          <a:graphicData uri="http://schemas.openxmlformats.org/drawingml/2006/diagram">
            <dgm:relIds xmlns:dgm="http://schemas.openxmlformats.org/drawingml/2006/diagram" xmlns:r="http://schemas.openxmlformats.org/officeDocument/2006/relationships" r:dm="rId4" r:lo="rId6" r:qs="rId7" r:cs="rId5"/>
          </a:graphicData>
        </a:graphic>
      </p:graphicFrame>
      <p:pic>
        <p:nvPicPr>
          <p:cNvPr id="6" name="Grafik 5"/>
          <p:cNvPicPr>
            <a:picLocks noChangeAspect="1"/>
          </p:cNvPicPr>
          <p:nvPr/>
        </p:nvPicPr>
        <p:blipFill>
          <a:blip r:embed="rId8"/>
          <a:stretch/>
        </p:blipFill>
        <p:spPr bwMode="auto">
          <a:xfrm>
            <a:off x="9354091" y="0"/>
            <a:ext cx="2837909" cy="1325563"/>
          </a:xfrm>
          <a:prstGeom prst="rect">
            <a:avLst/>
          </a:prstGeom>
        </p:spPr>
      </p:pic>
      <p:sp>
        <p:nvSpPr>
          <p:cNvPr id="2" name="Textfeld 1"/>
          <p:cNvSpPr txBox="1"/>
          <p:nvPr/>
        </p:nvSpPr>
        <p:spPr bwMode="auto">
          <a:xfrm>
            <a:off x="1363380" y="5921298"/>
            <a:ext cx="10122375" cy="646331"/>
          </a:xfrm>
          <a:prstGeom prst="rect">
            <a:avLst/>
          </a:prstGeom>
          <a:noFill/>
        </p:spPr>
        <p:txBody>
          <a:bodyPr wrap="square" rtlCol="0">
            <a:spAutoFit/>
          </a:bodyPr>
          <a:lstStyle/>
          <a:p>
            <a:pPr>
              <a:defRPr/>
            </a:pPr>
            <a:r>
              <a:rPr lang="de-DE"/>
              <a:t>Welche (Bedien-)Kompetenzen müssen sofort vorhanden sein? Welche Kompetenzen können dann nach und nach noch aufgebaut werden?</a:t>
            </a:r>
            <a:endParaRPr/>
          </a:p>
        </p:txBody>
      </p:sp>
      <p:pic>
        <p:nvPicPr>
          <p:cNvPr id="8" name="Grafik 7" descr="Hilfe"/>
          <p:cNvPicPr>
            <a:picLocks noChangeAspect="1"/>
          </p:cNvPicPr>
          <p:nvPr/>
        </p:nvPicPr>
        <p:blipFill>
          <a:blip r:embed="rId9">
            <a:extLst>
              <a:ext uri="{96DAC541-7B7A-43D3-8B79-37D633B846F1}">
                <asvg:svgBlip xmlns:asvg="http://schemas.microsoft.com/office/drawing/2016/SVG/main" r:embed="rId10"/>
              </a:ext>
            </a:extLst>
          </a:blip>
          <a:stretch/>
        </p:blipFill>
        <p:spPr bwMode="auto">
          <a:xfrm>
            <a:off x="423745" y="5738809"/>
            <a:ext cx="914400" cy="91440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5" y="662781"/>
            <a:ext cx="10515600" cy="1325563"/>
          </a:xfrm>
        </p:spPr>
        <p:txBody>
          <a:bodyPr>
            <a:normAutofit/>
          </a:bodyPr>
          <a:lstStyle/>
          <a:p>
            <a:pPr>
              <a:defRPr/>
            </a:pPr>
            <a:r>
              <a:rPr lang="de-DE" sz="2800" b="1">
                <a:solidFill>
                  <a:srgbClr val="0070C0"/>
                </a:solidFill>
                <a:latin typeface="Calibri"/>
                <a:ea typeface="Calibri"/>
                <a:cs typeface="Calibri"/>
              </a:rPr>
              <a:t>4.2 Struktur: Wie </a:t>
            </a:r>
            <a:r>
              <a:rPr lang="de-DE" sz="2800">
                <a:latin typeface="Calibri"/>
                <a:ea typeface="Calibri"/>
                <a:cs typeface="Calibri"/>
              </a:rPr>
              <a:t>können Materialien in einer </a:t>
            </a:r>
            <a:br>
              <a:rPr lang="de-DE" sz="2800">
                <a:latin typeface="Calibri"/>
                <a:ea typeface="Calibri"/>
                <a:cs typeface="Calibri"/>
              </a:rPr>
            </a:br>
            <a:r>
              <a:rPr lang="de-DE" sz="2800">
                <a:latin typeface="Calibri"/>
                <a:ea typeface="Calibri"/>
                <a:cs typeface="Calibri"/>
              </a:rPr>
              <a:t>                        lernförderlichen Struktur bereitgestellt werden?</a:t>
            </a:r>
            <a:endParaRPr sz="2800" b="1">
              <a:solidFill>
                <a:srgbClr val="0070C0"/>
              </a:solidFill>
              <a:latin typeface="Calibri"/>
              <a:cs typeface="Calibri"/>
            </a:endParaRPr>
          </a:p>
        </p:txBody>
      </p:sp>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aphicFrame>
        <p:nvGraphicFramePr>
          <p:cNvPr id="8" name="Diagramm 7"/>
          <p:cNvGraphicFramePr>
            <a:graphicFrameLocks xmlns:a="http://schemas.openxmlformats.org/drawingml/2006/main"/>
          </p:cNvGraphicFramePr>
          <p:nvPr/>
        </p:nvGraphicFramePr>
        <p:xfrm>
          <a:off x="838196" y="902946"/>
          <a:ext cx="10881735" cy="5589928"/>
          <a:chOff x="0" y="0"/>
          <a:chExt cx="10881735" cy="5589928"/>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5" y="662781"/>
            <a:ext cx="10515600" cy="1325563"/>
          </a:xfrm>
        </p:spPr>
        <p:txBody>
          <a:bodyPr>
            <a:normAutofit/>
          </a:bodyPr>
          <a:lstStyle/>
          <a:p>
            <a:pPr>
              <a:defRPr/>
            </a:pPr>
            <a:r>
              <a:rPr lang="de-DE" sz="2800" b="1">
                <a:solidFill>
                  <a:srgbClr val="0070C0"/>
                </a:solidFill>
                <a:latin typeface="Calibri"/>
                <a:ea typeface="Calibri"/>
                <a:cs typeface="Calibri"/>
              </a:rPr>
              <a:t>4.2 Struktur: Wie </a:t>
            </a:r>
            <a:r>
              <a:rPr lang="de-DE" sz="2800">
                <a:latin typeface="Calibri"/>
                <a:ea typeface="Calibri"/>
                <a:cs typeface="Calibri"/>
              </a:rPr>
              <a:t>können Materialien in einer </a:t>
            </a:r>
            <a:br>
              <a:rPr lang="de-DE" sz="2800">
                <a:latin typeface="Calibri"/>
                <a:ea typeface="Calibri"/>
                <a:cs typeface="Calibri"/>
              </a:rPr>
            </a:br>
            <a:r>
              <a:rPr lang="de-DE" sz="2800">
                <a:latin typeface="Calibri"/>
                <a:ea typeface="Calibri"/>
                <a:cs typeface="Calibri"/>
              </a:rPr>
              <a:t>                        lernförderlichen Struktur bereitgestellt werden?</a:t>
            </a:r>
            <a:endParaRPr sz="2800" b="1">
              <a:solidFill>
                <a:srgbClr val="0070C0"/>
              </a:solidFill>
              <a:latin typeface="Calibri"/>
              <a:cs typeface="Calibri"/>
            </a:endParaRPr>
          </a:p>
        </p:txBody>
      </p:sp>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r>
              <a:rPr lang="de-DE" sz="1800" b="1">
                <a:solidFill>
                  <a:srgbClr val="0070C0"/>
                </a:solidFill>
                <a:latin typeface="Calibri"/>
                <a:cs typeface="Calibri"/>
              </a:rPr>
              <a:t>Beispiele aus der Praxis:</a:t>
            </a:r>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pSp>
        <p:nvGrpSpPr>
          <p:cNvPr id="6" name="Gruppieren 5"/>
          <p:cNvGrpSpPr/>
          <p:nvPr/>
        </p:nvGrpSpPr>
        <p:grpSpPr bwMode="auto">
          <a:xfrm>
            <a:off x="388227" y="2651125"/>
            <a:ext cx="6137090" cy="2400377"/>
            <a:chOff x="346654" y="2651125"/>
            <a:chExt cx="6137090" cy="2400377"/>
          </a:xfrm>
        </p:grpSpPr>
        <p:pic>
          <p:nvPicPr>
            <p:cNvPr id="2" name="Grafik 1"/>
            <p:cNvPicPr>
              <a:picLocks noChangeAspect="1"/>
            </p:cNvPicPr>
            <p:nvPr/>
          </p:nvPicPr>
          <p:blipFill>
            <a:blip r:embed="rId4"/>
            <a:stretch/>
          </p:blipFill>
          <p:spPr bwMode="auto">
            <a:xfrm>
              <a:off x="346654" y="2651125"/>
              <a:ext cx="6137090" cy="2218532"/>
            </a:xfrm>
            <a:prstGeom prst="rect">
              <a:avLst/>
            </a:prstGeom>
          </p:spPr>
        </p:pic>
        <p:sp>
          <p:nvSpPr>
            <p:cNvPr id="3" name="Rechteck 2"/>
            <p:cNvSpPr/>
            <p:nvPr/>
          </p:nvSpPr>
          <p:spPr bwMode="auto">
            <a:xfrm>
              <a:off x="434898" y="3601844"/>
              <a:ext cx="2966224" cy="144965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grpSp>
      <p:grpSp>
        <p:nvGrpSpPr>
          <p:cNvPr id="13" name="Gruppieren 12"/>
          <p:cNvGrpSpPr/>
          <p:nvPr/>
        </p:nvGrpSpPr>
        <p:grpSpPr bwMode="auto">
          <a:xfrm>
            <a:off x="467709" y="4869630"/>
            <a:ext cx="5888486" cy="2015189"/>
            <a:chOff x="467709" y="4869630"/>
            <a:chExt cx="5888486" cy="2015189"/>
          </a:xfrm>
        </p:grpSpPr>
        <p:pic>
          <p:nvPicPr>
            <p:cNvPr id="11" name="Grafik 10"/>
            <p:cNvPicPr>
              <a:picLocks noChangeAspect="1"/>
            </p:cNvPicPr>
            <p:nvPr/>
          </p:nvPicPr>
          <p:blipFill>
            <a:blip r:embed="rId5"/>
            <a:stretch/>
          </p:blipFill>
          <p:spPr bwMode="auto">
            <a:xfrm>
              <a:off x="3638265" y="4869656"/>
              <a:ext cx="2717930" cy="2015163"/>
            </a:xfrm>
            <a:prstGeom prst="rect">
              <a:avLst/>
            </a:prstGeom>
          </p:spPr>
        </p:pic>
        <p:pic>
          <p:nvPicPr>
            <p:cNvPr id="12" name="Grafik 11"/>
            <p:cNvPicPr>
              <a:picLocks noChangeAspect="1"/>
            </p:cNvPicPr>
            <p:nvPr/>
          </p:nvPicPr>
          <p:blipFill>
            <a:blip r:embed="rId6"/>
            <a:stretch/>
          </p:blipFill>
          <p:spPr bwMode="auto">
            <a:xfrm>
              <a:off x="467709" y="4869630"/>
              <a:ext cx="3243796" cy="1029365"/>
            </a:xfrm>
            <a:prstGeom prst="rect">
              <a:avLst/>
            </a:prstGeom>
          </p:spPr>
        </p:pic>
      </p:grpSp>
      <p:grpSp>
        <p:nvGrpSpPr>
          <p:cNvPr id="24" name="Gruppieren 23"/>
          <p:cNvGrpSpPr/>
          <p:nvPr/>
        </p:nvGrpSpPr>
        <p:grpSpPr bwMode="auto">
          <a:xfrm>
            <a:off x="6804754" y="2201640"/>
            <a:ext cx="4870499" cy="1670140"/>
            <a:chOff x="6804754" y="2201640"/>
            <a:chExt cx="4870499" cy="1670140"/>
          </a:xfrm>
        </p:grpSpPr>
        <p:pic>
          <p:nvPicPr>
            <p:cNvPr id="14" name="Grafik 13"/>
            <p:cNvPicPr>
              <a:picLocks noChangeAspect="1"/>
            </p:cNvPicPr>
            <p:nvPr/>
          </p:nvPicPr>
          <p:blipFill>
            <a:blip r:embed="rId7"/>
            <a:stretch/>
          </p:blipFill>
          <p:spPr bwMode="auto">
            <a:xfrm>
              <a:off x="6804754" y="2201640"/>
              <a:ext cx="2317869" cy="1670140"/>
            </a:xfrm>
            <a:prstGeom prst="rect">
              <a:avLst/>
            </a:prstGeom>
          </p:spPr>
        </p:pic>
        <p:pic>
          <p:nvPicPr>
            <p:cNvPr id="16" name="Grafik 15"/>
            <p:cNvPicPr>
              <a:picLocks noChangeAspect="1"/>
            </p:cNvPicPr>
            <p:nvPr/>
          </p:nvPicPr>
          <p:blipFill>
            <a:blip r:embed="rId8"/>
            <a:stretch/>
          </p:blipFill>
          <p:spPr bwMode="auto">
            <a:xfrm>
              <a:off x="9122622" y="2240042"/>
              <a:ext cx="2552631" cy="462365"/>
            </a:xfrm>
            <a:prstGeom prst="rect">
              <a:avLst/>
            </a:prstGeom>
          </p:spPr>
        </p:pic>
        <p:pic>
          <p:nvPicPr>
            <p:cNvPr id="17" name="Grafik 16"/>
            <p:cNvPicPr>
              <a:picLocks noChangeAspect="1"/>
            </p:cNvPicPr>
            <p:nvPr/>
          </p:nvPicPr>
          <p:blipFill>
            <a:blip r:embed="rId9"/>
            <a:stretch/>
          </p:blipFill>
          <p:spPr bwMode="auto">
            <a:xfrm>
              <a:off x="9516837" y="2742920"/>
              <a:ext cx="2158416" cy="462364"/>
            </a:xfrm>
            <a:prstGeom prst="rect">
              <a:avLst/>
            </a:prstGeom>
          </p:spPr>
        </p:pic>
      </p:grpSp>
      <p:grpSp>
        <p:nvGrpSpPr>
          <p:cNvPr id="22" name="Gruppieren 21"/>
          <p:cNvGrpSpPr/>
          <p:nvPr/>
        </p:nvGrpSpPr>
        <p:grpSpPr bwMode="auto">
          <a:xfrm>
            <a:off x="6830156" y="4074019"/>
            <a:ext cx="5111858" cy="1632034"/>
            <a:chOff x="6830156" y="4074019"/>
            <a:chExt cx="5111858" cy="1632034"/>
          </a:xfrm>
        </p:grpSpPr>
        <p:pic>
          <p:nvPicPr>
            <p:cNvPr id="19" name="Grafik 18"/>
            <p:cNvPicPr>
              <a:picLocks noChangeAspect="1"/>
            </p:cNvPicPr>
            <p:nvPr/>
          </p:nvPicPr>
          <p:blipFill>
            <a:blip r:embed="rId10"/>
            <a:stretch/>
          </p:blipFill>
          <p:spPr bwMode="auto">
            <a:xfrm>
              <a:off x="6830156" y="4074019"/>
              <a:ext cx="2292468" cy="1632034"/>
            </a:xfrm>
            <a:prstGeom prst="rect">
              <a:avLst/>
            </a:prstGeom>
          </p:spPr>
        </p:pic>
        <p:pic>
          <p:nvPicPr>
            <p:cNvPr id="20" name="Grafik 19"/>
            <p:cNvPicPr>
              <a:picLocks noChangeAspect="1"/>
            </p:cNvPicPr>
            <p:nvPr/>
          </p:nvPicPr>
          <p:blipFill>
            <a:blip r:embed="rId8"/>
            <a:stretch/>
          </p:blipFill>
          <p:spPr bwMode="auto">
            <a:xfrm>
              <a:off x="9122622" y="4135276"/>
              <a:ext cx="2552631" cy="462364"/>
            </a:xfrm>
            <a:prstGeom prst="rect">
              <a:avLst/>
            </a:prstGeom>
          </p:spPr>
        </p:pic>
        <p:pic>
          <p:nvPicPr>
            <p:cNvPr id="21" name="Grafik 20"/>
            <p:cNvPicPr>
              <a:picLocks noChangeAspect="1"/>
            </p:cNvPicPr>
            <p:nvPr/>
          </p:nvPicPr>
          <p:blipFill>
            <a:blip r:embed="rId11"/>
            <a:stretch/>
          </p:blipFill>
          <p:spPr bwMode="auto">
            <a:xfrm>
              <a:off x="9516838" y="4597640"/>
              <a:ext cx="2425176" cy="719138"/>
            </a:xfrm>
            <a:prstGeom prst="rect">
              <a:avLst/>
            </a:prstGeom>
          </p:spPr>
        </p:pic>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7" y="788871"/>
            <a:ext cx="10515600" cy="1325563"/>
          </a:xfrm>
        </p:spPr>
        <p:txBody>
          <a:bodyPr>
            <a:normAutofit/>
          </a:bodyPr>
          <a:lstStyle/>
          <a:p>
            <a:pPr>
              <a:defRPr/>
            </a:pPr>
            <a:r>
              <a:rPr lang="de-DE" sz="2800" b="1">
                <a:solidFill>
                  <a:srgbClr val="0070C0"/>
                </a:solidFill>
                <a:latin typeface="Calibri"/>
                <a:ea typeface="Calibri"/>
                <a:cs typeface="Calibri"/>
              </a:rPr>
              <a:t>4.2 Struktur: Wie </a:t>
            </a:r>
            <a:r>
              <a:rPr lang="de-DE" sz="2800">
                <a:latin typeface="Calibri"/>
                <a:ea typeface="Calibri"/>
                <a:cs typeface="Calibri"/>
              </a:rPr>
              <a:t>können Materialien in einer lern-</a:t>
            </a:r>
            <a:br>
              <a:rPr lang="de-DE" sz="2800">
                <a:latin typeface="Calibri"/>
                <a:ea typeface="Calibri"/>
                <a:cs typeface="Calibri"/>
              </a:rPr>
            </a:br>
            <a:r>
              <a:rPr lang="de-DE" sz="2800">
                <a:latin typeface="Calibri"/>
                <a:ea typeface="Calibri"/>
                <a:cs typeface="Calibri"/>
              </a:rPr>
              <a:t>                        förderlichen Struktur bereitgestellt werden?</a:t>
            </a:r>
            <a:endParaRPr sz="2800" b="1">
              <a:solidFill>
                <a:srgbClr val="0070C0"/>
              </a:solidFill>
              <a:latin typeface="Calibri"/>
              <a:cs typeface="Calibri"/>
            </a:endParaRPr>
          </a:p>
        </p:txBody>
      </p:sp>
      <p:sp>
        <p:nvSpPr>
          <p:cNvPr id="5" name="Inhaltsplatzhalter 2"/>
          <p:cNvSpPr>
            <a:spLocks noGrp="1"/>
          </p:cNvSpPr>
          <p:nvPr>
            <p:ph idx="1"/>
          </p:nvPr>
        </p:nvSpPr>
        <p:spPr bwMode="auto">
          <a:xfrm>
            <a:off x="760138" y="1792170"/>
            <a:ext cx="10881735" cy="5065830"/>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a:latin typeface="Calibri"/>
              <a:cs typeface="Calibri"/>
            </a:endParaRPr>
          </a:p>
          <a:p>
            <a:pPr marL="0" indent="0">
              <a:buNone/>
              <a:defRPr/>
            </a:pPr>
            <a:r>
              <a:rPr lang="de-DE" sz="2400" b="1">
                <a:solidFill>
                  <a:srgbClr val="0070C0"/>
                </a:solidFill>
                <a:latin typeface="Calibri"/>
                <a:cs typeface="Calibri"/>
              </a:rPr>
              <a:t>Weitere Überlegungen der Lehrkraft</a:t>
            </a:r>
            <a:r>
              <a:rPr lang="de-DE" sz="2400">
                <a:latin typeface="Calibri"/>
                <a:cs typeface="Calibri"/>
              </a:rPr>
              <a:t>: </a:t>
            </a:r>
            <a:r>
              <a:rPr lang="de-DE" sz="2400">
                <a:cs typeface="Calibri"/>
              </a:rPr>
              <a:t>Wie fügen die Lernenden Material sinnvoll in ihre Ordner-/Heftstruktur ein?</a:t>
            </a:r>
            <a:endParaRPr sz="2400"/>
          </a:p>
          <a:p>
            <a:pPr marL="0" indent="0">
              <a:buNone/>
              <a:defRPr/>
            </a:pPr>
            <a:r>
              <a:rPr lang="de-DE" sz="1800">
                <a:latin typeface="Calibri"/>
                <a:cs typeface="Calibri"/>
              </a:rPr>
              <a:t>„Die Heftführung erfolgt analog zum Aufbau des</a:t>
            </a:r>
            <a:br>
              <a:rPr lang="de-DE" sz="1800">
                <a:latin typeface="Calibri"/>
                <a:cs typeface="Calibri"/>
              </a:rPr>
            </a:br>
            <a:r>
              <a:rPr lang="de-DE" sz="1800">
                <a:latin typeface="Calibri"/>
                <a:cs typeface="Calibri"/>
              </a:rPr>
              <a:t>mebis Kurses. Durch die festgelegte Struktur ist </a:t>
            </a:r>
            <a:br>
              <a:rPr lang="de-DE" sz="1800">
                <a:latin typeface="Calibri"/>
                <a:cs typeface="Calibri"/>
              </a:rPr>
            </a:br>
            <a:r>
              <a:rPr lang="de-DE" sz="1800">
                <a:latin typeface="Calibri"/>
                <a:cs typeface="Calibri"/>
              </a:rPr>
              <a:t>immer klar, wo sich die jeweiligen Arbeitsmaterialien</a:t>
            </a:r>
            <a:br>
              <a:rPr lang="de-DE" sz="1800">
                <a:latin typeface="Calibri"/>
                <a:cs typeface="Calibri"/>
              </a:rPr>
            </a:br>
            <a:r>
              <a:rPr lang="de-DE" sz="1800">
                <a:latin typeface="Calibri"/>
                <a:cs typeface="Calibri"/>
              </a:rPr>
              <a:t>befinden. Das beschleunigt den Workflow.“</a:t>
            </a:r>
            <a:endParaRPr/>
          </a:p>
          <a:p>
            <a:pPr>
              <a:defRPr/>
            </a:pPr>
            <a:endParaRPr lang="de-DE" sz="1800">
              <a:latin typeface="Calibri"/>
              <a:cs typeface="Calibri"/>
            </a:endParaRPr>
          </a:p>
          <a:p>
            <a:pPr>
              <a:defRPr/>
            </a:pPr>
            <a:endParaRPr lang="de-DE" sz="1800">
              <a:latin typeface="Calibri"/>
              <a:cs typeface="Calibri"/>
            </a:endParaRPr>
          </a:p>
          <a:p>
            <a:pPr>
              <a:defRPr/>
            </a:pPr>
            <a:endParaRPr lang="de-DE" sz="1800">
              <a:latin typeface="Calibri"/>
              <a:cs typeface="Calibri"/>
            </a:endParaRPr>
          </a:p>
          <a:p>
            <a:pPr>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pic>
        <p:nvPicPr>
          <p:cNvPr id="8" name="Grafik 7"/>
          <p:cNvPicPr>
            <a:picLocks noChangeAspect="1"/>
          </p:cNvPicPr>
          <p:nvPr/>
        </p:nvPicPr>
        <p:blipFill>
          <a:blip r:embed="rId4"/>
          <a:stretch/>
        </p:blipFill>
        <p:spPr bwMode="auto">
          <a:xfrm>
            <a:off x="838197" y="4097062"/>
            <a:ext cx="2808171" cy="2643308"/>
          </a:xfrm>
          <a:prstGeom prst="rect">
            <a:avLst/>
          </a:prstGeom>
        </p:spPr>
      </p:pic>
      <p:pic>
        <p:nvPicPr>
          <p:cNvPr id="18" name="Grafik 17"/>
          <p:cNvPicPr>
            <a:picLocks noChangeAspect="1"/>
          </p:cNvPicPr>
          <p:nvPr/>
        </p:nvPicPr>
        <p:blipFill>
          <a:blip r:embed="rId5"/>
          <a:srcRect l="0" t="6755" r="0" b="49443"/>
          <a:stretch/>
        </p:blipFill>
        <p:spPr bwMode="auto">
          <a:xfrm>
            <a:off x="4265188" y="4080626"/>
            <a:ext cx="2444750" cy="2230734"/>
          </a:xfrm>
          <a:prstGeom prst="rect">
            <a:avLst/>
          </a:prstGeom>
        </p:spPr>
      </p:pic>
      <p:pic>
        <p:nvPicPr>
          <p:cNvPr id="11" name="Grafik 10" descr="Ein Bild, das Text, Menschliches Gesicht, Kleidung, Screenshot enthält.&#10;&#10;Automatisch generierte Beschreibung"/>
          <p:cNvPicPr>
            <a:picLocks noChangeAspect="1"/>
          </p:cNvPicPr>
          <p:nvPr/>
        </p:nvPicPr>
        <p:blipFill>
          <a:blip r:embed="rId6"/>
          <a:stretch/>
        </p:blipFill>
        <p:spPr bwMode="auto">
          <a:xfrm>
            <a:off x="6553503" y="2693396"/>
            <a:ext cx="5592162" cy="2643308"/>
          </a:xfrm>
          <a:prstGeom prst="rect">
            <a:avLst/>
          </a:prstGeom>
        </p:spPr>
      </p:pic>
      <p:sp>
        <p:nvSpPr>
          <p:cNvPr id="23" name="Pfeil: nach rechts 22"/>
          <p:cNvSpPr/>
          <p:nvPr/>
        </p:nvSpPr>
        <p:spPr bwMode="auto">
          <a:xfrm>
            <a:off x="3757961" y="4873083"/>
            <a:ext cx="507227" cy="463622"/>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24" name="Textfeld 23"/>
          <p:cNvSpPr txBox="1"/>
          <p:nvPr/>
        </p:nvSpPr>
        <p:spPr bwMode="auto">
          <a:xfrm>
            <a:off x="1895707" y="6445405"/>
            <a:ext cx="4527395" cy="369332"/>
          </a:xfrm>
          <a:prstGeom prst="rect">
            <a:avLst/>
          </a:prstGeom>
          <a:noFill/>
        </p:spPr>
        <p:txBody>
          <a:bodyPr wrap="square" rtlCol="0">
            <a:spAutoFit/>
          </a:bodyPr>
          <a:lstStyle/>
          <a:p>
            <a:pPr>
              <a:defRPr/>
            </a:pPr>
            <a:r>
              <a:rPr lang="de-DE"/>
              <a:t>mebis Kurs 		Heftstruktur</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7" y="788871"/>
            <a:ext cx="10515600" cy="1325563"/>
          </a:xfrm>
        </p:spPr>
        <p:txBody>
          <a:bodyPr>
            <a:normAutofit/>
          </a:bodyPr>
          <a:lstStyle/>
          <a:p>
            <a:pPr>
              <a:defRPr/>
            </a:pPr>
            <a:r>
              <a:rPr lang="de-DE" sz="2800" b="1">
                <a:solidFill>
                  <a:srgbClr val="0070C0"/>
                </a:solidFill>
                <a:latin typeface="Calibri"/>
                <a:ea typeface="Calibri"/>
                <a:cs typeface="Calibri"/>
              </a:rPr>
              <a:t>4.3 Regeln: Welche Regeln </a:t>
            </a:r>
            <a:r>
              <a:rPr lang="de-DE" sz="2800">
                <a:latin typeface="Calibri"/>
                <a:ea typeface="Calibri"/>
                <a:cs typeface="Calibri"/>
              </a:rPr>
              <a:t>müssen für die Zusammen-</a:t>
            </a:r>
            <a:br>
              <a:rPr lang="de-DE" sz="2800">
                <a:latin typeface="Calibri"/>
                <a:ea typeface="Calibri"/>
                <a:cs typeface="Calibri"/>
              </a:rPr>
            </a:br>
            <a:r>
              <a:rPr lang="de-DE" sz="2800">
                <a:latin typeface="Calibri"/>
                <a:ea typeface="Calibri"/>
                <a:cs typeface="Calibri"/>
              </a:rPr>
              <a:t>                     arbeit definiert werden? </a:t>
            </a:r>
            <a:endParaRPr sz="2800" b="1">
              <a:solidFill>
                <a:srgbClr val="0070C0"/>
              </a:solidFill>
              <a:latin typeface="Calibri"/>
              <a:cs typeface="Calibri"/>
            </a:endParaRPr>
          </a:p>
        </p:txBody>
      </p:sp>
      <p:sp>
        <p:nvSpPr>
          <p:cNvPr id="5" name="Inhaltsplatzhalter 2"/>
          <p:cNvSpPr>
            <a:spLocks noGrp="1"/>
          </p:cNvSpPr>
          <p:nvPr>
            <p:ph idx="1"/>
          </p:nvPr>
        </p:nvSpPr>
        <p:spPr bwMode="auto">
          <a:xfrm>
            <a:off x="5153719" y="5886104"/>
            <a:ext cx="6588515" cy="627332"/>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sz="1800" b="1">
                <a:solidFill>
                  <a:srgbClr val="0070C0"/>
                </a:solidFill>
                <a:latin typeface="Calibri"/>
                <a:cs typeface="Calibri"/>
              </a:rPr>
              <a:t>Zum Weiterlesen:</a:t>
            </a:r>
            <a:br>
              <a:rPr lang="de-DE" sz="1800">
                <a:latin typeface="Calibri"/>
                <a:cs typeface="Calibri"/>
              </a:rPr>
            </a:br>
            <a:r>
              <a:rPr lang="de-DE" sz="1800">
                <a:latin typeface="Calibri"/>
                <a:cs typeface="Calibri"/>
              </a:rPr>
              <a:t>Absprachen zum Umgang mit dem Endgerät ausgestalten    </a:t>
            </a:r>
            <a:endParaRPr/>
          </a:p>
          <a:p>
            <a:pPr>
              <a:defRPr/>
            </a:pPr>
            <a:endParaRPr lang="de-DE" sz="1800">
              <a:latin typeface="Calibri"/>
              <a:cs typeface="Calibri"/>
            </a:endParaRPr>
          </a:p>
          <a:p>
            <a:pPr>
              <a:defRPr/>
            </a:pPr>
            <a:endParaRPr lang="de-DE" sz="1800">
              <a:latin typeface="Calibri"/>
              <a:cs typeface="Calibri"/>
            </a:endParaRPr>
          </a:p>
          <a:p>
            <a:pPr>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aphicFrame>
        <p:nvGraphicFramePr>
          <p:cNvPr id="2" name="Diagramm 1"/>
          <p:cNvGraphicFramePr>
            <a:graphicFrameLocks xmlns:a="http://schemas.openxmlformats.org/drawingml/2006/main"/>
          </p:cNvGraphicFramePr>
          <p:nvPr/>
        </p:nvGraphicFramePr>
        <p:xfrm>
          <a:off x="838197" y="1785319"/>
          <a:ext cx="9934848" cy="4283810"/>
          <a:chOff x="0" y="0"/>
          <a:chExt cx="9934848" cy="4283810"/>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pic>
        <p:nvPicPr>
          <p:cNvPr id="6" name="Grafik 5"/>
          <p:cNvPicPr>
            <a:picLocks noChangeAspect="1"/>
          </p:cNvPicPr>
          <p:nvPr/>
        </p:nvPicPr>
        <p:blipFill>
          <a:blip r:embed="rId9">
            <a:duotone>
              <a:schemeClr val="accent1">
                <a:shade val="45000"/>
                <a:satMod val="135000"/>
              </a:schemeClr>
              <a:prstClr val="white"/>
            </a:duotone>
          </a:blip>
          <a:stretch/>
        </p:blipFill>
        <p:spPr bwMode="auto">
          <a:xfrm>
            <a:off x="10773045" y="5764348"/>
            <a:ext cx="807710" cy="80771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7" y="788871"/>
            <a:ext cx="10515600" cy="1325563"/>
          </a:xfrm>
        </p:spPr>
        <p:txBody>
          <a:bodyPr>
            <a:normAutofit/>
          </a:bodyPr>
          <a:lstStyle/>
          <a:p>
            <a:pPr>
              <a:defRPr/>
            </a:pPr>
            <a:r>
              <a:rPr lang="de-DE" sz="2800" b="1">
                <a:solidFill>
                  <a:srgbClr val="0070C0"/>
                </a:solidFill>
                <a:latin typeface="Calibri"/>
                <a:ea typeface="Calibri"/>
                <a:cs typeface="Calibri"/>
              </a:rPr>
              <a:t>4.4 Reflexion: Wie gut </a:t>
            </a:r>
            <a:r>
              <a:rPr lang="de-DE" sz="2800">
                <a:latin typeface="Calibri"/>
                <a:ea typeface="Calibri"/>
                <a:cs typeface="Calibri"/>
              </a:rPr>
              <a:t>funktioniert der Workflow für die</a:t>
            </a:r>
            <a:br>
              <a:rPr lang="de-DE" sz="2800">
                <a:latin typeface="Calibri"/>
                <a:ea typeface="Calibri"/>
                <a:cs typeface="Calibri"/>
              </a:rPr>
            </a:br>
            <a:r>
              <a:rPr lang="de-DE" sz="2800">
                <a:latin typeface="Calibri"/>
                <a:ea typeface="Calibri"/>
                <a:cs typeface="Calibri"/>
              </a:rPr>
              <a:t>		   Lehrkraft und die Lernenden? </a:t>
            </a:r>
            <a:endParaRPr sz="2800" b="1">
              <a:solidFill>
                <a:srgbClr val="0070C0"/>
              </a:solidFill>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2" name="Textfeld 1"/>
          <p:cNvSpPr txBox="1"/>
          <p:nvPr/>
        </p:nvSpPr>
        <p:spPr bwMode="auto">
          <a:xfrm>
            <a:off x="838197" y="2274849"/>
            <a:ext cx="9833520" cy="2204899"/>
          </a:xfrm>
          <a:prstGeom prst="rect">
            <a:avLst/>
          </a:prstGeom>
          <a:noFill/>
        </p:spPr>
        <p:txBody>
          <a:bodyPr wrap="square" rtlCol="0">
            <a:spAutoFit/>
          </a:bodyPr>
          <a:lstStyle/>
          <a:p>
            <a:pPr marL="285750" indent="-285750">
              <a:lnSpc>
                <a:spcPct val="200000"/>
              </a:lnSpc>
              <a:buClr>
                <a:srgbClr val="0070C0"/>
              </a:buClr>
              <a:buFont typeface="Wingdings"/>
              <a:buChar char="Ø"/>
              <a:defRPr/>
            </a:pPr>
            <a:r>
              <a:rPr lang="de-DE" sz="2400"/>
              <a:t>Workflow aus der Sicht der Lernenden nachvollziehen</a:t>
            </a:r>
            <a:endParaRPr/>
          </a:p>
          <a:p>
            <a:pPr marL="285750" indent="-285750">
              <a:lnSpc>
                <a:spcPct val="200000"/>
              </a:lnSpc>
              <a:buClr>
                <a:srgbClr val="0070C0"/>
              </a:buClr>
              <a:buFont typeface="Wingdings"/>
              <a:buChar char="Ø"/>
              <a:defRPr/>
            </a:pPr>
            <a:r>
              <a:rPr lang="de-DE" sz="2400"/>
              <a:t>Reflexion über die Bereitstellung der Materialien (analog vs. digital)</a:t>
            </a:r>
            <a:endParaRPr/>
          </a:p>
          <a:p>
            <a:pPr marL="285750" indent="-285750">
              <a:lnSpc>
                <a:spcPct val="200000"/>
              </a:lnSpc>
              <a:buClr>
                <a:srgbClr val="0070C0"/>
              </a:buClr>
              <a:buFont typeface="Wingdings"/>
              <a:buChar char="Ø"/>
              <a:defRPr/>
            </a:pPr>
            <a:r>
              <a:rPr lang="de-DE" sz="2400"/>
              <a:t>Reflexion über Zeitverluste durch veränderte technische Anforderungen</a:t>
            </a:r>
            <a:endParaRPr lang="de-DE" sz="2400">
              <a:solidFill>
                <a:srgbClr val="0070C0"/>
              </a:solidFill>
            </a:endParaRPr>
          </a:p>
        </p:txBody>
      </p:sp>
      <p:sp>
        <p:nvSpPr>
          <p:cNvPr id="3" name="Textfeld 2"/>
          <p:cNvSpPr txBox="1"/>
          <p:nvPr/>
        </p:nvSpPr>
        <p:spPr bwMode="auto">
          <a:xfrm>
            <a:off x="838197" y="5508702"/>
            <a:ext cx="9833520" cy="923330"/>
          </a:xfrm>
          <a:prstGeom prst="rect">
            <a:avLst/>
          </a:prstGeom>
          <a:solidFill>
            <a:schemeClr val="accent1">
              <a:lumMod val="20000"/>
              <a:lumOff val="80000"/>
            </a:schemeClr>
          </a:solidFill>
        </p:spPr>
        <p:txBody>
          <a:bodyPr wrap="square" rtlCol="0">
            <a:spAutoFit/>
          </a:bodyPr>
          <a:lstStyle/>
          <a:p>
            <a:pPr>
              <a:defRPr/>
            </a:pPr>
            <a:r>
              <a:rPr lang="de-DE">
                <a:solidFill>
                  <a:srgbClr val="0070C0"/>
                </a:solidFill>
              </a:rPr>
              <a:t>Definition grundlegender Kompetenzen und Aufnahme in die Personalentwicklungsplanung</a:t>
            </a:r>
            <a:endParaRPr/>
          </a:p>
          <a:p>
            <a:pPr marL="285750" indent="-285750">
              <a:buFont typeface="Wingdings"/>
              <a:buChar char="à"/>
              <a:defRPr/>
            </a:pPr>
            <a:r>
              <a:rPr lang="de-DE"/>
              <a:t>Anpassung der Fortbildungsplanung</a:t>
            </a:r>
            <a:endParaRPr/>
          </a:p>
          <a:p>
            <a:pPr marL="285750" indent="-285750">
              <a:buFont typeface="Wingdings"/>
              <a:buChar char="à"/>
              <a:defRPr/>
            </a:pPr>
            <a:r>
              <a:rPr lang="de-DE"/>
              <a:t>Aufnahme in die Personalgespräche</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7" y="788871"/>
            <a:ext cx="10515600" cy="1325563"/>
          </a:xfrm>
        </p:spPr>
        <p:txBody>
          <a:bodyPr>
            <a:normAutofit/>
          </a:bodyPr>
          <a:lstStyle/>
          <a:p>
            <a:pPr>
              <a:defRPr/>
            </a:pPr>
            <a:r>
              <a:rPr lang="de-DE" sz="2800" b="1">
                <a:solidFill>
                  <a:srgbClr val="0070C0"/>
                </a:solidFill>
                <a:latin typeface="Calibri"/>
                <a:ea typeface="Calibri"/>
                <a:cs typeface="Calibri"/>
              </a:rPr>
              <a:t>4.4 Reflexion: Wie gut </a:t>
            </a:r>
            <a:r>
              <a:rPr lang="de-DE" sz="2800">
                <a:latin typeface="Calibri"/>
                <a:ea typeface="Calibri"/>
                <a:cs typeface="Calibri"/>
              </a:rPr>
              <a:t>funktioniert der Workflow für die</a:t>
            </a:r>
            <a:br>
              <a:rPr lang="de-DE" sz="2800">
                <a:latin typeface="Calibri"/>
                <a:ea typeface="Calibri"/>
                <a:cs typeface="Calibri"/>
              </a:rPr>
            </a:br>
            <a:r>
              <a:rPr lang="de-DE" sz="2800">
                <a:latin typeface="Calibri"/>
                <a:ea typeface="Calibri"/>
                <a:cs typeface="Calibri"/>
              </a:rPr>
              <a:t>		   Lehrkraft und die Lernenden? </a:t>
            </a:r>
            <a:endParaRPr sz="2800" b="1">
              <a:solidFill>
                <a:srgbClr val="0070C0"/>
              </a:solidFill>
              <a:latin typeface="Calibri"/>
              <a:cs typeface="Calibri"/>
            </a:endParaRPr>
          </a:p>
        </p:txBody>
      </p:sp>
      <p:sp>
        <p:nvSpPr>
          <p:cNvPr id="5" name="Inhaltsplatzhalter 2"/>
          <p:cNvSpPr>
            <a:spLocks noGrp="1"/>
          </p:cNvSpPr>
          <p:nvPr>
            <p:ph idx="1"/>
          </p:nvPr>
        </p:nvSpPr>
        <p:spPr bwMode="auto">
          <a:xfrm>
            <a:off x="565352" y="1652396"/>
            <a:ext cx="10881735" cy="5065830"/>
          </a:xfrm>
        </p:spPr>
        <p:txBody>
          <a:bodyPr vertOverflow="overflow" horzOverflow="overflow" vert="horz" wrap="square" lIns="91440" tIns="45720" rIns="91440" bIns="45720" numCol="1" spcCol="0" rtlCol="0" fromWordArt="0" anchor="t" anchorCtr="0" forceAA="0" compatLnSpc="0">
            <a:normAutofit lnSpcReduction="10000"/>
          </a:bodyPr>
          <a:lstStyle/>
          <a:p>
            <a:pPr marL="0" indent="0">
              <a:buNone/>
              <a:defRPr/>
            </a:pPr>
            <a:endParaRPr lang="de-DE" sz="1800">
              <a:latin typeface="Calibri"/>
              <a:cs typeface="Calibri"/>
            </a:endParaRPr>
          </a:p>
          <a:p>
            <a:pPr marL="0" indent="0">
              <a:buNone/>
              <a:defRPr/>
            </a:pPr>
            <a:r>
              <a:rPr lang="de-DE" sz="1800" b="1">
                <a:solidFill>
                  <a:srgbClr val="0070C0"/>
                </a:solidFill>
                <a:latin typeface="Calibri"/>
                <a:cs typeface="Calibri"/>
              </a:rPr>
              <a:t>Weitere Überlegungen der Lehrkraft</a:t>
            </a:r>
            <a:r>
              <a:rPr lang="de-DE" sz="1800">
                <a:latin typeface="Calibri"/>
                <a:cs typeface="Calibri"/>
              </a:rPr>
              <a:t>:</a:t>
            </a:r>
            <a:endParaRPr/>
          </a:p>
          <a:p>
            <a:pPr>
              <a:defRPr/>
            </a:pPr>
            <a:r>
              <a:rPr lang="de-DE" sz="1800">
                <a:solidFill>
                  <a:srgbClr val="000000"/>
                </a:solidFill>
                <a:latin typeface="Calibri"/>
                <a:ea typeface="Times New Roman"/>
              </a:rPr>
              <a:t>Habe ich die Struktur ihrer Dateiablage erläutert und Ihre Erwartungen bezüglich der Nutzung thematisiert? </a:t>
            </a:r>
            <a:endParaRPr/>
          </a:p>
          <a:p>
            <a:pPr>
              <a:defRPr/>
            </a:pPr>
            <a:r>
              <a:rPr lang="de-DE" sz="1800">
                <a:latin typeface="Calibri"/>
                <a:cs typeface="Calibri"/>
              </a:rPr>
              <a:t>Sind die Schülerinnen und Schüler mit den Werkzeugen vertraut, die ich einsetzen möchte? Was muss noch angeleitet werden und was kann vorausgesetzt werden? Eventuell muss zusätzliche Zeit eingeplant werden.</a:t>
            </a:r>
            <a:endParaRPr/>
          </a:p>
          <a:p>
            <a:pPr>
              <a:defRPr/>
            </a:pPr>
            <a:r>
              <a:rPr lang="de-DE" sz="1800">
                <a:cs typeface="Calibri"/>
              </a:rPr>
              <a:t>Wie kann ich die (neuen) Arbeitsweisen anleiten, um den Unterrichtsfluss aufrecht zu halten? Wie gestalte ich Arbeitsanweisungen entsprechend? Gegebenenfalls müssen Speicherort und Anwendung in den Arbeitsauftrag aufgenommen werden.</a:t>
            </a:r>
            <a:endParaRPr/>
          </a:p>
          <a:p>
            <a:pPr>
              <a:defRPr/>
            </a:pPr>
            <a:r>
              <a:rPr lang="de-DE" sz="1800">
                <a:latin typeface="Calibri"/>
                <a:cs typeface="Calibri"/>
              </a:rPr>
              <a:t>Verwenden die Schülerinnen und Schüler die Tastatur oder den Stift zur Eingabe? Stelle ich den Hefteintrag später digital zur Verfügung oder ist es mir wichtig, dass die Lernenden selbst mitschreiben? </a:t>
            </a:r>
            <a:endParaRPr/>
          </a:p>
          <a:p>
            <a:pPr>
              <a:defRPr/>
            </a:pPr>
            <a:r>
              <a:rPr lang="de-DE" sz="1800">
                <a:latin typeface="Calibri"/>
                <a:cs typeface="Calibri"/>
              </a:rPr>
              <a:t>Ist es sinnvoll, wenn die Lernenden zusätzlich analoges Material zur Verfügung haben, um beispielsweise einen </a:t>
            </a:r>
            <a:r>
              <a:rPr lang="de-DE" sz="1800">
                <a:latin typeface="Calibri"/>
                <a:cs typeface="Calibri"/>
              </a:rPr>
              <a:t>split</a:t>
            </a:r>
            <a:r>
              <a:rPr lang="de-DE" sz="1800">
                <a:latin typeface="Calibri"/>
                <a:cs typeface="Calibri"/>
              </a:rPr>
              <a:t> screen oder häufiges Zoomen zu vermeiden? Durch zu kleine Darstellung bzw. häufiges Zoomen geht schnell der Überblick verloren.</a:t>
            </a:r>
            <a:endParaRPr/>
          </a:p>
          <a:p>
            <a:pPr>
              <a:defRPr/>
            </a:pPr>
            <a:r>
              <a:rPr lang="de-DE" sz="1800">
                <a:latin typeface="Calibri"/>
                <a:cs typeface="Calibri"/>
              </a:rPr>
              <a:t>Müssen die Schülerinnen und Schüler zwischen verschiedenen Plattformen/Anwendungen hin- und herwechseln? </a:t>
            </a:r>
            <a:endParaRPr/>
          </a:p>
          <a:p>
            <a:pPr>
              <a:defRPr/>
            </a:pPr>
            <a:r>
              <a:rPr lang="de-DE" sz="1800">
                <a:latin typeface="Calibri"/>
                <a:cs typeface="Calibri"/>
              </a:rPr>
              <a:t>Gib es Lernende, die eine besondere Unterstützung hinsichtlich der Arbeitsweise benötigen?</a:t>
            </a:r>
            <a:endParaRPr/>
          </a:p>
          <a:p>
            <a:pPr>
              <a:defRPr/>
            </a:pPr>
            <a:r>
              <a:rPr lang="de-DE" sz="1800">
                <a:latin typeface="Calibri"/>
                <a:cs typeface="Calibri"/>
              </a:rPr>
              <a:t>…</a:t>
            </a:r>
            <a:endParaRPr/>
          </a:p>
          <a:p>
            <a:pPr marL="0" indent="0">
              <a:buNone/>
              <a:defRPr/>
            </a:pPr>
            <a:endParaRPr lang="de-DE" sz="1800">
              <a:latin typeface="Calibri"/>
              <a:cs typeface="Calibri"/>
            </a:endParaRPr>
          </a:p>
          <a:p>
            <a:pPr>
              <a:defRPr/>
            </a:pPr>
            <a:endParaRPr lang="de-DE" sz="1800">
              <a:latin typeface="Calibri"/>
              <a:cs typeface="Calibri"/>
            </a:endParaRPr>
          </a:p>
          <a:p>
            <a:pPr>
              <a:defRPr/>
            </a:pPr>
            <a:endParaRPr lang="de-DE" sz="1800">
              <a:latin typeface="Calibri"/>
              <a:cs typeface="Calibri"/>
            </a:endParaRPr>
          </a:p>
          <a:p>
            <a:pPr>
              <a:defRPr/>
            </a:pPr>
            <a:endParaRPr lang="de-DE" sz="1800">
              <a:latin typeface="Calibri"/>
              <a:cs typeface="Calibri"/>
            </a:endParaRPr>
          </a:p>
          <a:p>
            <a:pPr>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marL="0" indent="0">
              <a:buNone/>
              <a:defRPr/>
            </a:pPr>
            <a:endParaRPr lang="de-DE" sz="2400">
              <a:latin typeface="Calibri"/>
              <a:cs typeface="Calibri"/>
            </a:endParaRPr>
          </a:p>
          <a:p>
            <a:pPr marL="0" indent="0">
              <a:buNone/>
              <a:defRPr/>
            </a:pPr>
            <a:endParaRPr lang="de-DE" sz="1800">
              <a:latin typeface="Calibri"/>
              <a:cs typeface="Calibri"/>
            </a:endParaRPr>
          </a:p>
          <a:p>
            <a:pPr marL="0" indent="0">
              <a:buNone/>
              <a:defRPr/>
            </a:pPr>
            <a:endParaRPr lang="de-DE" sz="1800">
              <a:latin typeface="Calibri"/>
              <a:cs typeface="Calibri"/>
            </a:endParaRPr>
          </a:p>
          <a:p>
            <a:pPr lvl="1">
              <a:defRPr/>
            </a:pPr>
            <a:endParaRPr lang="de-DE">
              <a:latin typeface="Calibri"/>
              <a:cs typeface="Calibri"/>
            </a:endParaRPr>
          </a:p>
          <a:p>
            <a:pPr>
              <a:defRPr/>
            </a:pPr>
            <a:endParaRPr/>
          </a:p>
          <a:p>
            <a:pPr marL="0" indent="0">
              <a:buFont typeface="Arial"/>
              <a:buNone/>
              <a:defRPr/>
            </a:pPr>
            <a:endParaRPr lang="de-DE">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pic>
        <p:nvPicPr>
          <p:cNvPr id="3" name="Grafik 2" descr="Hilfe"/>
          <p:cNvPicPr>
            <a:picLocks noChangeAspect="1"/>
          </p:cNvPicPr>
          <p:nvPr/>
        </p:nvPicPr>
        <p:blipFill>
          <a:blip r:embed="rId4"/>
          <a:stretch/>
        </p:blipFill>
        <p:spPr bwMode="auto">
          <a:xfrm>
            <a:off x="10919664" y="1115704"/>
            <a:ext cx="1272336" cy="1272336"/>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b="1">
                <a:solidFill>
                  <a:srgbClr val="0070C0"/>
                </a:solidFill>
                <a:latin typeface="Calibri"/>
                <a:ea typeface="Calibri"/>
                <a:cs typeface="Calibri"/>
              </a:rPr>
              <a:t>Das Wichtigste in Kürze</a:t>
            </a:r>
            <a:r>
              <a:rPr lang="de-DE" b="1">
                <a:solidFill>
                  <a:srgbClr val="0070C0"/>
                </a:solidFill>
                <a:latin typeface="Calibri"/>
                <a:cs typeface="Calibri"/>
              </a:rPr>
              <a:t> </a:t>
            </a:r>
            <a:endParaRPr b="1">
              <a:solidFill>
                <a:srgbClr val="0070C0"/>
              </a:solidFill>
              <a:latin typeface="Calibri"/>
              <a:cs typeface="Calibri"/>
            </a:endParaRPr>
          </a:p>
        </p:txBody>
      </p:sp>
      <p:sp>
        <p:nvSpPr>
          <p:cNvPr id="5" name="Inhaltsplatzhalter 2"/>
          <p:cNvSpPr>
            <a:spLocks noGrp="1"/>
          </p:cNvSpPr>
          <p:nvPr>
            <p:ph idx="1"/>
          </p:nvPr>
        </p:nvSpPr>
        <p:spPr bwMode="auto">
          <a:xfrm>
            <a:off x="838198" y="1435967"/>
            <a:ext cx="7080506" cy="5056908"/>
          </a:xfrm>
        </p:spPr>
        <p:txBody>
          <a:bodyPr vertOverflow="overflow" horzOverflow="overflow" vert="horz" wrap="square" lIns="91440" tIns="45720" rIns="91440" bIns="45720" numCol="1" spcCol="0" rtlCol="0" fromWordArt="0" anchor="t" anchorCtr="0" forceAA="0" compatLnSpc="0">
            <a:normAutofit fontScale="95000" lnSpcReduction="11000"/>
          </a:bodyPr>
          <a:lstStyle/>
          <a:p>
            <a:pPr marL="514350" indent="-514350">
              <a:buFont typeface="+mj-lt"/>
              <a:buAutoNum type="arabicPeriod"/>
              <a:defRPr/>
            </a:pPr>
            <a:r>
              <a:rPr lang="de-DE" sz="2600" b="1">
                <a:solidFill>
                  <a:srgbClr val="0070C0"/>
                </a:solidFill>
                <a:latin typeface="Calibri"/>
                <a:cs typeface="Calibri"/>
              </a:rPr>
              <a:t>Workflow gestalten </a:t>
            </a:r>
            <a:r>
              <a:rPr lang="de-DE" sz="2600">
                <a:latin typeface="Calibri"/>
                <a:cs typeface="Calibri"/>
              </a:rPr>
              <a:t>als Aufgabe jeder Lehrkraft</a:t>
            </a:r>
            <a:endParaRPr/>
          </a:p>
          <a:p>
            <a:pPr marL="514350" indent="-514350">
              <a:buFont typeface="+mj-lt"/>
              <a:buAutoNum type="arabicPeriod"/>
              <a:defRPr/>
            </a:pPr>
            <a:r>
              <a:rPr lang="de-DE" sz="2600" b="1">
                <a:solidFill>
                  <a:srgbClr val="0070C0"/>
                </a:solidFill>
                <a:latin typeface="Calibri"/>
                <a:cs typeface="Calibri"/>
              </a:rPr>
              <a:t>Unterstützende Maßnahmen </a:t>
            </a:r>
            <a:r>
              <a:rPr lang="de-DE" sz="2600">
                <a:latin typeface="Calibri"/>
                <a:cs typeface="Calibri"/>
              </a:rPr>
              <a:t>durch die Schule</a:t>
            </a:r>
            <a:endParaRPr/>
          </a:p>
          <a:p>
            <a:pPr marL="514350" indent="-514350">
              <a:buFont typeface="+mj-lt"/>
              <a:buAutoNum type="arabicPeriod"/>
              <a:defRPr/>
            </a:pPr>
            <a:r>
              <a:rPr lang="de-DE" sz="2600" b="1">
                <a:solidFill>
                  <a:srgbClr val="0070C0"/>
                </a:solidFill>
                <a:latin typeface="Calibri"/>
                <a:cs typeface="Calibri"/>
              </a:rPr>
              <a:t>Workflow</a:t>
            </a:r>
            <a:r>
              <a:rPr lang="de-DE" sz="2600">
                <a:latin typeface="Calibri"/>
                <a:cs typeface="Calibri"/>
              </a:rPr>
              <a:t> aus der Sicht der Lernenden betrachten</a:t>
            </a:r>
            <a:endParaRPr/>
          </a:p>
          <a:p>
            <a:pPr marL="514350" indent="-514350">
              <a:buFont typeface="+mj-lt"/>
              <a:buAutoNum type="arabicPeriod"/>
              <a:defRPr/>
            </a:pPr>
            <a:r>
              <a:rPr lang="de-DE" sz="2600" b="1">
                <a:solidFill>
                  <a:srgbClr val="0070C0"/>
                </a:solidFill>
                <a:latin typeface="Calibri"/>
                <a:cs typeface="Calibri"/>
              </a:rPr>
              <a:t>Leitfragen</a:t>
            </a:r>
            <a:r>
              <a:rPr lang="de-DE" sz="2600">
                <a:latin typeface="Calibri"/>
                <a:cs typeface="Calibri"/>
              </a:rPr>
              <a:t> für die Lehrkraft</a:t>
            </a:r>
            <a:endParaRPr/>
          </a:p>
          <a:p>
            <a:pPr marL="457200" lvl="1" indent="0">
              <a:lnSpc>
                <a:spcPct val="107000"/>
              </a:lnSpc>
              <a:buNone/>
              <a:defRPr/>
            </a:pPr>
            <a:r>
              <a:rPr lang="de-DE" sz="1800" b="1">
                <a:solidFill>
                  <a:srgbClr val="0070C0"/>
                </a:solidFill>
                <a:latin typeface="Calibri"/>
                <a:ea typeface="Calibri"/>
                <a:cs typeface="Times New Roman"/>
              </a:rPr>
              <a:t>4.1 	Rahmen</a:t>
            </a:r>
            <a:r>
              <a:rPr lang="de-DE" sz="1800">
                <a:latin typeface="Calibri"/>
                <a:ea typeface="Calibri"/>
                <a:cs typeface="Times New Roman"/>
              </a:rPr>
              <a:t>:      Welche Werkzeuge stehen zur Verfügung? </a:t>
            </a:r>
            <a:endParaRPr lang="de-DE" sz="1800" b="1">
              <a:solidFill>
                <a:srgbClr val="0070C0"/>
              </a:solidFill>
              <a:latin typeface="Calibri"/>
              <a:ea typeface="Calibri"/>
              <a:cs typeface="Times New Roman"/>
            </a:endParaRPr>
          </a:p>
          <a:p>
            <a:pPr marL="457200" lvl="1" indent="0">
              <a:lnSpc>
                <a:spcPct val="107000"/>
              </a:lnSpc>
              <a:buNone/>
              <a:defRPr/>
            </a:pPr>
            <a:r>
              <a:rPr lang="de-DE" sz="1800" b="1">
                <a:solidFill>
                  <a:srgbClr val="0070C0"/>
                </a:solidFill>
                <a:ea typeface="Calibri"/>
                <a:cs typeface="Times New Roman"/>
              </a:rPr>
              <a:t>4.2 	Struktur: 	    </a:t>
            </a:r>
            <a:r>
              <a:rPr lang="de-DE" sz="1800">
                <a:latin typeface="Calibri"/>
                <a:ea typeface="Calibri"/>
                <a:cs typeface="Times New Roman"/>
              </a:rPr>
              <a:t>Wie können Materialien in einer lernförderlichen </a:t>
            </a:r>
            <a:br>
              <a:rPr lang="de-DE" sz="1800">
                <a:latin typeface="Calibri"/>
                <a:ea typeface="Calibri"/>
                <a:cs typeface="Times New Roman"/>
              </a:rPr>
            </a:br>
            <a:r>
              <a:rPr lang="de-DE" sz="1800">
                <a:latin typeface="Calibri"/>
                <a:ea typeface="Calibri"/>
                <a:cs typeface="Times New Roman"/>
              </a:rPr>
              <a:t>                          	    Struktur bereitgestellt werden?   </a:t>
            </a:r>
            <a:endParaRPr lang="de-DE" sz="1800" b="1">
              <a:solidFill>
                <a:srgbClr val="0070C0"/>
              </a:solidFill>
              <a:latin typeface="Calibri"/>
              <a:ea typeface="Calibri"/>
              <a:cs typeface="Times New Roman"/>
            </a:endParaRPr>
          </a:p>
          <a:p>
            <a:pPr marL="457200" lvl="1" indent="0">
              <a:lnSpc>
                <a:spcPct val="107000"/>
              </a:lnSpc>
              <a:buNone/>
              <a:defRPr/>
            </a:pPr>
            <a:r>
              <a:rPr lang="de-DE" sz="1800" b="1">
                <a:solidFill>
                  <a:srgbClr val="0070C0"/>
                </a:solidFill>
                <a:ea typeface="Calibri"/>
                <a:cs typeface="Times New Roman"/>
              </a:rPr>
              <a:t>4.3	Regeln: 	    </a:t>
            </a:r>
            <a:r>
              <a:rPr lang="de-DE" sz="1800">
                <a:latin typeface="Calibri"/>
                <a:ea typeface="Calibri"/>
                <a:cs typeface="Times New Roman"/>
              </a:rPr>
              <a:t>Welche Regeln müssen für die Zusammenarbeit </a:t>
            </a:r>
            <a:br>
              <a:rPr lang="de-DE" sz="1800">
                <a:latin typeface="Calibri"/>
                <a:ea typeface="Calibri"/>
                <a:cs typeface="Times New Roman"/>
              </a:rPr>
            </a:br>
            <a:r>
              <a:rPr lang="de-DE" sz="1800">
                <a:latin typeface="Calibri"/>
                <a:ea typeface="Calibri"/>
                <a:cs typeface="Times New Roman"/>
              </a:rPr>
              <a:t>                        	    definiert werden?</a:t>
            </a:r>
            <a:endParaRPr/>
          </a:p>
          <a:p>
            <a:pPr marL="457200" lvl="1" indent="0">
              <a:lnSpc>
                <a:spcPct val="107000"/>
              </a:lnSpc>
              <a:buNone/>
              <a:defRPr/>
            </a:pPr>
            <a:r>
              <a:rPr lang="de-DE" sz="1800" b="1">
                <a:solidFill>
                  <a:srgbClr val="0070C0"/>
                </a:solidFill>
                <a:ea typeface="Calibri"/>
                <a:cs typeface="Times New Roman"/>
              </a:rPr>
              <a:t>4.4	Reflexion:    </a:t>
            </a:r>
            <a:r>
              <a:rPr lang="de-DE" sz="1800">
                <a:latin typeface="Calibri"/>
                <a:ea typeface="Calibri"/>
                <a:cs typeface="Times New Roman"/>
              </a:rPr>
              <a:t>Wie gut funktioniert der Workflow aus der Sicht der </a:t>
            </a:r>
            <a:br>
              <a:rPr lang="de-DE" sz="1800">
                <a:latin typeface="Calibri"/>
                <a:ea typeface="Calibri"/>
                <a:cs typeface="Times New Roman"/>
              </a:rPr>
            </a:br>
            <a:r>
              <a:rPr lang="de-DE" sz="1800">
                <a:latin typeface="Calibri"/>
                <a:ea typeface="Calibri"/>
                <a:cs typeface="Times New Roman"/>
              </a:rPr>
              <a:t>                                Lehrkraft und der Lernenden? </a:t>
            </a:r>
            <a:endParaRPr/>
          </a:p>
          <a:p>
            <a:pPr marL="457200" lvl="1" indent="0">
              <a:lnSpc>
                <a:spcPct val="107000"/>
              </a:lnSpc>
              <a:buNone/>
              <a:defRPr/>
            </a:pPr>
            <a:r>
              <a:rPr lang="de-DE" sz="1800" b="1">
                <a:solidFill>
                  <a:srgbClr val="0070C0"/>
                </a:solidFill>
                <a:cs typeface="Times New Roman"/>
              </a:rPr>
              <a:t>4.5   Begleitung:   </a:t>
            </a:r>
            <a:r>
              <a:rPr lang="de-DE" sz="1800">
                <a:latin typeface="Calibri"/>
                <a:cs typeface="Times New Roman"/>
              </a:rPr>
              <a:t>Wie kann die Lehrkraft die Lernenden in der neuen 		    Arbeitsweise anleiten und unterstützen? </a:t>
            </a:r>
            <a:endParaRPr/>
          </a:p>
        </p:txBody>
      </p:sp>
      <p:pic>
        <p:nvPicPr>
          <p:cNvPr id="3" name="Grafik 2"/>
          <p:cNvPicPr>
            <a:picLocks noChangeAspect="1"/>
          </p:cNvPicPr>
          <p:nvPr/>
        </p:nvPicPr>
        <p:blipFill>
          <a:blip r:embed="rId3"/>
          <a:stretch/>
        </p:blipFill>
        <p:spPr bwMode="auto">
          <a:xfrm>
            <a:off x="9271620" y="-55756"/>
            <a:ext cx="2837909" cy="1325563"/>
          </a:xfrm>
          <a:prstGeom prst="rect">
            <a:avLst/>
          </a:prstGeom>
        </p:spPr>
      </p:pic>
      <p:grpSp>
        <p:nvGrpSpPr>
          <p:cNvPr id="7" name="Gruppieren 6"/>
          <p:cNvGrpSpPr/>
          <p:nvPr/>
        </p:nvGrpSpPr>
        <p:grpSpPr bwMode="auto">
          <a:xfrm>
            <a:off x="7592265" y="1269807"/>
            <a:ext cx="4517264" cy="4662702"/>
            <a:chOff x="6973520" y="666751"/>
            <a:chExt cx="5143500" cy="5281998"/>
          </a:xfrm>
        </p:grpSpPr>
        <p:pic>
          <p:nvPicPr>
            <p:cNvPr id="8" name="Grafik 7"/>
            <p:cNvPicPr>
              <a:picLocks noChangeAspect="1"/>
            </p:cNvPicPr>
            <p:nvPr/>
          </p:nvPicPr>
          <p:blipFill>
            <a:blip r:embed="rId4"/>
            <a:stretch/>
          </p:blipFill>
          <p:spPr bwMode="auto">
            <a:xfrm>
              <a:off x="6973520" y="666751"/>
              <a:ext cx="5143500" cy="5143501"/>
            </a:xfrm>
            <a:prstGeom prst="rect">
              <a:avLst/>
            </a:prstGeom>
          </p:spPr>
        </p:pic>
        <p:sp>
          <p:nvSpPr>
            <p:cNvPr id="9" name="Rechteck 8"/>
            <p:cNvSpPr/>
            <p:nvPr/>
          </p:nvSpPr>
          <p:spPr bwMode="auto">
            <a:xfrm>
              <a:off x="7216720" y="5671750"/>
              <a:ext cx="2852062" cy="276999"/>
            </a:xfrm>
            <a:prstGeom prst="rect">
              <a:avLst/>
            </a:prstGeom>
            <a:grpFill/>
          </p:spPr>
          <p:txBody>
            <a:bodyPr wrap="none">
              <a:spAutoFit/>
            </a:bodyPr>
            <a:lstStyle/>
            <a:p>
              <a:pPr>
                <a:defRPr/>
              </a:pPr>
              <a:r>
                <a:rPr lang="de-DE" sz="1200"/>
                <a:t>iStock.com/Oksana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7" y="788871"/>
            <a:ext cx="10515600" cy="1325563"/>
          </a:xfrm>
        </p:spPr>
        <p:txBody>
          <a:bodyPr>
            <a:normAutofit/>
          </a:bodyPr>
          <a:lstStyle/>
          <a:p>
            <a:pPr>
              <a:defRPr/>
            </a:pPr>
            <a:r>
              <a:rPr lang="de-DE" sz="2800" b="1">
                <a:solidFill>
                  <a:srgbClr val="0070C0"/>
                </a:solidFill>
                <a:latin typeface="Calibri"/>
                <a:ea typeface="Calibri"/>
                <a:cs typeface="Calibri"/>
              </a:rPr>
              <a:t>4.4 Reflexion: Wie gut </a:t>
            </a:r>
            <a:r>
              <a:rPr lang="de-DE" sz="2800">
                <a:latin typeface="Calibri"/>
                <a:ea typeface="Calibri"/>
                <a:cs typeface="Calibri"/>
              </a:rPr>
              <a:t>funktioniert der Workflow für die</a:t>
            </a:r>
            <a:br>
              <a:rPr lang="de-DE" sz="2800">
                <a:latin typeface="Calibri"/>
                <a:ea typeface="Calibri"/>
                <a:cs typeface="Calibri"/>
              </a:rPr>
            </a:br>
            <a:r>
              <a:rPr lang="de-DE" sz="2800">
                <a:latin typeface="Calibri"/>
                <a:ea typeface="Calibri"/>
                <a:cs typeface="Calibri"/>
              </a:rPr>
              <a:t>		   Lehrkraft und die Lernenden? </a:t>
            </a:r>
            <a:endParaRPr sz="2800" b="1">
              <a:solidFill>
                <a:srgbClr val="0070C0"/>
              </a:solidFill>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pSp>
        <p:nvGrpSpPr>
          <p:cNvPr id="13" name="Gruppieren 12"/>
          <p:cNvGrpSpPr/>
          <p:nvPr/>
        </p:nvGrpSpPr>
        <p:grpSpPr bwMode="auto">
          <a:xfrm>
            <a:off x="554768" y="1964726"/>
            <a:ext cx="9202549" cy="4349471"/>
            <a:chOff x="1246144" y="1953575"/>
            <a:chExt cx="9699704" cy="4349471"/>
          </a:xfrm>
        </p:grpSpPr>
        <p:pic>
          <p:nvPicPr>
            <p:cNvPr id="6" name="Bildschirmfoto 2024-09-22 um 13.36.23.png" descr="Bildschirmfoto 2024-09-22 um 13.36.23.png"/>
            <p:cNvPicPr>
              <a:picLocks noChangeAspect="1"/>
            </p:cNvPicPr>
            <p:nvPr/>
          </p:nvPicPr>
          <p:blipFill>
            <a:blip r:embed="rId4"/>
            <a:stretch/>
          </p:blipFill>
          <p:spPr bwMode="auto">
            <a:xfrm>
              <a:off x="1246144" y="1953575"/>
              <a:ext cx="9699704" cy="4349471"/>
            </a:xfrm>
            <a:prstGeom prst="rect">
              <a:avLst/>
            </a:prstGeom>
            <a:ln w="12700">
              <a:miter lim="400000"/>
            </a:ln>
          </p:spPr>
        </p:pic>
        <p:cxnSp>
          <p:nvCxnSpPr>
            <p:cNvPr id="11" name="Gerade Verbindung mit Pfeil 10"/>
            <p:cNvCxnSpPr>
              <a:cxnSpLocks/>
            </p:cNvCxnSpPr>
            <p:nvPr/>
          </p:nvCxnSpPr>
          <p:spPr bwMode="auto">
            <a:xfrm>
              <a:off x="3958682" y="3947532"/>
              <a:ext cx="3278458" cy="0"/>
            </a:xfrm>
            <a:prstGeom prst="straightConnector1">
              <a:avLst/>
            </a:prstGeom>
            <a:ln w="28575">
              <a:tailEnd type="triangle"/>
            </a:ln>
          </p:spPr>
          <p:style>
            <a:lnRef idx="1">
              <a:schemeClr val="accent3"/>
            </a:lnRef>
            <a:fillRef idx="0">
              <a:schemeClr val="accent3"/>
            </a:fillRef>
            <a:effectRef idx="0">
              <a:schemeClr val="accent3"/>
            </a:effectRef>
            <a:fontRef idx="minor">
              <a:schemeClr val="tx1"/>
            </a:fontRef>
          </p:style>
        </p:cxnSp>
        <p:sp>
          <p:nvSpPr>
            <p:cNvPr id="12" name="Textfeld 11"/>
            <p:cNvSpPr txBox="1"/>
            <p:nvPr/>
          </p:nvSpPr>
          <p:spPr bwMode="auto">
            <a:xfrm>
              <a:off x="4549697" y="3947532"/>
              <a:ext cx="2598235" cy="292387"/>
            </a:xfrm>
            <a:prstGeom prst="rect">
              <a:avLst/>
            </a:prstGeom>
            <a:noFill/>
          </p:spPr>
          <p:txBody>
            <a:bodyPr wrap="square" rtlCol="0">
              <a:spAutoFit/>
            </a:bodyPr>
            <a:lstStyle/>
            <a:p>
              <a:pPr>
                <a:defRPr/>
              </a:pPr>
              <a:r>
                <a:rPr lang="de-DE" sz="1300">
                  <a:solidFill>
                    <a:schemeClr val="bg1">
                      <a:lumMod val="50000"/>
                    </a:schemeClr>
                  </a:solidFill>
                  <a:latin typeface="Arial"/>
                  <a:cs typeface="Arial"/>
                </a:rPr>
                <a:t>(1) Feedback der Lernenden</a:t>
              </a:r>
              <a:endParaRPr/>
            </a:p>
          </p:txBody>
        </p:sp>
      </p:grpSp>
      <p:sp>
        <p:nvSpPr>
          <p:cNvPr id="14" name="Textfeld 13"/>
          <p:cNvSpPr txBox="1"/>
          <p:nvPr/>
        </p:nvSpPr>
        <p:spPr bwMode="auto">
          <a:xfrm>
            <a:off x="9638688" y="4827829"/>
            <a:ext cx="2268714" cy="1477328"/>
          </a:xfrm>
          <a:prstGeom prst="rect">
            <a:avLst/>
          </a:prstGeom>
          <a:solidFill>
            <a:schemeClr val="accent1">
              <a:lumMod val="20000"/>
              <a:lumOff val="80000"/>
            </a:schemeClr>
          </a:solidFill>
        </p:spPr>
        <p:txBody>
          <a:bodyPr wrap="square" rtlCol="0">
            <a:spAutoFit/>
          </a:bodyPr>
          <a:lstStyle/>
          <a:p>
            <a:pPr>
              <a:defRPr/>
            </a:pPr>
            <a:r>
              <a:rPr lang="de-DE"/>
              <a:t>Wie wird eine kontinuierliche Reflexion angeleitet? Wer ist dafür verantwortlich?</a:t>
            </a:r>
            <a:endParaRPr/>
          </a:p>
        </p:txBody>
      </p:sp>
      <p:pic>
        <p:nvPicPr>
          <p:cNvPr id="16" name="Grafik 15" descr="Hilfe"/>
          <p:cNvPicPr>
            <a:picLocks noChangeAspect="1"/>
          </p:cNvPicPr>
          <p:nvPr/>
        </p:nvPicPr>
        <p:blipFill>
          <a:blip r:embed="rId5"/>
          <a:stretch/>
        </p:blipFill>
        <p:spPr bwMode="auto">
          <a:xfrm>
            <a:off x="11101745" y="4178589"/>
            <a:ext cx="914400" cy="91440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197" y="788871"/>
            <a:ext cx="10515600" cy="1325563"/>
          </a:xfrm>
        </p:spPr>
        <p:txBody>
          <a:bodyPr>
            <a:normAutofit/>
          </a:bodyPr>
          <a:lstStyle/>
          <a:p>
            <a:pPr>
              <a:defRPr/>
            </a:pPr>
            <a:r>
              <a:rPr lang="de-DE" sz="2800" b="1">
                <a:solidFill>
                  <a:srgbClr val="0070C0"/>
                </a:solidFill>
                <a:latin typeface="Calibri"/>
                <a:ea typeface="Calibri"/>
                <a:cs typeface="Calibri"/>
              </a:rPr>
              <a:t>4.5 Begleitung: Wie </a:t>
            </a:r>
            <a:r>
              <a:rPr lang="de-DE" sz="2800">
                <a:latin typeface="Calibri"/>
                <a:cs typeface="Times New Roman"/>
              </a:rPr>
              <a:t>kann die Lehrkraft die Lernenden in </a:t>
            </a:r>
            <a:br>
              <a:rPr lang="de-DE" sz="2800">
                <a:latin typeface="Calibri"/>
                <a:cs typeface="Times New Roman"/>
              </a:rPr>
            </a:br>
            <a:r>
              <a:rPr lang="de-DE" sz="2800">
                <a:latin typeface="Calibri"/>
                <a:cs typeface="Times New Roman"/>
              </a:rPr>
              <a:t>       der neuen Arbeitsweise anleiten und unterstützen? </a:t>
            </a:r>
            <a:endParaRPr sz="2800" b="1">
              <a:solidFill>
                <a:srgbClr val="0070C0"/>
              </a:solidFill>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graphicFrame>
        <p:nvGraphicFramePr>
          <p:cNvPr id="5" name="Diagramm 4"/>
          <p:cNvGraphicFramePr>
            <a:graphicFrameLocks xmlns:a="http://schemas.openxmlformats.org/drawingml/2006/main"/>
          </p:cNvGraphicFramePr>
          <p:nvPr/>
        </p:nvGraphicFramePr>
        <p:xfrm>
          <a:off x="-8" y="2377203"/>
          <a:ext cx="6096005" cy="3899802"/>
          <a:chOff x="0" y="0"/>
          <a:chExt cx="6096005" cy="3899802"/>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graphicFrame>
        <p:nvGraphicFramePr>
          <p:cNvPr id="8" name="Diagramm 7"/>
          <p:cNvGraphicFramePr>
            <a:graphicFrameLocks xmlns:a="http://schemas.openxmlformats.org/drawingml/2006/main"/>
          </p:cNvGraphicFramePr>
          <p:nvPr/>
        </p:nvGraphicFramePr>
        <p:xfrm>
          <a:off x="5807921" y="2377203"/>
          <a:ext cx="6096005" cy="3899802"/>
          <a:chOff x="0" y="0"/>
          <a:chExt cx="6096005" cy="3899802"/>
        </p:xfrm>
        <a:graphic>
          <a:graphicData uri="http://schemas.openxmlformats.org/drawingml/2006/diagram">
            <dgm:relIds xmlns:dgm="http://schemas.openxmlformats.org/drawingml/2006/diagram" xmlns:r="http://schemas.openxmlformats.org/officeDocument/2006/relationships" r:dm="rId10" r:lo="rId12" r:qs="rId13" r:cs="rId11"/>
          </a:graphicData>
        </a:graphic>
      </p:graphicFrame>
      <p:sp>
        <p:nvSpPr>
          <p:cNvPr id="6" name="Rechteck: abgerundete Ecken 5"/>
          <p:cNvSpPr/>
          <p:nvPr/>
        </p:nvSpPr>
        <p:spPr bwMode="auto">
          <a:xfrm>
            <a:off x="5984483" y="2346179"/>
            <a:ext cx="5835809" cy="1052203"/>
          </a:xfrm>
          <a:prstGeom prst="roundRect">
            <a:avLst>
              <a:gd name="adj" fmla="val 16667"/>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Weiterführende Informationen…</a:t>
            </a:r>
            <a:endParaRPr sz="2800">
              <a:solidFill>
                <a:schemeClr val="bg1"/>
              </a:solidFill>
            </a:endParaRPr>
          </a:p>
          <a:p>
            <a:pPr>
              <a:defRPr/>
            </a:pPr>
            <a:r>
              <a:rPr lang="de-DE" sz="2800" b="1">
                <a:solidFill>
                  <a:schemeClr val="bg1"/>
                </a:solidFill>
                <a:latin typeface="Calibri"/>
                <a:ea typeface="Calibri"/>
                <a:cs typeface="Calibri"/>
              </a:rPr>
              <a:t>… zu finden im mebis Magazin</a:t>
            </a:r>
            <a:endParaRPr lang="de-DE" sz="2800" b="1">
              <a:solidFill>
                <a:schemeClr val="bg1"/>
              </a:solidFill>
              <a:latin typeface="Calibri"/>
              <a:cs typeface="Calibri"/>
            </a:endParaRPr>
          </a:p>
        </p:txBody>
      </p:sp>
      <p:pic>
        <p:nvPicPr>
          <p:cNvPr id="12" name="Grafik 11"/>
          <p:cNvPicPr>
            <a:picLocks noChangeAspect="1"/>
          </p:cNvPicPr>
          <p:nvPr/>
        </p:nvPicPr>
        <p:blipFill>
          <a:blip r:embed="rId3"/>
          <a:stretch/>
        </p:blipFill>
        <p:spPr bwMode="auto">
          <a:xfrm>
            <a:off x="9354091" y="-15"/>
            <a:ext cx="2837909" cy="1325563"/>
          </a:xfrm>
          <a:prstGeom prst="rect">
            <a:avLst/>
          </a:prstGeom>
        </p:spPr>
      </p:pic>
      <p:sp>
        <p:nvSpPr>
          <p:cNvPr id="10" name="Inhaltsplatzhalter 2"/>
          <p:cNvSpPr txBox="1"/>
          <p:nvPr/>
        </p:nvSpPr>
        <p:spPr bwMode="auto">
          <a:xfrm>
            <a:off x="737839" y="1850387"/>
            <a:ext cx="8244018" cy="4711354"/>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sz="2200">
              <a:latin typeface="Calibri"/>
              <a:ea typeface="Calibri"/>
              <a:cs typeface="Times New Roman"/>
            </a:endParaRPr>
          </a:p>
          <a:p>
            <a:pPr algn="l">
              <a:defRPr/>
            </a:pPr>
            <a:r>
              <a:rPr lang="de-DE" sz="2200">
                <a:solidFill>
                  <a:schemeClr val="bg1"/>
                </a:solidFill>
                <a:latin typeface="Calibri"/>
                <a:ea typeface="Calibri"/>
                <a:cs typeface="Times New Roman"/>
              </a:rPr>
              <a:t>Anpassung des Workflows: </a:t>
            </a:r>
            <a:br>
              <a:rPr lang="de-DE" sz="2200">
                <a:latin typeface="Calibri"/>
                <a:ea typeface="Calibri"/>
                <a:cs typeface="Times New Roman"/>
              </a:rPr>
            </a:br>
            <a:r>
              <a:rPr lang="de-DE" sz="2200" u="sng">
                <a:ea typeface="Calibri"/>
                <a:cs typeface="Times New Roman"/>
                <a:hlinkClick r:id="rId4" tooltip="https://mebis.bycs.de/beitrag/anpassung-des-workflow"/>
              </a:rPr>
              <a:t>https://mebis.bycs.de/beitrag/anpassung-des-workflow</a:t>
            </a:r>
            <a:r>
              <a:rPr lang="de-DE" sz="2200">
                <a:ea typeface="Calibri"/>
                <a:cs typeface="Times New Roman"/>
              </a:rPr>
              <a:t> </a:t>
            </a:r>
            <a:endParaRPr lang="de-DE" sz="2200">
              <a:latin typeface="Calibri"/>
              <a:ea typeface="Calibri"/>
              <a:cs typeface="Times New Roman"/>
            </a:endParaRPr>
          </a:p>
          <a:p>
            <a:pPr algn="l">
              <a:defRPr/>
            </a:pPr>
            <a:endParaRPr lang="de-DE" sz="2200">
              <a:latin typeface="Calibri"/>
              <a:ea typeface="Calibri"/>
              <a:cs typeface="Times New Roman"/>
            </a:endParaRPr>
          </a:p>
          <a:p>
            <a:pPr algn="l">
              <a:defRPr/>
            </a:pPr>
            <a:r>
              <a:rPr lang="de-DE" sz="2200">
                <a:solidFill>
                  <a:schemeClr val="bg1"/>
                </a:solidFill>
                <a:latin typeface="Calibri"/>
                <a:ea typeface="Calibri"/>
                <a:cs typeface="Times New Roman"/>
              </a:rPr>
              <a:t>Workflow mit mebis:</a:t>
            </a:r>
            <a:br>
              <a:rPr lang="de-DE" sz="2200"/>
            </a:br>
            <a:r>
              <a:rPr lang="de-DE" sz="2200" u="sng">
                <a:hlinkClick r:id="rId5" tooltip="https://mebis.bycs.de/beitrag/workflow-mit-mebis"/>
              </a:rPr>
              <a:t>https://mebis.bycs.de/beitrag/workflow-mit-mebis</a:t>
            </a:r>
            <a:endParaRPr lang="de-DE" sz="2200"/>
          </a:p>
          <a:p>
            <a:pPr algn="l">
              <a:defRPr/>
            </a:pPr>
            <a:endParaRPr lang="de-DE" sz="2200"/>
          </a:p>
          <a:p>
            <a:pPr algn="l">
              <a:defRPr/>
            </a:pPr>
            <a:r>
              <a:rPr lang="de-DE" sz="2200">
                <a:solidFill>
                  <a:schemeClr val="bg1"/>
                </a:solidFill>
                <a:latin typeface="Calibri"/>
                <a:ea typeface="Calibri"/>
                <a:cs typeface="Times New Roman"/>
              </a:rPr>
              <a:t>Workflow mit ByCS: </a:t>
            </a:r>
            <a:br>
              <a:rPr lang="de-DE" sz="2200"/>
            </a:br>
            <a:r>
              <a:rPr lang="de-DE" sz="2200" u="sng">
                <a:hlinkClick r:id="rId6" tooltip="https://mebis.bycs.de/beitrag/workflow-mit-bycs"/>
              </a:rPr>
              <a:t>https://mebis.bycs.de/beitrag/workflow-mit-bycs</a:t>
            </a:r>
            <a:r>
              <a:rPr lang="de-DE" sz="2200"/>
              <a:t> </a:t>
            </a:r>
            <a:endParaRPr/>
          </a:p>
          <a:p>
            <a:pPr algn="l">
              <a:defRPr/>
            </a:pPr>
            <a:endParaRPr lang="de-DE" sz="2200"/>
          </a:p>
        </p:txBody>
      </p:sp>
      <p:pic>
        <p:nvPicPr>
          <p:cNvPr id="3" name="Grafik 2"/>
          <p:cNvPicPr>
            <a:picLocks noChangeAspect="1"/>
          </p:cNvPicPr>
          <p:nvPr/>
        </p:nvPicPr>
        <p:blipFill>
          <a:blip r:embed="rId7">
            <a:duotone>
              <a:schemeClr val="accent1">
                <a:shade val="45000"/>
                <a:satMod val="135000"/>
              </a:schemeClr>
              <a:prstClr val="white"/>
            </a:duotone>
          </a:blip>
          <a:stretch/>
        </p:blipFill>
        <p:spPr bwMode="auto">
          <a:xfrm>
            <a:off x="7755738" y="2071999"/>
            <a:ext cx="1018719" cy="1018719"/>
          </a:xfrm>
          <a:prstGeom prst="rect">
            <a:avLst/>
          </a:prstGeom>
        </p:spPr>
      </p:pic>
      <p:pic>
        <p:nvPicPr>
          <p:cNvPr id="4" name="Grafik 3"/>
          <p:cNvPicPr>
            <a:picLocks noChangeAspect="1"/>
          </p:cNvPicPr>
          <p:nvPr/>
        </p:nvPicPr>
        <p:blipFill>
          <a:blip r:embed="rId8">
            <a:duotone>
              <a:schemeClr val="accent1">
                <a:shade val="45000"/>
                <a:satMod val="135000"/>
              </a:schemeClr>
              <a:prstClr val="white"/>
            </a:duotone>
          </a:blip>
          <a:stretch/>
        </p:blipFill>
        <p:spPr bwMode="auto">
          <a:xfrm>
            <a:off x="7755738" y="3347000"/>
            <a:ext cx="1018719" cy="1018719"/>
          </a:xfrm>
          <a:prstGeom prst="rect">
            <a:avLst/>
          </a:prstGeom>
        </p:spPr>
      </p:pic>
      <p:pic>
        <p:nvPicPr>
          <p:cNvPr id="5" name="Grafik 4"/>
          <p:cNvPicPr>
            <a:picLocks noChangeAspect="1"/>
          </p:cNvPicPr>
          <p:nvPr/>
        </p:nvPicPr>
        <p:blipFill>
          <a:blip r:embed="rId9">
            <a:duotone>
              <a:schemeClr val="accent1">
                <a:shade val="45000"/>
                <a:satMod val="135000"/>
              </a:schemeClr>
              <a:prstClr val="white"/>
            </a:duotone>
          </a:blip>
          <a:stretch/>
        </p:blipFill>
        <p:spPr bwMode="auto">
          <a:xfrm>
            <a:off x="7755738" y="4622001"/>
            <a:ext cx="1018719" cy="1018719"/>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a:latin typeface="Calibri"/>
              <a:ea typeface="Calibri"/>
              <a:cs typeface="Times New Roman"/>
            </a:endParaRPr>
          </a:p>
          <a:p>
            <a:pPr>
              <a:defRPr/>
            </a:pPr>
            <a:endParaRPr lang="de-DE"/>
          </a:p>
        </p:txBody>
      </p:sp>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Weiterführende Informationen…</a:t>
            </a:r>
            <a:endParaRPr sz="2800">
              <a:solidFill>
                <a:schemeClr val="bg1"/>
              </a:solidFill>
            </a:endParaRPr>
          </a:p>
          <a:p>
            <a:pPr>
              <a:defRPr/>
            </a:pPr>
            <a:r>
              <a:rPr lang="de-DE" sz="2800" b="1">
                <a:solidFill>
                  <a:schemeClr val="bg1"/>
                </a:solidFill>
                <a:latin typeface="Calibri"/>
                <a:ea typeface="Calibri"/>
                <a:cs typeface="Calibri"/>
              </a:rPr>
              <a:t>… und Materialien im Innoteam-Kurs</a:t>
            </a:r>
            <a:endParaRPr lang="de-DE" sz="2800" b="1">
              <a:solidFill>
                <a:schemeClr val="bg1"/>
              </a:solidFill>
              <a:latin typeface="Calibri"/>
              <a:cs typeface="Calibri"/>
            </a:endParaRPr>
          </a:p>
        </p:txBody>
      </p:sp>
      <p:pic>
        <p:nvPicPr>
          <p:cNvPr id="12" name="Grafik 11"/>
          <p:cNvPicPr>
            <a:picLocks noChangeAspect="1"/>
          </p:cNvPicPr>
          <p:nvPr/>
        </p:nvPicPr>
        <p:blipFill>
          <a:blip r:embed="rId3"/>
          <a:stretch/>
        </p:blipFill>
        <p:spPr bwMode="auto">
          <a:xfrm>
            <a:off x="9354091" y="-15"/>
            <a:ext cx="2837909" cy="1325563"/>
          </a:xfrm>
          <a:prstGeom prst="rect">
            <a:avLst/>
          </a:prstGeom>
        </p:spPr>
      </p:pic>
      <p:sp>
        <p:nvSpPr>
          <p:cNvPr id="7" name="Inhaltsplatzhalter 2"/>
          <p:cNvSpPr txBox="1"/>
          <p:nvPr/>
        </p:nvSpPr>
        <p:spPr bwMode="auto">
          <a:xfrm>
            <a:off x="838197" y="2093252"/>
            <a:ext cx="9010137"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a:buChar char="•"/>
              <a:defRPr/>
            </a:pPr>
            <a:r>
              <a:rPr lang="de-DE" sz="2600">
                <a:solidFill>
                  <a:schemeClr val="bg1"/>
                </a:solidFill>
                <a:latin typeface="Calibri"/>
                <a:ea typeface="Calibri"/>
                <a:cs typeface="Times New Roman"/>
              </a:rPr>
              <a:t>Für die Schulleitung: Entscheidungen, </a:t>
            </a:r>
            <a:br>
              <a:rPr lang="de-DE" sz="2600">
                <a:solidFill>
                  <a:schemeClr val="bg1"/>
                </a:solidFill>
                <a:latin typeface="Calibri"/>
                <a:ea typeface="Calibri"/>
                <a:cs typeface="Times New Roman"/>
              </a:rPr>
            </a:br>
            <a:r>
              <a:rPr lang="de-DE" sz="2600">
                <a:solidFill>
                  <a:schemeClr val="bg1"/>
                </a:solidFill>
                <a:latin typeface="Calibri"/>
                <a:ea typeface="Calibri"/>
                <a:cs typeface="Times New Roman"/>
              </a:rPr>
              <a:t>die den Workflow beeinflussen</a:t>
            </a:r>
            <a:endParaRPr/>
          </a:p>
          <a:p>
            <a:pPr marL="342900" indent="-342900" algn="l">
              <a:buFont typeface="Arial"/>
              <a:buChar char="•"/>
              <a:defRPr/>
            </a:pPr>
            <a:r>
              <a:rPr lang="de-DE" sz="2600">
                <a:solidFill>
                  <a:schemeClr val="bg1"/>
                </a:solidFill>
                <a:latin typeface="Calibri"/>
                <a:ea typeface="Calibri"/>
                <a:cs typeface="Times New Roman"/>
              </a:rPr>
              <a:t>Workflow gestalten als Aufgabe jeder Lehrkraft</a:t>
            </a:r>
            <a:endParaRPr/>
          </a:p>
          <a:p>
            <a:pPr marL="342900" indent="-342900" algn="l">
              <a:buFont typeface="Arial"/>
              <a:buChar char="•"/>
              <a:defRPr/>
            </a:pPr>
            <a:r>
              <a:rPr lang="de-DE" sz="2600">
                <a:solidFill>
                  <a:schemeClr val="bg1"/>
                </a:solidFill>
                <a:latin typeface="Calibri"/>
                <a:ea typeface="Calibri"/>
                <a:cs typeface="Times New Roman"/>
              </a:rPr>
              <a:t>Workflow aus Sicht der Lernenden betrachten</a:t>
            </a:r>
            <a:endParaRPr/>
          </a:p>
          <a:p>
            <a:pPr marL="342900" indent="-342900" algn="l">
              <a:buFont typeface="Arial"/>
              <a:buChar char="•"/>
              <a:defRPr/>
            </a:pPr>
            <a:r>
              <a:rPr lang="de-DE" sz="2600">
                <a:solidFill>
                  <a:schemeClr val="bg1"/>
                </a:solidFill>
                <a:latin typeface="Calibri"/>
                <a:cs typeface="Times New Roman"/>
              </a:rPr>
              <a:t>Schulungsinhalte Workflow</a:t>
            </a:r>
            <a:endParaRPr/>
          </a:p>
          <a:p>
            <a:pPr marL="342900" indent="-342900" algn="l">
              <a:buFont typeface="Arial"/>
              <a:buChar char="•"/>
              <a:defRPr/>
            </a:pPr>
            <a:r>
              <a:rPr lang="de-DE" sz="2600">
                <a:solidFill>
                  <a:schemeClr val="bg1"/>
                </a:solidFill>
                <a:latin typeface="Calibri"/>
                <a:cs typeface="Times New Roman"/>
              </a:rPr>
              <a:t>Schulungsinhalte Heftführung</a:t>
            </a:r>
            <a:endParaRPr/>
          </a:p>
          <a:p>
            <a:pPr algn="l">
              <a:defRPr/>
            </a:pPr>
            <a:endParaRPr lang="de-DE" sz="2200">
              <a:solidFill>
                <a:schemeClr val="bg1"/>
              </a:solidFill>
              <a:latin typeface="Calibri"/>
              <a:ea typeface="Calibri"/>
              <a:cs typeface="Times New Roman"/>
            </a:endParaRPr>
          </a:p>
          <a:p>
            <a:pPr>
              <a:defRPr/>
            </a:pPr>
            <a:endParaRPr lang="de-DE"/>
          </a:p>
        </p:txBody>
      </p:sp>
      <p:grpSp>
        <p:nvGrpSpPr>
          <p:cNvPr id="13" name="Gruppieren 12"/>
          <p:cNvGrpSpPr/>
          <p:nvPr/>
        </p:nvGrpSpPr>
        <p:grpSpPr bwMode="auto">
          <a:xfrm>
            <a:off x="7522420" y="735981"/>
            <a:ext cx="4651827" cy="4713446"/>
            <a:chOff x="6911988" y="666750"/>
            <a:chExt cx="5143500" cy="5143500"/>
          </a:xfrm>
        </p:grpSpPr>
        <p:pic>
          <p:nvPicPr>
            <p:cNvPr id="14" name="Grafik 13"/>
            <p:cNvPicPr>
              <a:picLocks noChangeAspect="1"/>
            </p:cNvPicPr>
            <p:nvPr/>
          </p:nvPicPr>
          <p:blipFill>
            <a:blip r:embed="rId4"/>
            <a:stretch/>
          </p:blipFill>
          <p:spPr bwMode="auto">
            <a:xfrm>
              <a:off x="6911988" y="666750"/>
              <a:ext cx="5143500" cy="5143500"/>
            </a:xfrm>
            <a:prstGeom prst="rect">
              <a:avLst/>
            </a:prstGeom>
          </p:spPr>
        </p:pic>
        <p:sp>
          <p:nvSpPr>
            <p:cNvPr id="15" name="Rechteck 14"/>
            <p:cNvSpPr/>
            <p:nvPr/>
          </p:nvSpPr>
          <p:spPr bwMode="auto">
            <a:xfrm>
              <a:off x="6911988" y="5533251"/>
              <a:ext cx="2852062" cy="276999"/>
            </a:xfrm>
            <a:prstGeom prst="rect">
              <a:avLst/>
            </a:prstGeom>
            <a:grpFill/>
          </p:spPr>
          <p:txBody>
            <a:bodyPr wrap="none">
              <a:spAutoFit/>
            </a:bodyPr>
            <a:lstStyle/>
            <a:p>
              <a:pPr>
                <a:defRPr/>
              </a:pPr>
              <a:r>
                <a:rPr lang="de-DE" sz="1200">
                  <a:solidFill>
                    <a:schemeClr val="bg1"/>
                  </a:solidFill>
                </a:rPr>
                <a:t>iStock.com/Oksana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a:latin typeface="Calibri"/>
              <a:ea typeface="Calibri"/>
              <a:cs typeface="Times New Roman"/>
            </a:endParaRPr>
          </a:p>
          <a:p>
            <a:pPr>
              <a:defRPr/>
            </a:pPr>
            <a:endParaRPr lang="de-DE"/>
          </a:p>
        </p:txBody>
      </p:sp>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Was sonst noch interessant sein könnte…</a:t>
            </a:r>
            <a:endParaRPr/>
          </a:p>
        </p:txBody>
      </p:sp>
      <p:pic>
        <p:nvPicPr>
          <p:cNvPr id="12" name="Grafik 11"/>
          <p:cNvPicPr>
            <a:picLocks noChangeAspect="1"/>
          </p:cNvPicPr>
          <p:nvPr/>
        </p:nvPicPr>
        <p:blipFill>
          <a:blip r:embed="rId3"/>
          <a:stretch/>
        </p:blipFill>
        <p:spPr bwMode="auto">
          <a:xfrm>
            <a:off x="9354091" y="-13870"/>
            <a:ext cx="2837909" cy="1325563"/>
          </a:xfrm>
          <a:prstGeom prst="rect">
            <a:avLst/>
          </a:prstGeom>
        </p:spPr>
      </p:pic>
      <p:sp>
        <p:nvSpPr>
          <p:cNvPr id="10"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285750" indent="-285750" algn="l">
              <a:buFont typeface="Arial"/>
              <a:buChar char="•"/>
              <a:defRPr/>
            </a:pPr>
            <a:r>
              <a:rPr lang="de-DE" sz="2200">
                <a:solidFill>
                  <a:schemeClr val="bg1"/>
                </a:solidFill>
                <a:ea typeface="Calibri"/>
                <a:cs typeface="Times New Roman"/>
              </a:rPr>
              <a:t>Praxisberichte aus den verschiedenen </a:t>
            </a:r>
            <a:br>
              <a:rPr lang="de-DE" sz="2200">
                <a:solidFill>
                  <a:schemeClr val="bg1"/>
                </a:solidFill>
                <a:ea typeface="Calibri"/>
                <a:cs typeface="Times New Roman"/>
              </a:rPr>
            </a:br>
            <a:r>
              <a:rPr lang="de-DE" sz="2200">
                <a:solidFill>
                  <a:schemeClr val="bg1"/>
                </a:solidFill>
                <a:ea typeface="Calibri"/>
                <a:cs typeface="Times New Roman"/>
              </a:rPr>
              <a:t>Schularten: </a:t>
            </a:r>
            <a:r>
              <a:rPr lang="de-DE" sz="2200">
                <a:ea typeface="Calibri"/>
                <a:cs typeface="Times New Roman"/>
              </a:rPr>
              <a:t> </a:t>
            </a:r>
            <a:endParaRPr lang="de-DE" sz="2600">
              <a:latin typeface="Calibri"/>
              <a:ea typeface="Calibri"/>
              <a:cs typeface="Times New Roman"/>
            </a:endParaRPr>
          </a:p>
          <a:p>
            <a:pPr marL="342900" indent="-342900" algn="l">
              <a:buFont typeface="Arial"/>
              <a:buChar char="•"/>
              <a:defRPr/>
            </a:pPr>
            <a:endParaRPr lang="de-DE" sz="2200">
              <a:latin typeface="Calibri"/>
              <a:ea typeface="Calibri"/>
              <a:cs typeface="Times New Roman"/>
            </a:endParaRPr>
          </a:p>
          <a:p>
            <a:pPr marL="342900" indent="-342900" algn="l">
              <a:buFont typeface="Arial"/>
              <a:buChar char="•"/>
              <a:defRPr/>
            </a:pPr>
            <a:endParaRPr lang="de-DE"/>
          </a:p>
        </p:txBody>
      </p:sp>
      <p:grpSp>
        <p:nvGrpSpPr>
          <p:cNvPr id="13" name="Gruppieren 12"/>
          <p:cNvGrpSpPr/>
          <p:nvPr/>
        </p:nvGrpSpPr>
        <p:grpSpPr bwMode="auto">
          <a:xfrm>
            <a:off x="7257676" y="956682"/>
            <a:ext cx="5143500" cy="5212775"/>
            <a:chOff x="6911988" y="666750"/>
            <a:chExt cx="5143500" cy="5212775"/>
          </a:xfrm>
        </p:grpSpPr>
        <p:pic>
          <p:nvPicPr>
            <p:cNvPr id="14" name="Grafik 13"/>
            <p:cNvPicPr>
              <a:picLocks noChangeAspect="1"/>
            </p:cNvPicPr>
            <p:nvPr/>
          </p:nvPicPr>
          <p:blipFill>
            <a:blip r:embed="rId4"/>
            <a:stretch/>
          </p:blipFill>
          <p:spPr bwMode="auto">
            <a:xfrm>
              <a:off x="6911988" y="666750"/>
              <a:ext cx="5143500" cy="5143500"/>
            </a:xfrm>
            <a:prstGeom prst="rect">
              <a:avLst/>
            </a:prstGeom>
          </p:spPr>
        </p:pic>
        <p:sp>
          <p:nvSpPr>
            <p:cNvPr id="15" name="Rechteck 14"/>
            <p:cNvSpPr/>
            <p:nvPr/>
          </p:nvSpPr>
          <p:spPr bwMode="auto">
            <a:xfrm>
              <a:off x="6911988" y="5602525"/>
              <a:ext cx="2852062" cy="276999"/>
            </a:xfrm>
            <a:prstGeom prst="rect">
              <a:avLst/>
            </a:prstGeom>
            <a:grpFill/>
          </p:spPr>
          <p:txBody>
            <a:bodyPr wrap="none">
              <a:spAutoFit/>
            </a:bodyPr>
            <a:lstStyle/>
            <a:p>
              <a:pPr>
                <a:defRPr/>
              </a:pPr>
              <a:r>
                <a:rPr lang="de-DE" sz="1200">
                  <a:solidFill>
                    <a:schemeClr val="bg1"/>
                  </a:solidFill>
                </a:rPr>
                <a:t>iStock.com</a:t>
              </a:r>
              <a:r>
                <a:rPr lang="de-DE" sz="1200">
                  <a:solidFill>
                    <a:schemeClr val="bg1"/>
                  </a:solidFill>
                </a:rPr>
                <a:t>/Oksana </a:t>
              </a:r>
              <a:r>
                <a:rPr lang="de-DE" sz="1200">
                  <a:solidFill>
                    <a:schemeClr val="bg1"/>
                  </a:solidFill>
                </a:rPr>
                <a:t>Latysheva</a:t>
              </a:r>
              <a:r>
                <a:rPr lang="de-DE" sz="1200">
                  <a:solidFill>
                    <a:schemeClr val="bg1"/>
                  </a:solidFill>
                </a:rPr>
                <a:t>, </a:t>
              </a:r>
              <a:r>
                <a:rPr lang="de-DE" sz="1200">
                  <a:solidFill>
                    <a:schemeClr val="bg1"/>
                  </a:solidFill>
                </a:rPr>
                <a:t>SpicyTruffel</a:t>
              </a:r>
              <a:endParaRPr/>
            </a:p>
          </p:txBody>
        </p:sp>
      </p:grpSp>
      <p:pic>
        <p:nvPicPr>
          <p:cNvPr id="3" name="Grafik 2" descr="Ein Bild, das Muster, Symmetrie, Kunst, Quadrat enthält.&#10;&#10;Automatisch generierte Beschreibung"/>
          <p:cNvPicPr>
            <a:picLocks noChangeAspect="1"/>
          </p:cNvPicPr>
          <p:nvPr/>
        </p:nvPicPr>
        <p:blipFill>
          <a:blip r:embed="rId5">
            <a:duotone>
              <a:schemeClr val="accent1">
                <a:shade val="45000"/>
                <a:satMod val="135000"/>
              </a:schemeClr>
              <a:prstClr val="white"/>
            </a:duotone>
          </a:blip>
          <a:stretch/>
        </p:blipFill>
        <p:spPr bwMode="auto">
          <a:xfrm>
            <a:off x="2824130" y="2921073"/>
            <a:ext cx="1214718" cy="1214718"/>
          </a:xfrm>
          <a:prstGeom prst="rect">
            <a:avLst/>
          </a:prstGeom>
        </p:spPr>
      </p:pic>
      <p:pic>
        <p:nvPicPr>
          <p:cNvPr id="5" name="Grafik 4" descr="Ein Bild, das Muster, Symmetrie, Kunst, Quadrat enthält.&#10;&#10;Automatisch generierte Beschreibung"/>
          <p:cNvPicPr>
            <a:picLocks noChangeAspect="1"/>
          </p:cNvPicPr>
          <p:nvPr/>
        </p:nvPicPr>
        <p:blipFill>
          <a:blip r:embed="rId6">
            <a:duotone>
              <a:schemeClr val="accent1">
                <a:shade val="45000"/>
                <a:satMod val="135000"/>
              </a:schemeClr>
              <a:prstClr val="white"/>
            </a:duotone>
          </a:blip>
          <a:stretch/>
        </p:blipFill>
        <p:spPr bwMode="auto">
          <a:xfrm>
            <a:off x="1217816" y="2921073"/>
            <a:ext cx="1214718" cy="1214718"/>
          </a:xfrm>
          <a:prstGeom prst="rect">
            <a:avLst/>
          </a:prstGeom>
        </p:spPr>
      </p:pic>
      <p:pic>
        <p:nvPicPr>
          <p:cNvPr id="7" name="Grafik 6" descr="Ein Bild, das Muster, Symmetrie, Kunst, Quadrat enthält.&#10;&#10;Automatisch generierte Beschreibung"/>
          <p:cNvPicPr>
            <a:picLocks noChangeAspect="1"/>
          </p:cNvPicPr>
          <p:nvPr/>
        </p:nvPicPr>
        <p:blipFill>
          <a:blip r:embed="rId7">
            <a:duotone>
              <a:schemeClr val="accent1">
                <a:shade val="45000"/>
                <a:satMod val="135000"/>
              </a:schemeClr>
              <a:prstClr val="white"/>
            </a:duotone>
          </a:blip>
          <a:stretch/>
        </p:blipFill>
        <p:spPr bwMode="auto">
          <a:xfrm>
            <a:off x="4352848" y="2931338"/>
            <a:ext cx="1214718" cy="1214718"/>
          </a:xfrm>
          <a:prstGeom prst="rect">
            <a:avLst/>
          </a:prstGeom>
        </p:spPr>
      </p:pic>
      <p:sp>
        <p:nvSpPr>
          <p:cNvPr id="2" name="Textfeld 1"/>
          <p:cNvSpPr txBox="1"/>
          <p:nvPr/>
        </p:nvSpPr>
        <p:spPr bwMode="auto">
          <a:xfrm>
            <a:off x="1143000" y="4161756"/>
            <a:ext cx="1364351" cy="369332"/>
          </a:xfrm>
          <a:prstGeom prst="rect">
            <a:avLst/>
          </a:prstGeom>
          <a:noFill/>
        </p:spPr>
        <p:txBody>
          <a:bodyPr wrap="square" rtlCol="0">
            <a:spAutoFit/>
          </a:bodyPr>
          <a:lstStyle/>
          <a:p>
            <a:pPr>
              <a:defRPr/>
            </a:pPr>
            <a:r>
              <a:rPr lang="de-DE">
                <a:solidFill>
                  <a:schemeClr val="bg1"/>
                </a:solidFill>
              </a:rPr>
              <a:t>Mittelschule</a:t>
            </a:r>
            <a:endParaRPr/>
          </a:p>
        </p:txBody>
      </p:sp>
      <p:sp>
        <p:nvSpPr>
          <p:cNvPr id="16" name="Textfeld 15"/>
          <p:cNvSpPr txBox="1"/>
          <p:nvPr/>
        </p:nvSpPr>
        <p:spPr bwMode="auto">
          <a:xfrm>
            <a:off x="2824130" y="4175090"/>
            <a:ext cx="1364351" cy="369332"/>
          </a:xfrm>
          <a:prstGeom prst="rect">
            <a:avLst/>
          </a:prstGeom>
          <a:noFill/>
        </p:spPr>
        <p:txBody>
          <a:bodyPr wrap="square" rtlCol="0">
            <a:spAutoFit/>
          </a:bodyPr>
          <a:lstStyle/>
          <a:p>
            <a:pPr>
              <a:defRPr/>
            </a:pPr>
            <a:r>
              <a:rPr lang="de-DE">
                <a:solidFill>
                  <a:schemeClr val="bg1"/>
                </a:solidFill>
              </a:rPr>
              <a:t>Realschule</a:t>
            </a:r>
            <a:endParaRPr/>
          </a:p>
        </p:txBody>
      </p:sp>
      <p:sp>
        <p:nvSpPr>
          <p:cNvPr id="17" name="Textfeld 16"/>
          <p:cNvSpPr txBox="1"/>
          <p:nvPr/>
        </p:nvSpPr>
        <p:spPr bwMode="auto">
          <a:xfrm>
            <a:off x="4281206" y="4161756"/>
            <a:ext cx="1364351" cy="369332"/>
          </a:xfrm>
          <a:prstGeom prst="rect">
            <a:avLst/>
          </a:prstGeom>
          <a:noFill/>
        </p:spPr>
        <p:txBody>
          <a:bodyPr wrap="square" rtlCol="0">
            <a:spAutoFit/>
          </a:bodyPr>
          <a:lstStyle/>
          <a:p>
            <a:pPr>
              <a:defRPr/>
            </a:pPr>
            <a:r>
              <a:rPr lang="de-DE">
                <a:solidFill>
                  <a:schemeClr val="bg1"/>
                </a:solidFill>
              </a:rPr>
              <a:t>Gymnasium</a:t>
            </a:r>
            <a:endParaRPr/>
          </a:p>
        </p:txBody>
      </p:sp>
      <p:pic>
        <p:nvPicPr>
          <p:cNvPr id="6" name="Grafik 5"/>
          <p:cNvPicPr>
            <a:picLocks noChangeAspect="1"/>
          </p:cNvPicPr>
          <p:nvPr/>
        </p:nvPicPr>
        <p:blipFill>
          <a:blip r:embed="rId8">
            <a:duotone>
              <a:schemeClr val="accent1">
                <a:shade val="45000"/>
                <a:satMod val="135000"/>
              </a:schemeClr>
              <a:prstClr val="white"/>
            </a:duotone>
          </a:blip>
          <a:stretch/>
        </p:blipFill>
        <p:spPr bwMode="auto">
          <a:xfrm>
            <a:off x="5926962" y="2917896"/>
            <a:ext cx="1221071" cy="1221071"/>
          </a:xfrm>
          <a:prstGeom prst="rect">
            <a:avLst/>
          </a:prstGeom>
        </p:spPr>
      </p:pic>
      <p:sp>
        <p:nvSpPr>
          <p:cNvPr id="11" name="Textfeld 10"/>
          <p:cNvSpPr txBox="1"/>
          <p:nvPr/>
        </p:nvSpPr>
        <p:spPr bwMode="auto">
          <a:xfrm>
            <a:off x="5844825" y="4161756"/>
            <a:ext cx="1488582" cy="369332"/>
          </a:xfrm>
          <a:prstGeom prst="rect">
            <a:avLst/>
          </a:prstGeom>
          <a:noFill/>
        </p:spPr>
        <p:txBody>
          <a:bodyPr wrap="square" rtlCol="0">
            <a:spAutoFit/>
          </a:bodyPr>
          <a:lstStyle/>
          <a:p>
            <a:pPr>
              <a:defRPr/>
            </a:pPr>
            <a:r>
              <a:rPr lang="de-DE">
                <a:solidFill>
                  <a:schemeClr val="bg1"/>
                </a:solidFill>
              </a:rPr>
              <a:t>Berufsschule</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4153" y="717684"/>
            <a:ext cx="9189642" cy="5861536"/>
          </a:xfrm>
        </p:spPr>
        <p:txBody>
          <a:bodyPr vertOverflow="overflow" horzOverflow="overflow" vert="horz" wrap="square" lIns="91440" tIns="45720" rIns="91440" bIns="45720" numCol="1" spcCol="0" rtlCol="0" fromWordArt="0" anchor="t" anchorCtr="0" forceAA="0" compatLnSpc="0">
            <a:normAutofit fontScale="87500" lnSpcReduction="4000"/>
          </a:bodyPr>
          <a:lstStyle/>
          <a:p>
            <a:pPr marL="0" indent="0">
              <a:buFont typeface="Arial"/>
              <a:buNone/>
              <a:defRPr/>
            </a:pPr>
            <a:r>
              <a:rPr lang="de-DE" sz="3000" b="1" i="0" u="none" strike="noStrike" cap="none" spc="0">
                <a:solidFill>
                  <a:srgbClr val="0070C0"/>
                </a:solidFill>
                <a:latin typeface="Calibri"/>
                <a:ea typeface="Arial"/>
                <a:cs typeface="Calibri"/>
              </a:rPr>
              <a:t>1. Workflow gestalten </a:t>
            </a:r>
            <a:r>
              <a:rPr lang="de-DE" sz="3000" b="0" i="0" u="none" strike="noStrike" cap="none" spc="0">
                <a:solidFill>
                  <a:schemeClr val="tx1"/>
                </a:solidFill>
                <a:latin typeface="Calibri"/>
                <a:ea typeface="Arial"/>
                <a:cs typeface="Calibri"/>
              </a:rPr>
              <a:t>als Aufgabe jeder Lehrkraft</a:t>
            </a:r>
            <a:endParaRPr lang="de-DE" sz="3000"/>
          </a:p>
          <a:p>
            <a:pPr marL="0" indent="0">
              <a:buFont typeface="Arial"/>
              <a:buNone/>
              <a:defRPr/>
            </a:pPr>
            <a:endParaRPr lang="de-DE">
              <a:latin typeface="Calibri"/>
              <a:ea typeface="Arial"/>
              <a:cs typeface="Calibri"/>
            </a:endParaRPr>
          </a:p>
          <a:p>
            <a:pPr marL="0" indent="0">
              <a:buFont typeface="Arial"/>
              <a:buNone/>
              <a:defRPr/>
            </a:pPr>
            <a:r>
              <a:rPr lang="de-DE" sz="2400">
                <a:latin typeface="Calibri"/>
                <a:ea typeface="Arial"/>
                <a:cs typeface="Calibri"/>
              </a:rPr>
              <a:t>Ein effizienter Workflow ist die </a:t>
            </a:r>
            <a:r>
              <a:rPr lang="de-DE" sz="2400" b="1">
                <a:solidFill>
                  <a:srgbClr val="0070C0"/>
                </a:solidFill>
                <a:latin typeface="Calibri"/>
                <a:ea typeface="Arial"/>
                <a:cs typeface="Calibri"/>
              </a:rPr>
              <a:t>Voraussetzung für lernwirksamen Unterricht</a:t>
            </a:r>
            <a:r>
              <a:rPr lang="de-DE" sz="2400">
                <a:latin typeface="Calibri"/>
                <a:ea typeface="Arial"/>
                <a:cs typeface="Calibri"/>
              </a:rPr>
              <a:t>. </a:t>
            </a:r>
            <a:endParaRPr/>
          </a:p>
          <a:p>
            <a:pPr marL="0" indent="0">
              <a:buFont typeface="Arial"/>
              <a:buNone/>
              <a:defRPr/>
            </a:pPr>
            <a:endParaRPr lang="de-DE" sz="2400">
              <a:latin typeface="Calibri"/>
              <a:ea typeface="Arial"/>
              <a:cs typeface="Calibri"/>
            </a:endParaRPr>
          </a:p>
          <a:p>
            <a:pPr marL="0" indent="0">
              <a:buNone/>
              <a:defRPr/>
            </a:pPr>
            <a:r>
              <a:rPr lang="de-DE" sz="2400" b="0" i="0" u="none" strike="noStrike" cap="none" spc="0">
                <a:solidFill>
                  <a:schemeClr val="tx1"/>
                </a:solidFill>
                <a:latin typeface="Calibri"/>
                <a:ea typeface="Arial"/>
                <a:cs typeface="Calibri"/>
              </a:rPr>
              <a:t>Beobachtbare Indikatoren eines lernwirksamen Unterrichts:</a:t>
            </a:r>
            <a:endParaRPr sz="2400"/>
          </a:p>
          <a:p>
            <a:pPr lvl="1">
              <a:lnSpc>
                <a:spcPct val="160000"/>
              </a:lnSpc>
              <a:buClr>
                <a:srgbClr val="0070C0"/>
              </a:buClr>
              <a:buFont typeface="Wingdings"/>
              <a:buChar char="Ø"/>
              <a:defRPr/>
            </a:pPr>
            <a:r>
              <a:rPr lang="de-DE">
                <a:latin typeface="Calibri"/>
                <a:ea typeface="Arial"/>
                <a:cs typeface="Calibri"/>
              </a:rPr>
              <a:t>Lernorganisation läuft routiniert und mit wenig Zeitverlust bei Übergängen.</a:t>
            </a:r>
            <a:endParaRPr/>
          </a:p>
          <a:p>
            <a:pPr lvl="1">
              <a:lnSpc>
                <a:spcPct val="160000"/>
              </a:lnSpc>
              <a:buClr>
                <a:srgbClr val="0070C0"/>
              </a:buClr>
              <a:buFont typeface="Wingdings"/>
              <a:buChar char="Ø"/>
              <a:defRPr/>
            </a:pPr>
            <a:r>
              <a:rPr lang="de-DE">
                <a:latin typeface="Calibri"/>
                <a:ea typeface="Arial"/>
                <a:cs typeface="Calibri"/>
              </a:rPr>
              <a:t>Notwendige Materialien sind vorbereitet und zugänglich.</a:t>
            </a:r>
            <a:endParaRPr/>
          </a:p>
          <a:p>
            <a:pPr lvl="1">
              <a:lnSpc>
                <a:spcPct val="160000"/>
              </a:lnSpc>
              <a:buClr>
                <a:srgbClr val="0070C0"/>
              </a:buClr>
              <a:buFont typeface="Wingdings"/>
              <a:buChar char="Ø"/>
              <a:defRPr/>
            </a:pPr>
            <a:r>
              <a:rPr lang="de-DE">
                <a:latin typeface="Calibri"/>
                <a:ea typeface="Arial"/>
                <a:cs typeface="Calibri"/>
              </a:rPr>
              <a:t>Strategien der Arbeits- und Lernorganisation werden im Unterricht vermittelt und eingeübt.</a:t>
            </a:r>
            <a:endParaRPr/>
          </a:p>
          <a:p>
            <a:pPr lvl="1">
              <a:lnSpc>
                <a:spcPct val="160000"/>
              </a:lnSpc>
              <a:buClr>
                <a:srgbClr val="0070C0"/>
              </a:buClr>
              <a:buFont typeface="Wingdings"/>
              <a:buChar char="Ø"/>
              <a:defRPr/>
            </a:pPr>
            <a:r>
              <a:rPr lang="de-DE">
                <a:latin typeface="Calibri"/>
                <a:ea typeface="Arial"/>
                <a:cs typeface="Calibri"/>
              </a:rPr>
              <a:t>Die Lehrkraft unterstützt die Schülerinnen und Schüler beim Überwinden von Schwierigkeiten und beim Ausbau ihrer Stärken.</a:t>
            </a:r>
            <a:endParaRPr/>
          </a:p>
          <a:p>
            <a:pPr marL="0" indent="0">
              <a:buFont typeface="Arial"/>
              <a:buNone/>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14" name="Gruppieren 13"/>
          <p:cNvGrpSpPr/>
          <p:nvPr/>
        </p:nvGrpSpPr>
        <p:grpSpPr bwMode="auto">
          <a:xfrm>
            <a:off x="9634022" y="3648452"/>
            <a:ext cx="2361989" cy="2930768"/>
            <a:chOff x="9634022" y="3648452"/>
            <a:chExt cx="2361989" cy="2930768"/>
          </a:xfrm>
        </p:grpSpPr>
        <p:sp>
          <p:nvSpPr>
            <p:cNvPr id="8" name="Textfeld 7"/>
            <p:cNvSpPr txBox="1"/>
            <p:nvPr/>
          </p:nvSpPr>
          <p:spPr bwMode="auto">
            <a:xfrm>
              <a:off x="10209784" y="6209888"/>
              <a:ext cx="1786227" cy="369332"/>
            </a:xfrm>
            <a:prstGeom prst="rect">
              <a:avLst/>
            </a:prstGeom>
            <a:solidFill>
              <a:schemeClr val="accent1">
                <a:lumMod val="20000"/>
                <a:lumOff val="80000"/>
              </a:schemeClr>
            </a:solidFill>
          </p:spPr>
          <p:txBody>
            <a:bodyPr wrap="square" rtlCol="0">
              <a:spAutoFit/>
            </a:bodyPr>
            <a:lstStyle/>
            <a:p>
              <a:pPr>
                <a:defRPr/>
              </a:pPr>
              <a:r>
                <a:rPr lang="de-DE" b="1"/>
                <a:t>Zusatzdokument </a:t>
              </a:r>
              <a:endParaRPr b="1"/>
            </a:p>
          </p:txBody>
        </p:sp>
        <p:pic>
          <p:nvPicPr>
            <p:cNvPr id="3" name="Grafik 2"/>
            <p:cNvPicPr>
              <a:picLocks noChangeAspect="1"/>
            </p:cNvPicPr>
            <p:nvPr/>
          </p:nvPicPr>
          <p:blipFill>
            <a:blip r:embed="rId4"/>
            <a:stretch/>
          </p:blipFill>
          <p:spPr bwMode="auto">
            <a:xfrm>
              <a:off x="10209784" y="3648452"/>
              <a:ext cx="1766763" cy="2583714"/>
            </a:xfrm>
            <a:prstGeom prst="rect">
              <a:avLst/>
            </a:prstGeom>
          </p:spPr>
        </p:pic>
        <p:pic>
          <p:nvPicPr>
            <p:cNvPr id="13" name="Grafik 12" descr="Informationen"/>
            <p:cNvPicPr>
              <a:picLocks noChangeAspect="1"/>
            </p:cNvPicPr>
            <p:nvPr/>
          </p:nvPicPr>
          <p:blipFill>
            <a:blip r:embed="rId5">
              <a:extLst>
                <a:ext uri="{96DAC541-7B7A-43D3-8B79-37D633B846F1}">
                  <asvg:svgBlip xmlns:asvg="http://schemas.microsoft.com/office/drawing/2016/SVG/main" r:embed="rId6"/>
                </a:ext>
              </a:extLst>
            </a:blip>
            <a:stretch/>
          </p:blipFill>
          <p:spPr bwMode="auto">
            <a:xfrm>
              <a:off x="9634022" y="5760543"/>
              <a:ext cx="759546" cy="759546"/>
            </a:xfrm>
            <a:prstGeom prst="rect">
              <a:avLst/>
            </a:prstGeom>
          </p:spPr>
        </p:pic>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04420900" name="(1) Bereitstellung"/>
          <p:cNvSpPr txBox="1"/>
          <p:nvPr/>
        </p:nvSpPr>
        <p:spPr bwMode="auto">
          <a:xfrm>
            <a:off x="3477648" y="1766229"/>
            <a:ext cx="4171012" cy="284691"/>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sz="1600">
                <a:latin typeface="Calibri"/>
                <a:cs typeface="Calibri"/>
              </a:rPr>
              <a:t>(1) </a:t>
            </a:r>
            <a:r>
              <a:rPr lang="de-DE" sz="1600">
                <a:latin typeface="Calibri"/>
                <a:cs typeface="Calibri"/>
              </a:rPr>
              <a:t>Lernförderliche Bereitstellung von Materialien</a:t>
            </a:r>
            <a:endParaRPr sz="1600">
              <a:latin typeface="Calibri"/>
              <a:cs typeface="Calibri"/>
            </a:endParaRPr>
          </a:p>
        </p:txBody>
      </p:sp>
      <p:sp>
        <p:nvSpPr>
          <p:cNvPr id="1251484210" name="(3) Erstellen/Bearbeiten…"/>
          <p:cNvSpPr txBox="1"/>
          <p:nvPr/>
        </p:nvSpPr>
        <p:spPr bwMode="auto">
          <a:xfrm>
            <a:off x="7923492" y="4152791"/>
            <a:ext cx="3196386" cy="530913"/>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4</a:t>
            </a:r>
            <a:r>
              <a:rPr sz="1600">
                <a:latin typeface="Calibri"/>
                <a:cs typeface="Calibri"/>
              </a:rPr>
              <a:t>) </a:t>
            </a:r>
            <a:r>
              <a:rPr lang="de-DE" sz="1600">
                <a:latin typeface="Calibri"/>
                <a:cs typeface="Calibri"/>
              </a:rPr>
              <a:t>(kollaborativ) erstellen/bearbeiten</a:t>
            </a:r>
            <a:endParaRPr sz="1600">
              <a:latin typeface="Calibri"/>
              <a:cs typeface="Calibri"/>
            </a:endParaRPr>
          </a:p>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7</a:t>
            </a:r>
            <a:r>
              <a:rPr sz="1600">
                <a:latin typeface="Calibri"/>
                <a:cs typeface="Calibri"/>
              </a:rPr>
              <a:t>) </a:t>
            </a:r>
            <a:r>
              <a:rPr lang="de-DE" sz="1600">
                <a:latin typeface="Calibri"/>
                <a:cs typeface="Calibri"/>
              </a:rPr>
              <a:t>ggf. überarbeiten</a:t>
            </a:r>
            <a:endParaRPr sz="1600">
              <a:latin typeface="Calibri"/>
              <a:cs typeface="Calibri"/>
            </a:endParaRPr>
          </a:p>
        </p:txBody>
      </p:sp>
      <p:sp>
        <p:nvSpPr>
          <p:cNvPr id="1390135129" name="Präsentieren"/>
          <p:cNvSpPr txBox="1"/>
          <p:nvPr/>
        </p:nvSpPr>
        <p:spPr bwMode="auto">
          <a:xfrm>
            <a:off x="10927934" y="3836543"/>
            <a:ext cx="1095620" cy="284692"/>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lang="de-DE" sz="1600">
                <a:latin typeface="Calibri"/>
              </a:rPr>
              <a:t>Präsentieren</a:t>
            </a:r>
            <a:endParaRPr sz="1600">
              <a:latin typeface="Calibri"/>
            </a:endParaRPr>
          </a:p>
        </p:txBody>
      </p:sp>
      <p:sp>
        <p:nvSpPr>
          <p:cNvPr id="450127032" name="(4) Einsammeln…"/>
          <p:cNvSpPr txBox="1"/>
          <p:nvPr/>
        </p:nvSpPr>
        <p:spPr bwMode="auto">
          <a:xfrm>
            <a:off x="4782560" y="5174291"/>
            <a:ext cx="1954059" cy="530913"/>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5</a:t>
            </a:r>
            <a:r>
              <a:rPr sz="1600">
                <a:latin typeface="Calibri"/>
                <a:cs typeface="Calibri"/>
              </a:rPr>
              <a:t>) </a:t>
            </a:r>
            <a:r>
              <a:rPr lang="de-DE" sz="1600">
                <a:latin typeface="Calibri"/>
                <a:cs typeface="Calibri"/>
              </a:rPr>
              <a:t>(8) Einreichen</a:t>
            </a:r>
            <a:endParaRPr sz="1600">
              <a:latin typeface="Calibri"/>
              <a:cs typeface="Calibri"/>
            </a:endParaRPr>
          </a:p>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6</a:t>
            </a:r>
            <a:r>
              <a:rPr sz="1600">
                <a:latin typeface="Calibri"/>
                <a:cs typeface="Calibri"/>
              </a:rPr>
              <a:t>) </a:t>
            </a:r>
            <a:r>
              <a:rPr lang="de-DE" sz="1600">
                <a:latin typeface="Calibri"/>
                <a:cs typeface="Calibri"/>
              </a:rPr>
              <a:t>Kontrolle/</a:t>
            </a:r>
            <a:r>
              <a:rPr sz="1600">
                <a:latin typeface="Calibri"/>
                <a:cs typeface="Calibri"/>
              </a:rPr>
              <a:t>Feedback</a:t>
            </a:r>
            <a:endParaRPr/>
          </a:p>
        </p:txBody>
      </p:sp>
      <p:sp>
        <p:nvSpPr>
          <p:cNvPr id="1683048226" name="(2) Öffnen"/>
          <p:cNvSpPr txBox="1"/>
          <p:nvPr/>
        </p:nvSpPr>
        <p:spPr bwMode="auto">
          <a:xfrm>
            <a:off x="7975710" y="2346196"/>
            <a:ext cx="2370840" cy="777134"/>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sz="1600">
                <a:latin typeface="Calibri"/>
              </a:rPr>
              <a:t>(</a:t>
            </a:r>
            <a:r>
              <a:rPr lang="de-DE" sz="1600">
                <a:latin typeface="Calibri"/>
              </a:rPr>
              <a:t>2</a:t>
            </a:r>
            <a:r>
              <a:rPr sz="1600">
                <a:latin typeface="Calibri"/>
              </a:rPr>
              <a:t>) </a:t>
            </a:r>
            <a:r>
              <a:rPr lang="de-DE" sz="1600">
                <a:latin typeface="Calibri"/>
              </a:rPr>
              <a:t>Öffnen</a:t>
            </a:r>
            <a:endParaRPr>
              <a:latin typeface="Calibri"/>
            </a:endParaRPr>
          </a:p>
          <a:p>
            <a:pPr>
              <a:defRPr/>
            </a:pPr>
            <a:r>
              <a:rPr lang="de-DE" sz="1600">
                <a:latin typeface="Calibri"/>
              </a:rPr>
              <a:t>(3) In Ordner-/Dateistruktur</a:t>
            </a:r>
            <a:br>
              <a:rPr lang="de-DE" sz="1600">
                <a:latin typeface="Calibri"/>
              </a:rPr>
            </a:br>
            <a:r>
              <a:rPr lang="de-DE" sz="1600">
                <a:latin typeface="Calibri"/>
              </a:rPr>
              <a:t>      einfügen und benennen</a:t>
            </a:r>
            <a:endParaRPr sz="1600">
              <a:latin typeface="Calibri"/>
            </a:endParaRPr>
          </a:p>
        </p:txBody>
      </p:sp>
      <p:sp>
        <p:nvSpPr>
          <p:cNvPr id="787551312" name="Verbindungslinie"/>
          <p:cNvSpPr/>
          <p:nvPr/>
        </p:nvSpPr>
        <p:spPr bwMode="auto">
          <a:xfrm rot="212555">
            <a:off x="3749718" y="2234683"/>
            <a:ext cx="3773381" cy="697626"/>
          </a:xfrm>
          <a:custGeom>
            <a:avLst/>
            <a:gdLst/>
            <a:ahLst/>
            <a:cxnLst>
              <a:cxn ang="0">
                <a:pos x="wd2" y="hd2"/>
              </a:cxn>
              <a:cxn ang="5400000">
                <a:pos x="wd2" y="hd2"/>
              </a:cxn>
              <a:cxn ang="10800000">
                <a:pos x="wd2" y="hd2"/>
              </a:cxn>
              <a:cxn ang="16200000">
                <a:pos x="wd2" y="hd2"/>
              </a:cxn>
            </a:cxnLst>
            <a:rect l="0" t="0" r="r" b="b"/>
            <a:pathLst>
              <a:path w="21600" h="16335" fill="norm" stroke="1" extrusionOk="0">
                <a:moveTo>
                  <a:pt x="0" y="16335"/>
                </a:moveTo>
                <a:cubicBezTo>
                  <a:pt x="6867" y="-3466"/>
                  <a:pt x="14067" y="-5265"/>
                  <a:pt x="21600" y="10937"/>
                </a:cubicBezTo>
              </a:path>
            </a:pathLst>
          </a:custGeom>
          <a:ln w="63500">
            <a:solidFill>
              <a:srgbClr val="838787"/>
            </a:solidFill>
            <a:miter lim="400000"/>
            <a:tailEnd type="triangle"/>
          </a:ln>
        </p:spPr>
        <p:txBody>
          <a:bodyPr/>
          <a:lstStyle/>
          <a:p>
            <a:pPr>
              <a:defRPr/>
            </a:pPr>
            <a:endParaRPr sz="900"/>
          </a:p>
        </p:txBody>
      </p:sp>
      <p:sp>
        <p:nvSpPr>
          <p:cNvPr id="661854774" name="Verbindungslinie"/>
          <p:cNvSpPr/>
          <p:nvPr/>
        </p:nvSpPr>
        <p:spPr bwMode="auto">
          <a:xfrm>
            <a:off x="3757533" y="4465544"/>
            <a:ext cx="3809279" cy="530915"/>
          </a:xfrm>
          <a:custGeom>
            <a:avLst/>
            <a:gdLst/>
            <a:ahLst/>
            <a:cxnLst>
              <a:cxn ang="0">
                <a:pos x="wd2" y="hd2"/>
              </a:cxn>
              <a:cxn ang="5400000">
                <a:pos x="wd2" y="hd2"/>
              </a:cxn>
              <a:cxn ang="10800000">
                <a:pos x="wd2" y="hd2"/>
              </a:cxn>
              <a:cxn ang="16200000">
                <a:pos x="wd2" y="hd2"/>
              </a:cxn>
            </a:cxnLst>
            <a:rect l="0" t="0" r="r" b="b"/>
            <a:pathLst>
              <a:path w="21600" h="16200" fill="norm" stroke="1" extrusionOk="0">
                <a:moveTo>
                  <a:pt x="21600" y="0"/>
                </a:moveTo>
                <a:cubicBezTo>
                  <a:pt x="14430" y="21503"/>
                  <a:pt x="7230" y="21600"/>
                  <a:pt x="0" y="292"/>
                </a:cubicBezTo>
              </a:path>
            </a:pathLst>
          </a:custGeom>
          <a:ln w="63500">
            <a:solidFill>
              <a:srgbClr val="838787"/>
            </a:solidFill>
            <a:miter lim="400000"/>
            <a:headEnd type="triangle"/>
            <a:tailEnd type="triangle"/>
          </a:ln>
        </p:spPr>
        <p:txBody>
          <a:bodyPr/>
          <a:lstStyle/>
          <a:p>
            <a:pPr>
              <a:defRPr/>
            </a:pPr>
            <a:endParaRPr sz="900"/>
          </a:p>
        </p:txBody>
      </p:sp>
      <p:sp>
        <p:nvSpPr>
          <p:cNvPr id="1619726529" name="Linien"/>
          <p:cNvSpPr/>
          <p:nvPr/>
        </p:nvSpPr>
        <p:spPr bwMode="auto">
          <a:xfrm>
            <a:off x="9818439" y="3565418"/>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1734356925" name="Linien"/>
          <p:cNvSpPr/>
          <p:nvPr/>
        </p:nvSpPr>
        <p:spPr bwMode="auto">
          <a:xfrm>
            <a:off x="6386207" y="3565418"/>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404803553" name="Linien"/>
          <p:cNvSpPr/>
          <p:nvPr/>
        </p:nvSpPr>
        <p:spPr bwMode="auto">
          <a:xfrm flipH="1">
            <a:off x="3882838" y="3614454"/>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1183843322" name="(2) Öffnen"/>
          <p:cNvSpPr txBox="1"/>
          <p:nvPr/>
        </p:nvSpPr>
        <p:spPr bwMode="auto">
          <a:xfrm>
            <a:off x="5070369" y="3472108"/>
            <a:ext cx="892871" cy="284691"/>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lang="de-DE" sz="1600">
                <a:latin typeface="Calibri"/>
              </a:rPr>
              <a:t>Austausch</a:t>
            </a:r>
            <a:endParaRPr sz="1600">
              <a:latin typeface="Calibri"/>
            </a:endParaRPr>
          </a:p>
        </p:txBody>
      </p:sp>
      <p:pic>
        <p:nvPicPr>
          <p:cNvPr id="539103587" name="Grafik 4" descr="Schuljunge Silhouette"/>
          <p:cNvPicPr>
            <a:picLocks noChangeAspect="1"/>
          </p:cNvPicPr>
          <p:nvPr/>
        </p:nvPicPr>
        <p:blipFill>
          <a:blip r:embed="rId3"/>
          <a:stretch/>
        </p:blipFill>
        <p:spPr bwMode="auto">
          <a:xfrm>
            <a:off x="8388460" y="3174289"/>
            <a:ext cx="772671" cy="772671"/>
          </a:xfrm>
          <a:prstGeom prst="rect">
            <a:avLst/>
          </a:prstGeom>
        </p:spPr>
      </p:pic>
      <p:pic>
        <p:nvPicPr>
          <p:cNvPr id="508623651" name="Grafik 6" descr="Schulmädchen Silhouette"/>
          <p:cNvPicPr>
            <a:picLocks noChangeAspect="1"/>
          </p:cNvPicPr>
          <p:nvPr/>
        </p:nvPicPr>
        <p:blipFill>
          <a:blip r:embed="rId4"/>
          <a:stretch/>
        </p:blipFill>
        <p:spPr bwMode="auto">
          <a:xfrm>
            <a:off x="8948231" y="3140317"/>
            <a:ext cx="777136" cy="777136"/>
          </a:xfrm>
          <a:prstGeom prst="rect">
            <a:avLst/>
          </a:prstGeom>
        </p:spPr>
      </p:pic>
      <p:pic>
        <p:nvPicPr>
          <p:cNvPr id="149542528" name="Grafik 8" descr="Lehrer Silhouette"/>
          <p:cNvPicPr>
            <a:picLocks noChangeAspect="1"/>
          </p:cNvPicPr>
          <p:nvPr/>
        </p:nvPicPr>
        <p:blipFill>
          <a:blip r:embed="rId5"/>
          <a:stretch/>
        </p:blipFill>
        <p:spPr bwMode="auto">
          <a:xfrm>
            <a:off x="10851633" y="2938989"/>
            <a:ext cx="980022" cy="980022"/>
          </a:xfrm>
          <a:prstGeom prst="rect">
            <a:avLst/>
          </a:prstGeom>
        </p:spPr>
      </p:pic>
      <p:sp>
        <p:nvSpPr>
          <p:cNvPr id="1071202043" name="(7) Kontrolle…"/>
          <p:cNvSpPr txBox="1"/>
          <p:nvPr/>
        </p:nvSpPr>
        <p:spPr bwMode="auto">
          <a:xfrm>
            <a:off x="553165" y="4475522"/>
            <a:ext cx="3497364" cy="777134"/>
          </a:xfrm>
          <a:prstGeom prst="rect">
            <a:avLst/>
          </a:prstGeom>
          <a:ln w="12700">
            <a:miter lim="400000"/>
          </a:ln>
        </p:spPr>
        <p:txBody>
          <a:bodyPr wrap="square" lIns="19049" tIns="19049" rIns="19049" bIns="19049" anchor="ctr">
            <a:spAutoFit/>
          </a:bodyPr>
          <a:lstStyle/>
          <a:p>
            <a:pPr defTabSz="412749">
              <a:defRPr sz="2800">
                <a:solidFill>
                  <a:srgbClr val="838787"/>
                </a:solidFill>
                <a:latin typeface="Avenir Next Medium"/>
                <a:ea typeface="Avenir Next Medium"/>
                <a:cs typeface="Avenir Next Medium"/>
              </a:defRPr>
            </a:pPr>
            <a:r>
              <a:rPr lang="de-DE" sz="1600">
                <a:latin typeface="Calibri"/>
                <a:cs typeface="Calibri"/>
              </a:rPr>
              <a:t>(0) Erstellen und Anpassen von Unterrichtsmaterialien</a:t>
            </a:r>
            <a:endParaRPr/>
          </a:p>
          <a:p>
            <a:pPr defTabSz="412749">
              <a:defRPr sz="2800">
                <a:solidFill>
                  <a:srgbClr val="838787"/>
                </a:solidFill>
                <a:latin typeface="Avenir Next Medium"/>
                <a:ea typeface="Avenir Next Medium"/>
                <a:cs typeface="Avenir Next Medium"/>
              </a:defRPr>
            </a:pPr>
            <a:endParaRPr sz="1600"/>
          </a:p>
        </p:txBody>
      </p:sp>
      <p:sp>
        <p:nvSpPr>
          <p:cNvPr id="1609701958" name="Inhaltsplatzhalter 2"/>
          <p:cNvSpPr txBox="1"/>
          <p:nvPr/>
        </p:nvSpPr>
        <p:spPr bwMode="auto">
          <a:xfrm>
            <a:off x="581818" y="400328"/>
            <a:ext cx="9764731" cy="530914"/>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999"/>
              </a:spcBef>
              <a:buFont typeface="Arial"/>
              <a:buChar char="•"/>
              <a:defRPr sz="2800">
                <a:solidFill>
                  <a:schemeClr val="tx1"/>
                </a:solidFill>
                <a:latin typeface="+mn-lt"/>
                <a:ea typeface="+mn-ea"/>
                <a:cs typeface="+mn-cs"/>
              </a:defRPr>
            </a:lvl1pPr>
            <a:lvl2pPr marL="685800" indent="-228600" algn="l" defTabSz="914400">
              <a:lnSpc>
                <a:spcPct val="90000"/>
              </a:lnSpc>
              <a:spcBef>
                <a:spcPts val="499"/>
              </a:spcBef>
              <a:buFont typeface="Arial"/>
              <a:buChar char="•"/>
              <a:defRPr sz="2400">
                <a:solidFill>
                  <a:schemeClr val="tx1"/>
                </a:solidFill>
                <a:latin typeface="+mn-lt"/>
                <a:ea typeface="+mn-ea"/>
                <a:cs typeface="+mn-cs"/>
              </a:defRPr>
            </a:lvl2pPr>
            <a:lvl3pPr marL="1143000" indent="-228600" algn="l" defTabSz="914400">
              <a:lnSpc>
                <a:spcPct val="90000"/>
              </a:lnSpc>
              <a:spcBef>
                <a:spcPts val="499"/>
              </a:spcBef>
              <a:buFont typeface="Arial"/>
              <a:buChar char="•"/>
              <a:defRPr sz="2000">
                <a:solidFill>
                  <a:schemeClr val="tx1"/>
                </a:solidFill>
                <a:latin typeface="+mn-lt"/>
                <a:ea typeface="+mn-ea"/>
                <a:cs typeface="+mn-cs"/>
              </a:defRPr>
            </a:lvl3pPr>
            <a:lvl4pPr marL="1600200" indent="-228600" algn="l" defTabSz="914400">
              <a:lnSpc>
                <a:spcPct val="90000"/>
              </a:lnSpc>
              <a:spcBef>
                <a:spcPts val="499"/>
              </a:spcBef>
              <a:buFont typeface="Arial"/>
              <a:buChar char="•"/>
              <a:defRPr sz="1800">
                <a:solidFill>
                  <a:schemeClr val="tx1"/>
                </a:solidFill>
                <a:latin typeface="+mn-lt"/>
                <a:ea typeface="+mn-ea"/>
                <a:cs typeface="+mn-cs"/>
              </a:defRPr>
            </a:lvl4pPr>
            <a:lvl5pPr marL="2057400" indent="-228600" algn="l" defTabSz="914400">
              <a:lnSpc>
                <a:spcPct val="90000"/>
              </a:lnSpc>
              <a:spcBef>
                <a:spcPts val="499"/>
              </a:spcBef>
              <a:buFont typeface="Arial"/>
              <a:buChar char="•"/>
              <a:defRPr sz="1800">
                <a:solidFill>
                  <a:schemeClr val="tx1"/>
                </a:solidFill>
                <a:latin typeface="+mn-lt"/>
                <a:ea typeface="+mn-ea"/>
                <a:cs typeface="+mn-cs"/>
              </a:defRPr>
            </a:lvl5pPr>
            <a:lvl6pPr marL="2514599" indent="-228600" algn="l" defTabSz="914400">
              <a:lnSpc>
                <a:spcPct val="90000"/>
              </a:lnSpc>
              <a:spcBef>
                <a:spcPts val="499"/>
              </a:spcBef>
              <a:buFont typeface="Arial"/>
              <a:buChar char="•"/>
              <a:defRPr sz="1800">
                <a:solidFill>
                  <a:schemeClr val="tx1"/>
                </a:solidFill>
                <a:latin typeface="+mn-lt"/>
                <a:ea typeface="+mn-ea"/>
                <a:cs typeface="+mn-cs"/>
              </a:defRPr>
            </a:lvl6pPr>
            <a:lvl7pPr marL="2971800" indent="-228600" algn="l" defTabSz="914400">
              <a:lnSpc>
                <a:spcPct val="90000"/>
              </a:lnSpc>
              <a:spcBef>
                <a:spcPts val="499"/>
              </a:spcBef>
              <a:buFont typeface="Arial"/>
              <a:buChar char="•"/>
              <a:defRPr sz="1800">
                <a:solidFill>
                  <a:schemeClr val="tx1"/>
                </a:solidFill>
                <a:latin typeface="+mn-lt"/>
                <a:ea typeface="+mn-ea"/>
                <a:cs typeface="+mn-cs"/>
              </a:defRPr>
            </a:lvl7pPr>
            <a:lvl8pPr marL="3429000" indent="-228600" algn="l" defTabSz="914400">
              <a:lnSpc>
                <a:spcPct val="90000"/>
              </a:lnSpc>
              <a:spcBef>
                <a:spcPts val="499"/>
              </a:spcBef>
              <a:buFont typeface="Arial"/>
              <a:buChar char="•"/>
              <a:defRPr sz="1800">
                <a:solidFill>
                  <a:schemeClr val="tx1"/>
                </a:solidFill>
                <a:latin typeface="+mn-lt"/>
                <a:ea typeface="+mn-ea"/>
                <a:cs typeface="+mn-cs"/>
              </a:defRPr>
            </a:lvl8pPr>
            <a:lvl9pPr marL="3886200" indent="-228600" algn="l" defTabSz="914400">
              <a:lnSpc>
                <a:spcPct val="90000"/>
              </a:lnSpc>
              <a:spcBef>
                <a:spcPts val="499"/>
              </a:spcBef>
              <a:buFont typeface="Arial"/>
              <a:buChar char="•"/>
              <a:defRPr sz="1800">
                <a:solidFill>
                  <a:schemeClr val="tx1"/>
                </a:solidFill>
                <a:latin typeface="+mn-lt"/>
                <a:ea typeface="+mn-ea"/>
                <a:cs typeface="+mn-cs"/>
              </a:defRPr>
            </a:lvl9pPr>
          </a:lstStyle>
          <a:p>
            <a:pPr marL="0" indent="0">
              <a:buFont typeface="Arial"/>
              <a:buNone/>
              <a:defRPr/>
            </a:pPr>
            <a:r>
              <a:rPr lang="de-DE" sz="2600" b="1">
                <a:solidFill>
                  <a:srgbClr val="0070C0"/>
                </a:solidFill>
                <a:ea typeface="Arial"/>
                <a:cs typeface="Calibri"/>
              </a:rPr>
              <a:t>1. Workflow gestalten – </a:t>
            </a:r>
            <a:r>
              <a:rPr lang="de-DE" sz="2600">
                <a:ea typeface="Arial"/>
                <a:cs typeface="Calibri"/>
              </a:rPr>
              <a:t>Workflow aus der Sicht der Lehrenden</a:t>
            </a:r>
            <a:r>
              <a:rPr lang="de-DE" sz="2600" b="1">
                <a:solidFill>
                  <a:srgbClr val="0070C0"/>
                </a:solidFill>
                <a:ea typeface="Arial"/>
                <a:cs typeface="Calibri"/>
              </a:rPr>
              <a:t> </a:t>
            </a:r>
            <a:endParaRPr lang="de-DE" sz="2600"/>
          </a:p>
          <a:p>
            <a:pPr marL="0" indent="0">
              <a:buFont typeface="Arial"/>
              <a:buNone/>
              <a:defRPr/>
            </a:pPr>
            <a:endParaRPr lang="de-DE">
              <a:ea typeface="Arial"/>
              <a:cs typeface="Calibri"/>
            </a:endParaRPr>
          </a:p>
          <a:p>
            <a:pPr marL="0" indent="0">
              <a:buFont typeface="Arial"/>
              <a:buNone/>
              <a:defRPr/>
            </a:pPr>
            <a:endParaRPr lang="de-DE"/>
          </a:p>
          <a:p>
            <a:pPr marL="0" indent="0">
              <a:buFont typeface="Arial"/>
              <a:buNone/>
              <a:defRPr/>
            </a:pPr>
            <a:endParaRPr lang="de-DE">
              <a:cs typeface="Calibri"/>
            </a:endParaRPr>
          </a:p>
        </p:txBody>
      </p:sp>
      <p:pic>
        <p:nvPicPr>
          <p:cNvPr id="3" name="Grafik 2" descr="Benutzer Silhouette"/>
          <p:cNvPicPr>
            <a:picLocks noChangeAspect="1"/>
          </p:cNvPicPr>
          <p:nvPr/>
        </p:nvPicPr>
        <p:blipFill>
          <a:blip r:embed="rId6">
            <a:extLst>
              <a:ext uri="{96DAC541-7B7A-43D3-8B79-37D633B846F1}">
                <asvg:svgBlip xmlns:asvg="http://schemas.microsoft.com/office/drawing/2016/SVG/main" r:embed="rId7"/>
              </a:ext>
            </a:extLst>
          </a:blip>
          <a:stretch/>
        </p:blipFill>
        <p:spPr bwMode="auto">
          <a:xfrm>
            <a:off x="807286" y="1935697"/>
            <a:ext cx="2670362" cy="2670362"/>
          </a:xfrm>
          <a:prstGeom prst="rect">
            <a:avLst/>
          </a:prstGeom>
        </p:spPr>
      </p:pic>
      <p:sp>
        <p:nvSpPr>
          <p:cNvPr id="4" name="(4) Einsammeln…"/>
          <p:cNvSpPr txBox="1"/>
          <p:nvPr/>
        </p:nvSpPr>
        <p:spPr bwMode="auto">
          <a:xfrm>
            <a:off x="553165" y="5031945"/>
            <a:ext cx="1231104" cy="284691"/>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9</a:t>
            </a:r>
            <a:r>
              <a:rPr sz="1600">
                <a:latin typeface="Calibri"/>
                <a:cs typeface="Calibri"/>
              </a:rPr>
              <a:t>) </a:t>
            </a:r>
            <a:r>
              <a:rPr lang="de-DE" sz="1600">
                <a:latin typeface="Calibri"/>
                <a:cs typeface="Calibri"/>
              </a:rPr>
              <a:t>Bewertung</a:t>
            </a:r>
            <a:endParaRPr sz="1600">
              <a:latin typeface="Calibri"/>
              <a:cs typeface="Calibri"/>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04420900" name="(1) Bereitstellung"/>
          <p:cNvSpPr txBox="1"/>
          <p:nvPr/>
        </p:nvSpPr>
        <p:spPr bwMode="auto">
          <a:xfrm>
            <a:off x="3477648" y="1766229"/>
            <a:ext cx="4171012" cy="284691"/>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sz="1600">
                <a:latin typeface="Calibri"/>
                <a:cs typeface="Calibri"/>
              </a:rPr>
              <a:t>(1) </a:t>
            </a:r>
            <a:r>
              <a:rPr lang="de-DE" sz="1600">
                <a:latin typeface="Calibri"/>
                <a:cs typeface="Calibri"/>
              </a:rPr>
              <a:t>Lernförderliche Bereitstellung von Materialien</a:t>
            </a:r>
            <a:endParaRPr sz="1600">
              <a:latin typeface="Calibri"/>
              <a:cs typeface="Calibri"/>
            </a:endParaRPr>
          </a:p>
        </p:txBody>
      </p:sp>
      <p:sp>
        <p:nvSpPr>
          <p:cNvPr id="1251484210" name="(3) Erstellen/Bearbeiten…"/>
          <p:cNvSpPr txBox="1"/>
          <p:nvPr/>
        </p:nvSpPr>
        <p:spPr bwMode="auto">
          <a:xfrm>
            <a:off x="7923492" y="4152791"/>
            <a:ext cx="3196386" cy="530913"/>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4</a:t>
            </a:r>
            <a:r>
              <a:rPr sz="1600">
                <a:latin typeface="Calibri"/>
                <a:cs typeface="Calibri"/>
              </a:rPr>
              <a:t>) </a:t>
            </a:r>
            <a:r>
              <a:rPr lang="de-DE" sz="1600">
                <a:latin typeface="Calibri"/>
                <a:cs typeface="Calibri"/>
              </a:rPr>
              <a:t>(kollaborativ) erstellen/bearbeiten</a:t>
            </a:r>
            <a:endParaRPr sz="1600">
              <a:latin typeface="Calibri"/>
              <a:cs typeface="Calibri"/>
            </a:endParaRPr>
          </a:p>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7</a:t>
            </a:r>
            <a:r>
              <a:rPr sz="1600">
                <a:latin typeface="Calibri"/>
                <a:cs typeface="Calibri"/>
              </a:rPr>
              <a:t>) </a:t>
            </a:r>
            <a:r>
              <a:rPr lang="de-DE" sz="1600">
                <a:latin typeface="Calibri"/>
                <a:cs typeface="Calibri"/>
              </a:rPr>
              <a:t>ggf. überarbeiten</a:t>
            </a:r>
            <a:endParaRPr sz="1600">
              <a:latin typeface="Calibri"/>
              <a:cs typeface="Calibri"/>
            </a:endParaRPr>
          </a:p>
        </p:txBody>
      </p:sp>
      <p:sp>
        <p:nvSpPr>
          <p:cNvPr id="1390135129" name="Präsentieren"/>
          <p:cNvSpPr txBox="1"/>
          <p:nvPr/>
        </p:nvSpPr>
        <p:spPr bwMode="auto">
          <a:xfrm>
            <a:off x="10927934" y="3836543"/>
            <a:ext cx="1095620" cy="284692"/>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lang="de-DE" sz="1600">
                <a:latin typeface="Calibri"/>
              </a:rPr>
              <a:t>Präsentieren</a:t>
            </a:r>
            <a:endParaRPr sz="1600">
              <a:latin typeface="Calibri"/>
            </a:endParaRPr>
          </a:p>
        </p:txBody>
      </p:sp>
      <p:sp>
        <p:nvSpPr>
          <p:cNvPr id="450127032" name="(4) Einsammeln…"/>
          <p:cNvSpPr txBox="1"/>
          <p:nvPr/>
        </p:nvSpPr>
        <p:spPr bwMode="auto">
          <a:xfrm>
            <a:off x="4782560" y="5174291"/>
            <a:ext cx="1954059" cy="530913"/>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5</a:t>
            </a:r>
            <a:r>
              <a:rPr sz="1600">
                <a:latin typeface="Calibri"/>
                <a:cs typeface="Calibri"/>
              </a:rPr>
              <a:t>) </a:t>
            </a:r>
            <a:r>
              <a:rPr lang="de-DE" sz="1600">
                <a:latin typeface="Calibri"/>
                <a:cs typeface="Calibri"/>
              </a:rPr>
              <a:t>(8) Einreichen</a:t>
            </a:r>
            <a:endParaRPr sz="1600">
              <a:latin typeface="Calibri"/>
              <a:cs typeface="Calibri"/>
            </a:endParaRPr>
          </a:p>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6</a:t>
            </a:r>
            <a:r>
              <a:rPr sz="1600">
                <a:latin typeface="Calibri"/>
                <a:cs typeface="Calibri"/>
              </a:rPr>
              <a:t>) </a:t>
            </a:r>
            <a:r>
              <a:rPr lang="de-DE" sz="1600">
                <a:latin typeface="Calibri"/>
                <a:cs typeface="Calibri"/>
              </a:rPr>
              <a:t>Kontrolle/</a:t>
            </a:r>
            <a:r>
              <a:rPr sz="1600">
                <a:latin typeface="Calibri"/>
                <a:cs typeface="Calibri"/>
              </a:rPr>
              <a:t>Feedback</a:t>
            </a:r>
            <a:endParaRPr/>
          </a:p>
        </p:txBody>
      </p:sp>
      <p:sp>
        <p:nvSpPr>
          <p:cNvPr id="1683048226" name="(2) Öffnen"/>
          <p:cNvSpPr txBox="1"/>
          <p:nvPr/>
        </p:nvSpPr>
        <p:spPr bwMode="auto">
          <a:xfrm>
            <a:off x="7975710" y="2346196"/>
            <a:ext cx="2370840" cy="777134"/>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sz="1600">
                <a:latin typeface="Calibri"/>
              </a:rPr>
              <a:t>(</a:t>
            </a:r>
            <a:r>
              <a:rPr lang="de-DE" sz="1600">
                <a:latin typeface="Calibri"/>
              </a:rPr>
              <a:t>2</a:t>
            </a:r>
            <a:r>
              <a:rPr sz="1600">
                <a:latin typeface="Calibri"/>
              </a:rPr>
              <a:t>) </a:t>
            </a:r>
            <a:r>
              <a:rPr lang="de-DE" sz="1600">
                <a:latin typeface="Calibri"/>
              </a:rPr>
              <a:t>Öffnen</a:t>
            </a:r>
            <a:endParaRPr>
              <a:latin typeface="Calibri"/>
            </a:endParaRPr>
          </a:p>
          <a:p>
            <a:pPr>
              <a:defRPr/>
            </a:pPr>
            <a:r>
              <a:rPr lang="de-DE" sz="1600">
                <a:latin typeface="Calibri"/>
              </a:rPr>
              <a:t>(3) In Ordner-/Dateistruktur</a:t>
            </a:r>
            <a:br>
              <a:rPr lang="de-DE" sz="1600">
                <a:latin typeface="Calibri"/>
              </a:rPr>
            </a:br>
            <a:r>
              <a:rPr lang="de-DE" sz="1600">
                <a:latin typeface="Calibri"/>
              </a:rPr>
              <a:t>      einfügen und benennen</a:t>
            </a:r>
            <a:endParaRPr sz="1600">
              <a:latin typeface="Calibri"/>
            </a:endParaRPr>
          </a:p>
        </p:txBody>
      </p:sp>
      <p:sp>
        <p:nvSpPr>
          <p:cNvPr id="787551312" name="Verbindungslinie"/>
          <p:cNvSpPr/>
          <p:nvPr/>
        </p:nvSpPr>
        <p:spPr bwMode="auto">
          <a:xfrm rot="212555">
            <a:off x="3749718" y="2234683"/>
            <a:ext cx="3773381" cy="697626"/>
          </a:xfrm>
          <a:custGeom>
            <a:avLst/>
            <a:gdLst/>
            <a:ahLst/>
            <a:cxnLst>
              <a:cxn ang="0">
                <a:pos x="wd2" y="hd2"/>
              </a:cxn>
              <a:cxn ang="5400000">
                <a:pos x="wd2" y="hd2"/>
              </a:cxn>
              <a:cxn ang="10800000">
                <a:pos x="wd2" y="hd2"/>
              </a:cxn>
              <a:cxn ang="16200000">
                <a:pos x="wd2" y="hd2"/>
              </a:cxn>
            </a:cxnLst>
            <a:rect l="0" t="0" r="r" b="b"/>
            <a:pathLst>
              <a:path w="21600" h="16335" fill="norm" stroke="1" extrusionOk="0">
                <a:moveTo>
                  <a:pt x="0" y="16335"/>
                </a:moveTo>
                <a:cubicBezTo>
                  <a:pt x="6867" y="-3466"/>
                  <a:pt x="14067" y="-5265"/>
                  <a:pt x="21600" y="10937"/>
                </a:cubicBezTo>
              </a:path>
            </a:pathLst>
          </a:custGeom>
          <a:ln w="63500">
            <a:solidFill>
              <a:srgbClr val="838787"/>
            </a:solidFill>
            <a:miter lim="400000"/>
            <a:tailEnd type="triangle"/>
          </a:ln>
        </p:spPr>
        <p:txBody>
          <a:bodyPr/>
          <a:lstStyle/>
          <a:p>
            <a:pPr>
              <a:defRPr/>
            </a:pPr>
            <a:endParaRPr sz="900"/>
          </a:p>
        </p:txBody>
      </p:sp>
      <p:sp>
        <p:nvSpPr>
          <p:cNvPr id="661854774" name="Verbindungslinie"/>
          <p:cNvSpPr/>
          <p:nvPr/>
        </p:nvSpPr>
        <p:spPr bwMode="auto">
          <a:xfrm>
            <a:off x="3757533" y="4465544"/>
            <a:ext cx="3809279" cy="530915"/>
          </a:xfrm>
          <a:custGeom>
            <a:avLst/>
            <a:gdLst/>
            <a:ahLst/>
            <a:cxnLst>
              <a:cxn ang="0">
                <a:pos x="wd2" y="hd2"/>
              </a:cxn>
              <a:cxn ang="5400000">
                <a:pos x="wd2" y="hd2"/>
              </a:cxn>
              <a:cxn ang="10800000">
                <a:pos x="wd2" y="hd2"/>
              </a:cxn>
              <a:cxn ang="16200000">
                <a:pos x="wd2" y="hd2"/>
              </a:cxn>
            </a:cxnLst>
            <a:rect l="0" t="0" r="r" b="b"/>
            <a:pathLst>
              <a:path w="21600" h="16200" fill="norm" stroke="1" extrusionOk="0">
                <a:moveTo>
                  <a:pt x="21600" y="0"/>
                </a:moveTo>
                <a:cubicBezTo>
                  <a:pt x="14430" y="21503"/>
                  <a:pt x="7230" y="21600"/>
                  <a:pt x="0" y="292"/>
                </a:cubicBezTo>
              </a:path>
            </a:pathLst>
          </a:custGeom>
          <a:ln w="63500">
            <a:solidFill>
              <a:srgbClr val="838787"/>
            </a:solidFill>
            <a:miter lim="400000"/>
            <a:headEnd type="triangle"/>
            <a:tailEnd type="triangle"/>
          </a:ln>
        </p:spPr>
        <p:txBody>
          <a:bodyPr/>
          <a:lstStyle/>
          <a:p>
            <a:pPr>
              <a:defRPr/>
            </a:pPr>
            <a:endParaRPr sz="900"/>
          </a:p>
        </p:txBody>
      </p:sp>
      <p:sp>
        <p:nvSpPr>
          <p:cNvPr id="1619726529" name="Linien"/>
          <p:cNvSpPr/>
          <p:nvPr/>
        </p:nvSpPr>
        <p:spPr bwMode="auto">
          <a:xfrm>
            <a:off x="9818439" y="3565418"/>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1734356925" name="Linien"/>
          <p:cNvSpPr/>
          <p:nvPr/>
        </p:nvSpPr>
        <p:spPr bwMode="auto">
          <a:xfrm>
            <a:off x="6386207" y="3565418"/>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404803553" name="Linien"/>
          <p:cNvSpPr/>
          <p:nvPr/>
        </p:nvSpPr>
        <p:spPr bwMode="auto">
          <a:xfrm flipH="1">
            <a:off x="3882838" y="3614454"/>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1183843322" name="(2) Öffnen"/>
          <p:cNvSpPr txBox="1"/>
          <p:nvPr/>
        </p:nvSpPr>
        <p:spPr bwMode="auto">
          <a:xfrm>
            <a:off x="5070369" y="3472108"/>
            <a:ext cx="892871" cy="284691"/>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lang="de-DE" sz="1600">
                <a:latin typeface="Calibri"/>
              </a:rPr>
              <a:t>Austausch</a:t>
            </a:r>
            <a:endParaRPr sz="1600">
              <a:latin typeface="Calibri"/>
            </a:endParaRPr>
          </a:p>
        </p:txBody>
      </p:sp>
      <p:pic>
        <p:nvPicPr>
          <p:cNvPr id="539103587" name="Grafik 4" descr="Schuljunge Silhouette"/>
          <p:cNvPicPr>
            <a:picLocks noChangeAspect="1"/>
          </p:cNvPicPr>
          <p:nvPr/>
        </p:nvPicPr>
        <p:blipFill>
          <a:blip r:embed="rId3"/>
          <a:stretch/>
        </p:blipFill>
        <p:spPr bwMode="auto">
          <a:xfrm>
            <a:off x="8388460" y="3174289"/>
            <a:ext cx="772671" cy="772671"/>
          </a:xfrm>
          <a:prstGeom prst="rect">
            <a:avLst/>
          </a:prstGeom>
        </p:spPr>
      </p:pic>
      <p:pic>
        <p:nvPicPr>
          <p:cNvPr id="508623651" name="Grafik 6" descr="Schulmädchen Silhouette"/>
          <p:cNvPicPr>
            <a:picLocks noChangeAspect="1"/>
          </p:cNvPicPr>
          <p:nvPr/>
        </p:nvPicPr>
        <p:blipFill>
          <a:blip r:embed="rId4"/>
          <a:stretch/>
        </p:blipFill>
        <p:spPr bwMode="auto">
          <a:xfrm>
            <a:off x="8948231" y="3140317"/>
            <a:ext cx="777136" cy="777136"/>
          </a:xfrm>
          <a:prstGeom prst="rect">
            <a:avLst/>
          </a:prstGeom>
        </p:spPr>
      </p:pic>
      <p:pic>
        <p:nvPicPr>
          <p:cNvPr id="149542528" name="Grafik 8" descr="Lehrer Silhouette"/>
          <p:cNvPicPr>
            <a:picLocks noChangeAspect="1"/>
          </p:cNvPicPr>
          <p:nvPr/>
        </p:nvPicPr>
        <p:blipFill>
          <a:blip r:embed="rId5"/>
          <a:stretch/>
        </p:blipFill>
        <p:spPr bwMode="auto">
          <a:xfrm>
            <a:off x="10851633" y="2938989"/>
            <a:ext cx="980022" cy="980022"/>
          </a:xfrm>
          <a:prstGeom prst="rect">
            <a:avLst/>
          </a:prstGeom>
        </p:spPr>
      </p:pic>
      <p:sp>
        <p:nvSpPr>
          <p:cNvPr id="1071202043" name="(7) Kontrolle…"/>
          <p:cNvSpPr txBox="1"/>
          <p:nvPr/>
        </p:nvSpPr>
        <p:spPr bwMode="auto">
          <a:xfrm>
            <a:off x="553165" y="4475522"/>
            <a:ext cx="3497364" cy="777134"/>
          </a:xfrm>
          <a:prstGeom prst="rect">
            <a:avLst/>
          </a:prstGeom>
          <a:ln w="12700">
            <a:miter lim="400000"/>
          </a:ln>
        </p:spPr>
        <p:txBody>
          <a:bodyPr wrap="square" lIns="19049" tIns="19049" rIns="19049" bIns="19049" anchor="ctr">
            <a:spAutoFit/>
          </a:bodyPr>
          <a:lstStyle/>
          <a:p>
            <a:pPr defTabSz="412749">
              <a:defRPr sz="2800">
                <a:solidFill>
                  <a:srgbClr val="838787"/>
                </a:solidFill>
                <a:latin typeface="Avenir Next Medium"/>
                <a:ea typeface="Avenir Next Medium"/>
                <a:cs typeface="Avenir Next Medium"/>
              </a:defRPr>
            </a:pPr>
            <a:r>
              <a:rPr lang="de-DE" sz="1600">
                <a:latin typeface="Calibri"/>
                <a:cs typeface="Calibri"/>
              </a:rPr>
              <a:t>(0) Erstellen und Anpassen von Unterrichtsmaterialien</a:t>
            </a:r>
            <a:endParaRPr/>
          </a:p>
          <a:p>
            <a:pPr defTabSz="412749">
              <a:defRPr sz="2800">
                <a:solidFill>
                  <a:srgbClr val="838787"/>
                </a:solidFill>
                <a:latin typeface="Avenir Next Medium"/>
                <a:ea typeface="Avenir Next Medium"/>
                <a:cs typeface="Avenir Next Medium"/>
              </a:defRPr>
            </a:pPr>
            <a:endParaRPr sz="1600"/>
          </a:p>
        </p:txBody>
      </p:sp>
      <p:sp>
        <p:nvSpPr>
          <p:cNvPr id="1609701958" name="Inhaltsplatzhalter 2"/>
          <p:cNvSpPr txBox="1"/>
          <p:nvPr/>
        </p:nvSpPr>
        <p:spPr bwMode="auto">
          <a:xfrm>
            <a:off x="581818" y="400328"/>
            <a:ext cx="9764731" cy="530914"/>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999"/>
              </a:spcBef>
              <a:buFont typeface="Arial"/>
              <a:buChar char="•"/>
              <a:defRPr sz="2800">
                <a:solidFill>
                  <a:schemeClr val="tx1"/>
                </a:solidFill>
                <a:latin typeface="+mn-lt"/>
                <a:ea typeface="+mn-ea"/>
                <a:cs typeface="+mn-cs"/>
              </a:defRPr>
            </a:lvl1pPr>
            <a:lvl2pPr marL="685800" indent="-228600" algn="l" defTabSz="914400">
              <a:lnSpc>
                <a:spcPct val="90000"/>
              </a:lnSpc>
              <a:spcBef>
                <a:spcPts val="499"/>
              </a:spcBef>
              <a:buFont typeface="Arial"/>
              <a:buChar char="•"/>
              <a:defRPr sz="2400">
                <a:solidFill>
                  <a:schemeClr val="tx1"/>
                </a:solidFill>
                <a:latin typeface="+mn-lt"/>
                <a:ea typeface="+mn-ea"/>
                <a:cs typeface="+mn-cs"/>
              </a:defRPr>
            </a:lvl2pPr>
            <a:lvl3pPr marL="1143000" indent="-228600" algn="l" defTabSz="914400">
              <a:lnSpc>
                <a:spcPct val="90000"/>
              </a:lnSpc>
              <a:spcBef>
                <a:spcPts val="499"/>
              </a:spcBef>
              <a:buFont typeface="Arial"/>
              <a:buChar char="•"/>
              <a:defRPr sz="2000">
                <a:solidFill>
                  <a:schemeClr val="tx1"/>
                </a:solidFill>
                <a:latin typeface="+mn-lt"/>
                <a:ea typeface="+mn-ea"/>
                <a:cs typeface="+mn-cs"/>
              </a:defRPr>
            </a:lvl3pPr>
            <a:lvl4pPr marL="1600200" indent="-228600" algn="l" defTabSz="914400">
              <a:lnSpc>
                <a:spcPct val="90000"/>
              </a:lnSpc>
              <a:spcBef>
                <a:spcPts val="499"/>
              </a:spcBef>
              <a:buFont typeface="Arial"/>
              <a:buChar char="•"/>
              <a:defRPr sz="1800">
                <a:solidFill>
                  <a:schemeClr val="tx1"/>
                </a:solidFill>
                <a:latin typeface="+mn-lt"/>
                <a:ea typeface="+mn-ea"/>
                <a:cs typeface="+mn-cs"/>
              </a:defRPr>
            </a:lvl4pPr>
            <a:lvl5pPr marL="2057400" indent="-228600" algn="l" defTabSz="914400">
              <a:lnSpc>
                <a:spcPct val="90000"/>
              </a:lnSpc>
              <a:spcBef>
                <a:spcPts val="499"/>
              </a:spcBef>
              <a:buFont typeface="Arial"/>
              <a:buChar char="•"/>
              <a:defRPr sz="1800">
                <a:solidFill>
                  <a:schemeClr val="tx1"/>
                </a:solidFill>
                <a:latin typeface="+mn-lt"/>
                <a:ea typeface="+mn-ea"/>
                <a:cs typeface="+mn-cs"/>
              </a:defRPr>
            </a:lvl5pPr>
            <a:lvl6pPr marL="2514599" indent="-228600" algn="l" defTabSz="914400">
              <a:lnSpc>
                <a:spcPct val="90000"/>
              </a:lnSpc>
              <a:spcBef>
                <a:spcPts val="499"/>
              </a:spcBef>
              <a:buFont typeface="Arial"/>
              <a:buChar char="•"/>
              <a:defRPr sz="1800">
                <a:solidFill>
                  <a:schemeClr val="tx1"/>
                </a:solidFill>
                <a:latin typeface="+mn-lt"/>
                <a:ea typeface="+mn-ea"/>
                <a:cs typeface="+mn-cs"/>
              </a:defRPr>
            </a:lvl6pPr>
            <a:lvl7pPr marL="2971800" indent="-228600" algn="l" defTabSz="914400">
              <a:lnSpc>
                <a:spcPct val="90000"/>
              </a:lnSpc>
              <a:spcBef>
                <a:spcPts val="499"/>
              </a:spcBef>
              <a:buFont typeface="Arial"/>
              <a:buChar char="•"/>
              <a:defRPr sz="1800">
                <a:solidFill>
                  <a:schemeClr val="tx1"/>
                </a:solidFill>
                <a:latin typeface="+mn-lt"/>
                <a:ea typeface="+mn-ea"/>
                <a:cs typeface="+mn-cs"/>
              </a:defRPr>
            </a:lvl7pPr>
            <a:lvl8pPr marL="3429000" indent="-228600" algn="l" defTabSz="914400">
              <a:lnSpc>
                <a:spcPct val="90000"/>
              </a:lnSpc>
              <a:spcBef>
                <a:spcPts val="499"/>
              </a:spcBef>
              <a:buFont typeface="Arial"/>
              <a:buChar char="•"/>
              <a:defRPr sz="1800">
                <a:solidFill>
                  <a:schemeClr val="tx1"/>
                </a:solidFill>
                <a:latin typeface="+mn-lt"/>
                <a:ea typeface="+mn-ea"/>
                <a:cs typeface="+mn-cs"/>
              </a:defRPr>
            </a:lvl8pPr>
            <a:lvl9pPr marL="3886200" indent="-228600" algn="l" defTabSz="914400">
              <a:lnSpc>
                <a:spcPct val="90000"/>
              </a:lnSpc>
              <a:spcBef>
                <a:spcPts val="499"/>
              </a:spcBef>
              <a:buFont typeface="Arial"/>
              <a:buChar char="•"/>
              <a:defRPr sz="1800">
                <a:solidFill>
                  <a:schemeClr val="tx1"/>
                </a:solidFill>
                <a:latin typeface="+mn-lt"/>
                <a:ea typeface="+mn-ea"/>
                <a:cs typeface="+mn-cs"/>
              </a:defRPr>
            </a:lvl9pPr>
          </a:lstStyle>
          <a:p>
            <a:pPr marL="0" indent="0">
              <a:buFont typeface="Arial"/>
              <a:buNone/>
              <a:defRPr/>
            </a:pPr>
            <a:r>
              <a:rPr lang="de-DE" sz="2600" b="1">
                <a:solidFill>
                  <a:srgbClr val="0070C0"/>
                </a:solidFill>
                <a:ea typeface="Arial"/>
                <a:cs typeface="Calibri"/>
              </a:rPr>
              <a:t>1. Workflow gestalten – </a:t>
            </a:r>
            <a:r>
              <a:rPr lang="de-DE" sz="2600">
                <a:ea typeface="Arial"/>
                <a:cs typeface="Calibri"/>
              </a:rPr>
              <a:t>als Aufgabe jeder Lehrkraft</a:t>
            </a:r>
            <a:r>
              <a:rPr lang="de-DE" sz="2600" b="1">
                <a:solidFill>
                  <a:srgbClr val="0070C0"/>
                </a:solidFill>
                <a:ea typeface="Arial"/>
                <a:cs typeface="Calibri"/>
              </a:rPr>
              <a:t> </a:t>
            </a:r>
            <a:endParaRPr lang="de-DE" sz="2600"/>
          </a:p>
          <a:p>
            <a:pPr marL="0" indent="0">
              <a:buFont typeface="Arial"/>
              <a:buNone/>
              <a:defRPr/>
            </a:pPr>
            <a:endParaRPr lang="de-DE">
              <a:ea typeface="Arial"/>
              <a:cs typeface="Calibri"/>
            </a:endParaRPr>
          </a:p>
          <a:p>
            <a:pPr marL="0" indent="0">
              <a:buFont typeface="Arial"/>
              <a:buNone/>
              <a:defRPr/>
            </a:pPr>
            <a:endParaRPr lang="de-DE"/>
          </a:p>
          <a:p>
            <a:pPr marL="0" indent="0">
              <a:buFont typeface="Arial"/>
              <a:buNone/>
              <a:defRPr/>
            </a:pPr>
            <a:endParaRPr lang="de-DE">
              <a:cs typeface="Calibri"/>
            </a:endParaRPr>
          </a:p>
        </p:txBody>
      </p:sp>
      <p:pic>
        <p:nvPicPr>
          <p:cNvPr id="3" name="Grafik 2" descr="Benutzer Silhouette"/>
          <p:cNvPicPr>
            <a:picLocks noChangeAspect="1"/>
          </p:cNvPicPr>
          <p:nvPr/>
        </p:nvPicPr>
        <p:blipFill>
          <a:blip r:embed="rId6"/>
          <a:stretch/>
        </p:blipFill>
        <p:spPr bwMode="auto">
          <a:xfrm>
            <a:off x="807286" y="1935697"/>
            <a:ext cx="2670362" cy="2670362"/>
          </a:xfrm>
          <a:prstGeom prst="rect">
            <a:avLst/>
          </a:prstGeom>
        </p:spPr>
      </p:pic>
      <p:sp>
        <p:nvSpPr>
          <p:cNvPr id="4" name="(4) Einsammeln…"/>
          <p:cNvSpPr txBox="1"/>
          <p:nvPr/>
        </p:nvSpPr>
        <p:spPr bwMode="auto">
          <a:xfrm>
            <a:off x="553165" y="5031945"/>
            <a:ext cx="1231104" cy="284691"/>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9</a:t>
            </a:r>
            <a:r>
              <a:rPr sz="1600">
                <a:latin typeface="Calibri"/>
                <a:cs typeface="Calibri"/>
              </a:rPr>
              <a:t>) </a:t>
            </a:r>
            <a:r>
              <a:rPr lang="de-DE" sz="1600">
                <a:latin typeface="Calibri"/>
                <a:cs typeface="Calibri"/>
              </a:rPr>
              <a:t>Bewertung</a:t>
            </a:r>
            <a:endParaRPr sz="1600">
              <a:latin typeface="Calibri"/>
              <a:cs typeface="Calibri"/>
            </a:endParaRPr>
          </a:p>
        </p:txBody>
      </p:sp>
      <p:sp>
        <p:nvSpPr>
          <p:cNvPr id="2" name="Tools zur Selbstorganisation des Lernens"/>
          <p:cNvSpPr txBox="1"/>
          <p:nvPr/>
        </p:nvSpPr>
        <p:spPr bwMode="auto">
          <a:xfrm>
            <a:off x="7929590" y="4889535"/>
            <a:ext cx="4094915" cy="1282402"/>
          </a:xfrm>
          <a:prstGeom prst="rect">
            <a:avLst/>
          </a:prstGeom>
          <a:solidFill>
            <a:schemeClr val="accent5">
              <a:lumMod val="60000"/>
              <a:lumOff val="40000"/>
            </a:schemeClr>
          </a:solidFill>
          <a:ln w="12700">
            <a:miter lim="400000"/>
          </a:ln>
        </p:spPr>
        <p:txBody>
          <a:bodyPr wrap="square" lIns="25400" tIns="25400" rIns="25400" bIns="25400" anchor="ctr">
            <a:spAutoFit/>
          </a:bodyPr>
          <a:lstStyle/>
          <a:p>
            <a:pPr>
              <a:defRPr/>
            </a:pPr>
            <a:r>
              <a:rPr lang="de-DE" sz="1600">
                <a:solidFill>
                  <a:schemeClr val="bg1"/>
                </a:solidFill>
                <a:latin typeface="Calibri"/>
                <a:cs typeface="Calibri"/>
              </a:rPr>
              <a:t>Unterstützung bei der Selbstorganisation des Lernens</a:t>
            </a:r>
            <a:endParaRPr>
              <a:latin typeface="Calibri"/>
              <a:cs typeface="Calibri"/>
            </a:endParaRPr>
          </a:p>
          <a:p>
            <a:pPr marL="285750" indent="-285750" algn="l">
              <a:buFontTx/>
              <a:buChar char="-"/>
              <a:defRPr/>
            </a:pPr>
            <a:r>
              <a:rPr lang="de-DE" sz="1600">
                <a:solidFill>
                  <a:schemeClr val="bg1"/>
                </a:solidFill>
                <a:latin typeface="Calibri"/>
                <a:cs typeface="Calibri"/>
              </a:rPr>
              <a:t>Vermeidung von Ablenkung</a:t>
            </a:r>
            <a:endParaRPr lang="de-DE" sz="1600">
              <a:solidFill>
                <a:schemeClr val="bg1"/>
              </a:solidFill>
              <a:highlight>
                <a:srgbClr val="C0C0C0"/>
              </a:highlight>
              <a:latin typeface="Calibri"/>
              <a:cs typeface="Calibri"/>
            </a:endParaRPr>
          </a:p>
          <a:p>
            <a:pPr marL="285750" indent="-285750" algn="l">
              <a:buFontTx/>
              <a:buChar char="-"/>
              <a:defRPr/>
            </a:pPr>
            <a:r>
              <a:rPr lang="de-DE" sz="1600">
                <a:solidFill>
                  <a:schemeClr val="bg1"/>
                </a:solidFill>
                <a:latin typeface="Calibri"/>
                <a:cs typeface="Calibri"/>
              </a:rPr>
              <a:t>Organisation der Lernzeit</a:t>
            </a:r>
            <a:endParaRPr>
              <a:latin typeface="Calibri"/>
              <a:cs typeface="Calibri"/>
            </a:endParaRPr>
          </a:p>
          <a:p>
            <a:pPr marL="285750" indent="-285750" algn="l">
              <a:buFontTx/>
              <a:buChar char="-"/>
              <a:defRPr/>
            </a:pPr>
            <a:r>
              <a:rPr lang="de-DE" sz="1600">
                <a:solidFill>
                  <a:schemeClr val="bg1"/>
                </a:solidFill>
                <a:latin typeface="Calibri"/>
                <a:cs typeface="Calibri"/>
              </a:rPr>
              <a:t>Sinnvolle Geräteeinstellungen</a:t>
            </a:r>
            <a:endParaRPr>
              <a:latin typeface="Calibri"/>
              <a:cs typeface="Calibri"/>
            </a:endParaRPr>
          </a:p>
        </p:txBody>
      </p:sp>
      <p:sp>
        <p:nvSpPr>
          <p:cNvPr id="5" name="Tools zur Selbstorganisation des Lernens"/>
          <p:cNvSpPr txBox="1"/>
          <p:nvPr/>
        </p:nvSpPr>
        <p:spPr bwMode="auto">
          <a:xfrm>
            <a:off x="581818" y="1395490"/>
            <a:ext cx="2408982" cy="543739"/>
          </a:xfrm>
          <a:prstGeom prst="rect">
            <a:avLst/>
          </a:prstGeom>
          <a:solidFill>
            <a:schemeClr val="accent5">
              <a:lumMod val="60000"/>
              <a:lumOff val="40000"/>
            </a:schemeClr>
          </a:solidFill>
          <a:ln w="12700">
            <a:miter lim="400000"/>
          </a:ln>
        </p:spPr>
        <p:txBody>
          <a:bodyPr wrap="square" lIns="25400" tIns="25400" rIns="25400" bIns="25400" anchor="ctr">
            <a:spAutoFit/>
          </a:bodyPr>
          <a:lstStyle/>
          <a:p>
            <a:pPr>
              <a:defRPr/>
            </a:pPr>
            <a:r>
              <a:rPr lang="de-DE" sz="1600">
                <a:solidFill>
                  <a:schemeClr val="bg1"/>
                </a:solidFill>
                <a:latin typeface="Calibri"/>
                <a:cs typeface="Calibri"/>
              </a:rPr>
              <a:t>Unterstützung bei der Etablierung des Workflows</a:t>
            </a:r>
            <a:endParaRPr>
              <a:latin typeface="Calibri"/>
              <a:cs typeface="Calibri"/>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747132" y="675391"/>
            <a:ext cx="10145752" cy="5073805"/>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00000"/>
              </a:lnSpc>
              <a:buFont typeface="Arial"/>
              <a:buNone/>
              <a:defRPr/>
            </a:pPr>
            <a:r>
              <a:rPr lang="de-DE" sz="2600" b="1">
                <a:solidFill>
                  <a:srgbClr val="0070C0"/>
                </a:solidFill>
                <a:latin typeface="Calibri"/>
                <a:ea typeface="Arial"/>
                <a:cs typeface="Calibri"/>
              </a:rPr>
              <a:t>2. Unterstützende Maßnahmen</a:t>
            </a:r>
            <a:r>
              <a:rPr lang="de-DE" sz="2600" b="0" i="0" u="none" strike="noStrike" cap="none" spc="0">
                <a:solidFill>
                  <a:schemeClr val="tx1"/>
                </a:solidFill>
                <a:latin typeface="Calibri"/>
                <a:ea typeface="Arial"/>
                <a:cs typeface="Calibri"/>
              </a:rPr>
              <a:t> </a:t>
            </a:r>
            <a:r>
              <a:rPr lang="de-DE" sz="2600">
                <a:latin typeface="Calibri"/>
                <a:ea typeface="Arial"/>
                <a:cs typeface="Calibri"/>
              </a:rPr>
              <a:t>durch </a:t>
            </a:r>
            <a:r>
              <a:rPr lang="de-DE" sz="2600" b="0" i="0" u="none" strike="noStrike" cap="none" spc="0">
                <a:solidFill>
                  <a:schemeClr val="tx1"/>
                </a:solidFill>
                <a:latin typeface="Calibri"/>
                <a:ea typeface="Arial"/>
                <a:cs typeface="Calibri"/>
              </a:rPr>
              <a:t>die Schule </a:t>
            </a:r>
            <a:endParaRPr sz="2600"/>
          </a:p>
          <a:p>
            <a:pPr marL="0" indent="0">
              <a:buFont typeface="Arial"/>
              <a:buNone/>
              <a:defRPr/>
            </a:pPr>
            <a:endParaRPr lang="de-DE">
              <a:latin typeface="Calibri"/>
              <a:ea typeface="Arial"/>
              <a:cs typeface="Calibri"/>
            </a:endParaRPr>
          </a:p>
          <a:p>
            <a:pPr marL="0" indent="0">
              <a:buFont typeface="Arial"/>
              <a:buNone/>
              <a:defRPr/>
            </a:pPr>
            <a:endParaRPr lang="de-DE">
              <a:latin typeface="Calibri"/>
              <a:cs typeface="Calibri"/>
            </a:endParaRPr>
          </a:p>
        </p:txBody>
      </p:sp>
      <p:graphicFrame>
        <p:nvGraphicFramePr>
          <p:cNvPr id="2" name="Diagramm 1"/>
          <p:cNvGraphicFramePr>
            <a:graphicFrameLocks xmlns:a="http://schemas.openxmlformats.org/drawingml/2006/main"/>
          </p:cNvGraphicFramePr>
          <p:nvPr/>
        </p:nvGraphicFramePr>
        <p:xfrm>
          <a:off x="747132" y="1226662"/>
          <a:ext cx="9534292" cy="5352558"/>
          <a:chOff x="0" y="0"/>
          <a:chExt cx="9534292" cy="5352558"/>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36028" y="662781"/>
            <a:ext cx="9764732" cy="4573432"/>
          </a:xfrm>
        </p:spPr>
        <p:txBody>
          <a:bodyPr vertOverflow="overflow" horzOverflow="overflow" vert="horz" wrap="square" lIns="91440" tIns="45720" rIns="91440" bIns="45720" numCol="1" spcCol="0" rtlCol="0" fromWordArt="0" anchor="t" anchorCtr="0" forceAA="0" compatLnSpc="0">
            <a:normAutofit/>
          </a:bodyPr>
          <a:lstStyle/>
          <a:p>
            <a:pPr marL="0" indent="0">
              <a:buFont typeface="Arial"/>
              <a:buNone/>
              <a:defRPr/>
            </a:pPr>
            <a:r>
              <a:rPr lang="de-DE" sz="2600" b="1" i="0" u="none" strike="noStrike" cap="none" spc="0">
                <a:solidFill>
                  <a:srgbClr val="0070C0"/>
                </a:solidFill>
                <a:latin typeface="Calibri"/>
                <a:ea typeface="Arial"/>
                <a:cs typeface="Calibri"/>
              </a:rPr>
              <a:t>2. Unterstützende Maßnahmen </a:t>
            </a:r>
            <a:r>
              <a:rPr lang="de-DE" sz="2600" i="0" u="none" strike="noStrike" cap="none" spc="0">
                <a:latin typeface="Calibri"/>
                <a:ea typeface="Arial"/>
                <a:cs typeface="Calibri"/>
              </a:rPr>
              <a:t>durch die Schule </a:t>
            </a:r>
            <a:endParaRPr lang="de-DE">
              <a:latin typeface="Calibri"/>
              <a:cs typeface="Calibri"/>
            </a:endParaRPr>
          </a:p>
        </p:txBody>
      </p:sp>
      <p:pic>
        <p:nvPicPr>
          <p:cNvPr id="6" name="Grafik 5"/>
          <p:cNvPicPr>
            <a:picLocks noChangeAspect="1"/>
          </p:cNvPicPr>
          <p:nvPr/>
        </p:nvPicPr>
        <p:blipFill>
          <a:blip r:embed="rId3"/>
          <a:stretch/>
        </p:blipFill>
        <p:spPr bwMode="auto">
          <a:xfrm>
            <a:off x="9354091" y="224394"/>
            <a:ext cx="2837909" cy="1325563"/>
          </a:xfrm>
          <a:prstGeom prst="rect">
            <a:avLst/>
          </a:prstGeom>
        </p:spPr>
      </p:pic>
      <p:grpSp>
        <p:nvGrpSpPr>
          <p:cNvPr id="9" name="Gruppieren 8"/>
          <p:cNvGrpSpPr/>
          <p:nvPr/>
        </p:nvGrpSpPr>
        <p:grpSpPr bwMode="auto">
          <a:xfrm>
            <a:off x="1276482" y="1120427"/>
            <a:ext cx="6930305" cy="5360398"/>
            <a:chOff x="1276482" y="1120427"/>
            <a:chExt cx="6930305" cy="5360398"/>
          </a:xfrm>
        </p:grpSpPr>
        <p:pic>
          <p:nvPicPr>
            <p:cNvPr id="4" name="Grafik 6" descr="Grafik 6"/>
            <p:cNvPicPr>
              <a:picLocks noChangeAspect="1"/>
            </p:cNvPicPr>
            <p:nvPr/>
          </p:nvPicPr>
          <p:blipFill>
            <a:blip r:embed="rId4"/>
            <a:srcRect l="9132" t="0" r="9557" b="0"/>
            <a:stretch/>
          </p:blipFill>
          <p:spPr bwMode="auto">
            <a:xfrm>
              <a:off x="1276482" y="1120427"/>
              <a:ext cx="6746488" cy="5360398"/>
            </a:xfrm>
            <a:prstGeom prst="rect">
              <a:avLst/>
            </a:prstGeom>
            <a:ln w="12700">
              <a:miter lim="400000"/>
            </a:ln>
          </p:spPr>
        </p:pic>
        <p:sp>
          <p:nvSpPr>
            <p:cNvPr id="2" name="Rechteck 1"/>
            <p:cNvSpPr/>
            <p:nvPr/>
          </p:nvSpPr>
          <p:spPr bwMode="auto">
            <a:xfrm>
              <a:off x="7587916" y="1120427"/>
              <a:ext cx="618871" cy="5013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grpSp>
        <p:nvGrpSpPr>
          <p:cNvPr id="15" name="Gruppieren 14"/>
          <p:cNvGrpSpPr/>
          <p:nvPr/>
        </p:nvGrpSpPr>
        <p:grpSpPr bwMode="auto">
          <a:xfrm>
            <a:off x="9592050" y="3726815"/>
            <a:ext cx="2361989" cy="2906791"/>
            <a:chOff x="9592050" y="3726815"/>
            <a:chExt cx="2361989" cy="2906791"/>
          </a:xfrm>
        </p:grpSpPr>
        <p:pic>
          <p:nvPicPr>
            <p:cNvPr id="14" name="Grafik 13"/>
            <p:cNvPicPr>
              <a:picLocks noChangeAspect="1"/>
            </p:cNvPicPr>
            <p:nvPr/>
          </p:nvPicPr>
          <p:blipFill>
            <a:blip r:embed="rId5"/>
            <a:stretch/>
          </p:blipFill>
          <p:spPr bwMode="auto">
            <a:xfrm>
              <a:off x="10144115" y="3726815"/>
              <a:ext cx="1759941" cy="2537459"/>
            </a:xfrm>
            <a:prstGeom prst="rect">
              <a:avLst/>
            </a:prstGeom>
          </p:spPr>
        </p:pic>
        <p:sp>
          <p:nvSpPr>
            <p:cNvPr id="11" name="Textfeld 10"/>
            <p:cNvSpPr txBox="1"/>
            <p:nvPr/>
          </p:nvSpPr>
          <p:spPr bwMode="auto">
            <a:xfrm>
              <a:off x="10167812" y="6264274"/>
              <a:ext cx="1786227" cy="369332"/>
            </a:xfrm>
            <a:prstGeom prst="rect">
              <a:avLst/>
            </a:prstGeom>
            <a:solidFill>
              <a:schemeClr val="accent1">
                <a:lumMod val="20000"/>
                <a:lumOff val="80000"/>
              </a:schemeClr>
            </a:solidFill>
          </p:spPr>
          <p:txBody>
            <a:bodyPr wrap="square" rtlCol="0">
              <a:spAutoFit/>
            </a:bodyPr>
            <a:lstStyle/>
            <a:p>
              <a:pPr>
                <a:defRPr/>
              </a:pPr>
              <a:r>
                <a:rPr lang="de-DE" b="1"/>
                <a:t>Zusatzdokument </a:t>
              </a:r>
              <a:endParaRPr b="1"/>
            </a:p>
          </p:txBody>
        </p:sp>
        <p:pic>
          <p:nvPicPr>
            <p:cNvPr id="13" name="Grafik 12" descr="Informationen"/>
            <p:cNvPicPr>
              <a:picLocks noChangeAspect="1"/>
            </p:cNvPicPr>
            <p:nvPr/>
          </p:nvPicPr>
          <p:blipFill>
            <a:blip r:embed="rId6"/>
            <a:stretch/>
          </p:blipFill>
          <p:spPr bwMode="auto">
            <a:xfrm>
              <a:off x="9592050" y="5814929"/>
              <a:ext cx="759546" cy="759546"/>
            </a:xfrm>
            <a:prstGeom prst="rect">
              <a:avLst/>
            </a:prstGeom>
          </p:spPr>
        </p:pic>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0">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3961" y="406168"/>
            <a:ext cx="10145752" cy="5185316"/>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70000"/>
              </a:lnSpc>
              <a:buFont typeface="Arial"/>
              <a:buNone/>
              <a:defRPr/>
            </a:pPr>
            <a:r>
              <a:rPr lang="de-DE" b="1">
                <a:solidFill>
                  <a:srgbClr val="0070C0"/>
                </a:solidFill>
                <a:latin typeface="Calibri"/>
                <a:ea typeface="Arial"/>
                <a:cs typeface="Calibri"/>
              </a:rPr>
              <a:t>3. Workflow </a:t>
            </a:r>
            <a:r>
              <a:rPr lang="de-DE" b="0" i="0" u="none" strike="noStrike" cap="none" spc="0">
                <a:solidFill>
                  <a:schemeClr val="tx1"/>
                </a:solidFill>
                <a:latin typeface="Calibri"/>
                <a:ea typeface="Arial"/>
                <a:cs typeface="Calibri"/>
              </a:rPr>
              <a:t>aus der Sicht der Lernenden betrachten</a:t>
            </a:r>
            <a:endParaRPr/>
          </a:p>
          <a:p>
            <a:pPr marL="0" indent="0">
              <a:buFont typeface="Arial"/>
              <a:buNone/>
              <a:defRPr/>
            </a:pPr>
            <a:endParaRPr lang="de-DE">
              <a:latin typeface="Calibri"/>
              <a:ea typeface="Arial"/>
              <a:cs typeface="Calibri"/>
            </a:endParaRPr>
          </a:p>
          <a:p>
            <a:pPr marL="0" indent="0">
              <a:buFont typeface="Arial"/>
              <a:buNone/>
              <a:defRPr/>
            </a:pPr>
            <a:endParaRPr lang="de-DE">
              <a:latin typeface="Calibri"/>
              <a:cs typeface="Calibri"/>
            </a:endParaRPr>
          </a:p>
        </p:txBody>
      </p:sp>
      <p:sp>
        <p:nvSpPr>
          <p:cNvPr id="2" name="(1) Bereitstellung"/>
          <p:cNvSpPr txBox="1"/>
          <p:nvPr/>
        </p:nvSpPr>
        <p:spPr bwMode="auto">
          <a:xfrm>
            <a:off x="3069525" y="1593815"/>
            <a:ext cx="2502288" cy="284693"/>
          </a:xfrm>
          <a:prstGeom prst="rect">
            <a:avLst/>
          </a:prstGeom>
          <a:ln w="12700">
            <a:miter lim="400000"/>
          </a:ln>
        </p:spPr>
        <p:txBody>
          <a:bodyPr wrap="none" lIns="19050" tIns="19050" rIns="19050" bIns="19050" anchor="ctr">
            <a:spAutoFit/>
          </a:bodyPr>
          <a:lstStyle>
            <a:lvl1pPr algn="l" defTabSz="825500">
              <a:defRPr sz="2800">
                <a:solidFill>
                  <a:srgbClr val="838787"/>
                </a:solidFill>
                <a:latin typeface="Avenir Next Medium"/>
                <a:ea typeface="Avenir Next Medium"/>
                <a:cs typeface="Avenir Next Medium"/>
              </a:defRPr>
            </a:lvl1pPr>
          </a:lstStyle>
          <a:p>
            <a:pPr>
              <a:defRPr/>
            </a:pPr>
            <a:r>
              <a:rPr sz="1600"/>
              <a:t>(1) </a:t>
            </a:r>
            <a:r>
              <a:rPr lang="de-DE" sz="1600"/>
              <a:t>Auffinden von Materialien</a:t>
            </a:r>
            <a:endParaRPr sz="1600"/>
          </a:p>
        </p:txBody>
      </p:sp>
      <p:sp>
        <p:nvSpPr>
          <p:cNvPr id="3" name="(3) Erstellen/Bearbeiten…"/>
          <p:cNvSpPr txBox="1"/>
          <p:nvPr/>
        </p:nvSpPr>
        <p:spPr bwMode="auto">
          <a:xfrm>
            <a:off x="7167797" y="4251361"/>
            <a:ext cx="3212418" cy="530915"/>
          </a:xfrm>
          <a:prstGeom prst="rect">
            <a:avLst/>
          </a:prstGeom>
          <a:ln w="12700">
            <a:miter lim="400000"/>
          </a:ln>
        </p:spPr>
        <p:txBody>
          <a:bodyPr wrap="none" lIns="19050" tIns="19050" rIns="19050" bIns="19050" anchor="ctr">
            <a:spAutoFit/>
          </a:bodyPr>
          <a:lstStyle/>
          <a:p>
            <a:pPr defTabSz="412750">
              <a:defRPr sz="2800">
                <a:solidFill>
                  <a:srgbClr val="838787"/>
                </a:solidFill>
                <a:latin typeface="Avenir Next Medium"/>
                <a:ea typeface="Avenir Next Medium"/>
                <a:cs typeface="Avenir Next Medium"/>
              </a:defRPr>
            </a:pPr>
            <a:r>
              <a:rPr sz="1600"/>
              <a:t>(</a:t>
            </a:r>
            <a:r>
              <a:rPr lang="de-DE" sz="1600"/>
              <a:t>4</a:t>
            </a:r>
            <a:r>
              <a:rPr sz="1600"/>
              <a:t>) </a:t>
            </a:r>
            <a:r>
              <a:rPr lang="de-DE" sz="1600"/>
              <a:t>(Kollaborativ) erstellen/bearbeiten</a:t>
            </a:r>
            <a:endParaRPr sz="1600"/>
          </a:p>
          <a:p>
            <a:pPr defTabSz="412750">
              <a:defRPr sz="2800">
                <a:solidFill>
                  <a:srgbClr val="838787"/>
                </a:solidFill>
                <a:latin typeface="Avenir Next Medium"/>
                <a:ea typeface="Avenir Next Medium"/>
                <a:cs typeface="Avenir Next Medium"/>
              </a:defRPr>
            </a:pPr>
            <a:r>
              <a:rPr sz="1600"/>
              <a:t>(</a:t>
            </a:r>
            <a:r>
              <a:rPr lang="de-DE" sz="1600"/>
              <a:t>7</a:t>
            </a:r>
            <a:r>
              <a:rPr sz="1600"/>
              <a:t>) </a:t>
            </a:r>
            <a:r>
              <a:rPr lang="de-DE" sz="1600"/>
              <a:t>Überarbeiten</a:t>
            </a:r>
            <a:endParaRPr sz="1600"/>
          </a:p>
        </p:txBody>
      </p:sp>
      <p:sp>
        <p:nvSpPr>
          <p:cNvPr id="4" name="Präsentieren"/>
          <p:cNvSpPr txBox="1"/>
          <p:nvPr/>
        </p:nvSpPr>
        <p:spPr bwMode="auto">
          <a:xfrm>
            <a:off x="10492711" y="3785434"/>
            <a:ext cx="1095621" cy="284693"/>
          </a:xfrm>
          <a:prstGeom prst="rect">
            <a:avLst/>
          </a:prstGeom>
          <a:ln w="12700">
            <a:miter lim="400000"/>
          </a:ln>
        </p:spPr>
        <p:txBody>
          <a:bodyPr wrap="none" lIns="19050" tIns="19050" rIns="19050" bIns="19050" anchor="ctr">
            <a:spAutoFit/>
          </a:bodyPr>
          <a:lstStyle>
            <a:lvl1pPr algn="l" defTabSz="825500">
              <a:defRPr sz="2800">
                <a:solidFill>
                  <a:srgbClr val="838787"/>
                </a:solidFill>
                <a:latin typeface="Avenir Next Medium"/>
                <a:ea typeface="Avenir Next Medium"/>
                <a:cs typeface="Avenir Next Medium"/>
              </a:defRPr>
            </a:lvl1pPr>
          </a:lstStyle>
          <a:p>
            <a:pPr>
              <a:defRPr/>
            </a:pPr>
            <a:r>
              <a:rPr lang="de-DE" sz="1600"/>
              <a:t>Präsentieren</a:t>
            </a:r>
            <a:endParaRPr sz="1600"/>
          </a:p>
        </p:txBody>
      </p:sp>
      <p:sp>
        <p:nvSpPr>
          <p:cNvPr id="7" name="(4) Einsammeln…"/>
          <p:cNvSpPr txBox="1"/>
          <p:nvPr/>
        </p:nvSpPr>
        <p:spPr bwMode="auto">
          <a:xfrm>
            <a:off x="3134389" y="5287076"/>
            <a:ext cx="2091598" cy="530915"/>
          </a:xfrm>
          <a:prstGeom prst="rect">
            <a:avLst/>
          </a:prstGeom>
          <a:ln w="12700">
            <a:miter lim="400000"/>
          </a:ln>
        </p:spPr>
        <p:txBody>
          <a:bodyPr wrap="none" lIns="19050" tIns="19050" rIns="19050" bIns="19050" anchor="ctr">
            <a:spAutoFit/>
          </a:bodyPr>
          <a:lstStyle/>
          <a:p>
            <a:pPr defTabSz="412750">
              <a:defRPr sz="2800">
                <a:solidFill>
                  <a:srgbClr val="838787"/>
                </a:solidFill>
                <a:latin typeface="Avenir Next Medium"/>
                <a:ea typeface="Avenir Next Medium"/>
                <a:cs typeface="Avenir Next Medium"/>
              </a:defRPr>
            </a:pPr>
            <a:r>
              <a:rPr sz="1600"/>
              <a:t>(</a:t>
            </a:r>
            <a:r>
              <a:rPr lang="de-DE" sz="1600"/>
              <a:t>5</a:t>
            </a:r>
            <a:r>
              <a:rPr sz="1600"/>
              <a:t>) </a:t>
            </a:r>
            <a:r>
              <a:rPr lang="de-DE" sz="1600"/>
              <a:t>Abgabe</a:t>
            </a:r>
            <a:endParaRPr sz="1600"/>
          </a:p>
          <a:p>
            <a:pPr defTabSz="412750">
              <a:defRPr sz="2800">
                <a:solidFill>
                  <a:srgbClr val="838787"/>
                </a:solidFill>
                <a:latin typeface="Avenir Next Medium"/>
                <a:ea typeface="Avenir Next Medium"/>
                <a:cs typeface="Avenir Next Medium"/>
              </a:defRPr>
            </a:pPr>
            <a:r>
              <a:rPr sz="1600"/>
              <a:t>(</a:t>
            </a:r>
            <a:r>
              <a:rPr lang="de-DE" sz="1600"/>
              <a:t>6</a:t>
            </a:r>
            <a:r>
              <a:rPr sz="1600"/>
              <a:t>) Feedback </a:t>
            </a:r>
            <a:r>
              <a:rPr lang="de-DE" sz="1600"/>
              <a:t>bekommen</a:t>
            </a:r>
            <a:endParaRPr sz="1600"/>
          </a:p>
        </p:txBody>
      </p:sp>
      <p:sp>
        <p:nvSpPr>
          <p:cNvPr id="8" name="(2) Öffnen"/>
          <p:cNvSpPr txBox="1"/>
          <p:nvPr/>
        </p:nvSpPr>
        <p:spPr bwMode="auto">
          <a:xfrm>
            <a:off x="7228051" y="1904427"/>
            <a:ext cx="3515706" cy="777136"/>
          </a:xfrm>
          <a:prstGeom prst="rect">
            <a:avLst/>
          </a:prstGeom>
          <a:ln w="12700">
            <a:miter lim="400000"/>
          </a:ln>
        </p:spPr>
        <p:txBody>
          <a:bodyPr wrap="none" lIns="19050" tIns="19050" rIns="19050" bIns="19050" anchor="ctr">
            <a:spAutoFit/>
          </a:bodyPr>
          <a:lstStyle>
            <a:lvl1pPr algn="l" defTabSz="825500">
              <a:defRPr sz="2800">
                <a:solidFill>
                  <a:srgbClr val="838787"/>
                </a:solidFill>
                <a:latin typeface="Avenir Next Medium"/>
                <a:ea typeface="Avenir Next Medium"/>
                <a:cs typeface="Avenir Next Medium"/>
              </a:defRPr>
            </a:lvl1pPr>
          </a:lstStyle>
          <a:p>
            <a:pPr>
              <a:defRPr/>
            </a:pPr>
            <a:r>
              <a:rPr sz="1600"/>
              <a:t>(2) </a:t>
            </a:r>
            <a:r>
              <a:rPr lang="de-DE" sz="1600"/>
              <a:t>Öffnen</a:t>
            </a:r>
            <a:endParaRPr/>
          </a:p>
          <a:p>
            <a:pPr>
              <a:defRPr/>
            </a:pPr>
            <a:r>
              <a:rPr lang="de-DE" sz="1600"/>
              <a:t>(3) In sinnvolle (Ordner-/Heft)Struktur</a:t>
            </a:r>
            <a:br>
              <a:rPr lang="de-DE" sz="1600"/>
            </a:br>
            <a:r>
              <a:rPr lang="de-DE" sz="1600"/>
              <a:t>      einfügen und benennen</a:t>
            </a:r>
            <a:endParaRPr sz="1600"/>
          </a:p>
        </p:txBody>
      </p:sp>
      <p:sp>
        <p:nvSpPr>
          <p:cNvPr id="9" name="Verbindungslinie"/>
          <p:cNvSpPr/>
          <p:nvPr/>
        </p:nvSpPr>
        <p:spPr bwMode="auto">
          <a:xfrm rot="212564">
            <a:off x="2397098" y="2162544"/>
            <a:ext cx="3773382" cy="697627"/>
          </a:xfrm>
          <a:custGeom>
            <a:avLst/>
            <a:gdLst/>
            <a:ahLst/>
            <a:cxnLst>
              <a:cxn ang="0">
                <a:pos x="wd2" y="hd2"/>
              </a:cxn>
              <a:cxn ang="5400000">
                <a:pos x="wd2" y="hd2"/>
              </a:cxn>
              <a:cxn ang="10800000">
                <a:pos x="wd2" y="hd2"/>
              </a:cxn>
              <a:cxn ang="16200000">
                <a:pos x="wd2" y="hd2"/>
              </a:cxn>
            </a:cxnLst>
            <a:rect l="0" t="0" r="r" b="b"/>
            <a:pathLst>
              <a:path w="21600" h="16335" fill="norm" stroke="1" extrusionOk="0">
                <a:moveTo>
                  <a:pt x="0" y="16335"/>
                </a:moveTo>
                <a:cubicBezTo>
                  <a:pt x="6867" y="-3466"/>
                  <a:pt x="14067" y="-5265"/>
                  <a:pt x="21600" y="10937"/>
                </a:cubicBezTo>
              </a:path>
            </a:pathLst>
          </a:custGeom>
          <a:ln w="63500">
            <a:solidFill>
              <a:srgbClr val="838787"/>
            </a:solidFill>
            <a:miter lim="400000"/>
            <a:tailEnd type="triangle"/>
          </a:ln>
        </p:spPr>
        <p:txBody>
          <a:bodyPr/>
          <a:lstStyle/>
          <a:p>
            <a:pPr>
              <a:defRPr/>
            </a:pPr>
            <a:endParaRPr sz="900"/>
          </a:p>
        </p:txBody>
      </p:sp>
      <p:sp>
        <p:nvSpPr>
          <p:cNvPr id="10" name="Verbindungslinie"/>
          <p:cNvSpPr/>
          <p:nvPr/>
        </p:nvSpPr>
        <p:spPr bwMode="auto">
          <a:xfrm>
            <a:off x="2365465" y="4412958"/>
            <a:ext cx="3809280" cy="530916"/>
          </a:xfrm>
          <a:custGeom>
            <a:avLst/>
            <a:gdLst/>
            <a:ahLst/>
            <a:cxnLst>
              <a:cxn ang="0">
                <a:pos x="wd2" y="hd2"/>
              </a:cxn>
              <a:cxn ang="5400000">
                <a:pos x="wd2" y="hd2"/>
              </a:cxn>
              <a:cxn ang="10800000">
                <a:pos x="wd2" y="hd2"/>
              </a:cxn>
              <a:cxn ang="16200000">
                <a:pos x="wd2" y="hd2"/>
              </a:cxn>
            </a:cxnLst>
            <a:rect l="0" t="0" r="r" b="b"/>
            <a:pathLst>
              <a:path w="21600" h="16200" fill="norm" stroke="1" extrusionOk="0">
                <a:moveTo>
                  <a:pt x="21600" y="0"/>
                </a:moveTo>
                <a:cubicBezTo>
                  <a:pt x="14430" y="21503"/>
                  <a:pt x="7230" y="21600"/>
                  <a:pt x="0" y="292"/>
                </a:cubicBezTo>
              </a:path>
            </a:pathLst>
          </a:custGeom>
          <a:ln w="63500">
            <a:solidFill>
              <a:srgbClr val="838787"/>
            </a:solidFill>
            <a:miter lim="400000"/>
            <a:headEnd type="triangle"/>
            <a:tailEnd type="triangle"/>
          </a:ln>
        </p:spPr>
        <p:txBody>
          <a:bodyPr/>
          <a:lstStyle/>
          <a:p>
            <a:pPr>
              <a:defRPr/>
            </a:pPr>
            <a:endParaRPr sz="900"/>
          </a:p>
        </p:txBody>
      </p:sp>
      <p:sp>
        <p:nvSpPr>
          <p:cNvPr id="11" name="Linien"/>
          <p:cNvSpPr/>
          <p:nvPr/>
        </p:nvSpPr>
        <p:spPr bwMode="auto">
          <a:xfrm>
            <a:off x="9465477" y="3634866"/>
            <a:ext cx="888672" cy="1"/>
          </a:xfrm>
          <a:prstGeom prst="line">
            <a:avLst/>
          </a:prstGeom>
          <a:ln w="63500">
            <a:solidFill>
              <a:srgbClr val="929292"/>
            </a:solidFill>
            <a:miter lim="400000"/>
            <a:tailEnd type="triangle"/>
          </a:ln>
        </p:spPr>
        <p:txBody>
          <a:bodyPr lIns="19050" tIns="19050" rIns="19050" bIns="19050" anchor="ctr"/>
          <a:lstStyle/>
          <a:p>
            <a:pPr defTabSz="412750">
              <a:lnSpc>
                <a:spcPct val="80000"/>
              </a:lnSpc>
              <a:defRPr sz="3800" cap="all">
                <a:solidFill>
                  <a:srgbClr val="838787"/>
                </a:solidFill>
                <a:latin typeface="DIN Condensed Bold"/>
                <a:ea typeface="DIN Condensed Bold"/>
                <a:cs typeface="DIN Condensed Bold"/>
              </a:defRPr>
            </a:pPr>
            <a:endParaRPr sz="1900"/>
          </a:p>
        </p:txBody>
      </p:sp>
      <p:sp>
        <p:nvSpPr>
          <p:cNvPr id="12" name="Tools zur Selbstorganisation des Lernens"/>
          <p:cNvSpPr txBox="1"/>
          <p:nvPr/>
        </p:nvSpPr>
        <p:spPr bwMode="auto">
          <a:xfrm>
            <a:off x="7167796" y="4846224"/>
            <a:ext cx="4094915" cy="1282402"/>
          </a:xfrm>
          <a:prstGeom prst="rect">
            <a:avLst/>
          </a:prstGeom>
          <a:solidFill>
            <a:schemeClr val="accent5">
              <a:lumMod val="60000"/>
              <a:lumOff val="40000"/>
            </a:schemeClr>
          </a:solidFill>
          <a:ln w="12700">
            <a:miter lim="400000"/>
          </a:ln>
        </p:spPr>
        <p:txBody>
          <a:bodyPr wrap="square" lIns="25400" tIns="25400" rIns="25400" bIns="25400" anchor="ctr">
            <a:spAutoFit/>
          </a:bodyPr>
          <a:lstStyle/>
          <a:p>
            <a:pPr algn="l">
              <a:defRPr/>
            </a:pPr>
            <a:r>
              <a:rPr lang="de-DE" sz="1600">
                <a:solidFill>
                  <a:schemeClr val="bg1"/>
                </a:solidFill>
                <a:latin typeface="Avenir Next Medium"/>
              </a:rPr>
              <a:t>Werkzeuge zur Selbstorganisation des Lernens nutzen:</a:t>
            </a:r>
            <a:endParaRPr/>
          </a:p>
          <a:p>
            <a:pPr marL="285750" indent="-285750" algn="l">
              <a:buFontTx/>
              <a:buChar char="-"/>
              <a:defRPr/>
            </a:pPr>
            <a:r>
              <a:rPr lang="de-DE" sz="1600">
                <a:solidFill>
                  <a:schemeClr val="bg1"/>
                </a:solidFill>
                <a:latin typeface="Avenir Next Medium"/>
              </a:rPr>
              <a:t>Vermeidung von Ablenkung</a:t>
            </a:r>
            <a:endParaRPr/>
          </a:p>
          <a:p>
            <a:pPr marL="285750" indent="-285750" algn="l">
              <a:buFontTx/>
              <a:buChar char="-"/>
              <a:defRPr/>
            </a:pPr>
            <a:r>
              <a:rPr lang="de-DE" sz="1600">
                <a:solidFill>
                  <a:schemeClr val="bg1"/>
                </a:solidFill>
                <a:latin typeface="Avenir Next Medium"/>
              </a:rPr>
              <a:t>Organisation der Lernzeit</a:t>
            </a:r>
            <a:endParaRPr/>
          </a:p>
          <a:p>
            <a:pPr marL="285750" indent="-285750" algn="l">
              <a:buFontTx/>
              <a:buChar char="-"/>
              <a:defRPr/>
            </a:pPr>
            <a:r>
              <a:rPr lang="de-DE" sz="1600">
                <a:solidFill>
                  <a:schemeClr val="bg1"/>
                </a:solidFill>
                <a:latin typeface="Avenir Next Medium"/>
              </a:rPr>
              <a:t>Sinnvolle Geräteeinstellungen</a:t>
            </a:r>
            <a:endParaRPr/>
          </a:p>
        </p:txBody>
      </p:sp>
      <p:sp>
        <p:nvSpPr>
          <p:cNvPr id="13" name="Linien"/>
          <p:cNvSpPr/>
          <p:nvPr/>
        </p:nvSpPr>
        <p:spPr bwMode="auto">
          <a:xfrm>
            <a:off x="5036635" y="3634867"/>
            <a:ext cx="888672" cy="1"/>
          </a:xfrm>
          <a:prstGeom prst="line">
            <a:avLst/>
          </a:prstGeom>
          <a:ln w="63500">
            <a:solidFill>
              <a:srgbClr val="929292"/>
            </a:solidFill>
            <a:miter lim="400000"/>
            <a:tailEnd type="triangle"/>
          </a:ln>
        </p:spPr>
        <p:txBody>
          <a:bodyPr lIns="19050" tIns="19050" rIns="19050" bIns="19050" anchor="ctr"/>
          <a:lstStyle/>
          <a:p>
            <a:pPr defTabSz="412750">
              <a:lnSpc>
                <a:spcPct val="80000"/>
              </a:lnSpc>
              <a:defRPr sz="3800" cap="all">
                <a:solidFill>
                  <a:srgbClr val="838787"/>
                </a:solidFill>
                <a:latin typeface="DIN Condensed Bold"/>
                <a:ea typeface="DIN Condensed Bold"/>
                <a:cs typeface="DIN Condensed Bold"/>
              </a:defRPr>
            </a:pPr>
            <a:endParaRPr sz="1900"/>
          </a:p>
        </p:txBody>
      </p:sp>
      <p:sp>
        <p:nvSpPr>
          <p:cNvPr id="14" name="Linien"/>
          <p:cNvSpPr/>
          <p:nvPr/>
        </p:nvSpPr>
        <p:spPr bwMode="auto">
          <a:xfrm flipH="1">
            <a:off x="2533267" y="3683902"/>
            <a:ext cx="888672" cy="1"/>
          </a:xfrm>
          <a:prstGeom prst="line">
            <a:avLst/>
          </a:prstGeom>
          <a:ln w="63500">
            <a:solidFill>
              <a:srgbClr val="929292"/>
            </a:solidFill>
            <a:miter lim="400000"/>
            <a:tailEnd type="triangle"/>
          </a:ln>
        </p:spPr>
        <p:txBody>
          <a:bodyPr lIns="19050" tIns="19050" rIns="19050" bIns="19050" anchor="ctr"/>
          <a:lstStyle/>
          <a:p>
            <a:pPr defTabSz="412750">
              <a:lnSpc>
                <a:spcPct val="80000"/>
              </a:lnSpc>
              <a:defRPr sz="3800" cap="all">
                <a:solidFill>
                  <a:srgbClr val="838787"/>
                </a:solidFill>
                <a:latin typeface="DIN Condensed Bold"/>
                <a:ea typeface="DIN Condensed Bold"/>
                <a:cs typeface="DIN Condensed Bold"/>
              </a:defRPr>
            </a:pPr>
            <a:endParaRPr sz="1900"/>
          </a:p>
        </p:txBody>
      </p:sp>
      <p:sp>
        <p:nvSpPr>
          <p:cNvPr id="15" name="(2) Öffnen"/>
          <p:cNvSpPr txBox="1"/>
          <p:nvPr/>
        </p:nvSpPr>
        <p:spPr bwMode="auto">
          <a:xfrm>
            <a:off x="3562974" y="3405027"/>
            <a:ext cx="1499257" cy="777136"/>
          </a:xfrm>
          <a:prstGeom prst="rect">
            <a:avLst/>
          </a:prstGeom>
          <a:ln w="12700">
            <a:miter lim="400000"/>
          </a:ln>
        </p:spPr>
        <p:txBody>
          <a:bodyPr wrap="none" lIns="19050" tIns="19050" rIns="19050" bIns="19050" anchor="ctr">
            <a:spAutoFit/>
          </a:bodyPr>
          <a:lstStyle>
            <a:lvl1pPr algn="l" defTabSz="825500">
              <a:defRPr sz="2800">
                <a:solidFill>
                  <a:srgbClr val="838787"/>
                </a:solidFill>
                <a:latin typeface="Avenir Next Medium"/>
                <a:ea typeface="Avenir Next Medium"/>
                <a:cs typeface="Avenir Next Medium"/>
              </a:defRPr>
            </a:lvl1pPr>
          </a:lstStyle>
          <a:p>
            <a:pPr>
              <a:defRPr/>
            </a:pPr>
            <a:r>
              <a:rPr lang="de-DE" sz="1600"/>
              <a:t>Austausch / </a:t>
            </a:r>
            <a:br>
              <a:rPr lang="de-DE" sz="1600"/>
            </a:br>
            <a:r>
              <a:rPr lang="de-DE" sz="1600"/>
              <a:t>Kommunikations-</a:t>
            </a:r>
            <a:br>
              <a:rPr lang="de-DE" sz="1600"/>
            </a:br>
            <a:r>
              <a:rPr lang="de-DE" sz="1600"/>
              <a:t>wege</a:t>
            </a:r>
            <a:endParaRPr sz="1600"/>
          </a:p>
        </p:txBody>
      </p:sp>
      <p:sp>
        <p:nvSpPr>
          <p:cNvPr id="16" name="Linien"/>
          <p:cNvSpPr/>
          <p:nvPr/>
        </p:nvSpPr>
        <p:spPr bwMode="auto">
          <a:xfrm rot="120000" flipV="1">
            <a:off x="7228418" y="3621033"/>
            <a:ext cx="1199892" cy="41943"/>
          </a:xfrm>
          <a:prstGeom prst="line">
            <a:avLst/>
          </a:prstGeom>
          <a:ln w="63500">
            <a:solidFill>
              <a:srgbClr val="929292"/>
            </a:solidFill>
            <a:miter lim="400000"/>
            <a:headEnd type="triangle"/>
            <a:tailEnd type="triangle"/>
          </a:ln>
        </p:spPr>
        <p:txBody>
          <a:bodyPr lIns="19050" tIns="19050" rIns="19050" bIns="19050" anchor="ctr"/>
          <a:lstStyle/>
          <a:p>
            <a:pPr defTabSz="412750">
              <a:lnSpc>
                <a:spcPct val="80000"/>
              </a:lnSpc>
              <a:defRPr sz="3800" cap="all">
                <a:solidFill>
                  <a:srgbClr val="838787"/>
                </a:solidFill>
                <a:latin typeface="DIN Condensed Bold"/>
                <a:ea typeface="DIN Condensed Bold"/>
                <a:cs typeface="DIN Condensed Bold"/>
              </a:defRPr>
            </a:pPr>
            <a:endParaRPr sz="1900"/>
          </a:p>
        </p:txBody>
      </p:sp>
      <p:pic>
        <p:nvPicPr>
          <p:cNvPr id="17" name="Grafik 16" descr="Schuljunge Silhouette"/>
          <p:cNvPicPr>
            <a:picLocks noChangeAspect="1"/>
          </p:cNvPicPr>
          <p:nvPr/>
        </p:nvPicPr>
        <p:blipFill>
          <a:blip r:embed="rId4"/>
          <a:stretch/>
        </p:blipFill>
        <p:spPr bwMode="auto">
          <a:xfrm>
            <a:off x="5977543" y="2651297"/>
            <a:ext cx="1630387" cy="1630387"/>
          </a:xfrm>
          <a:prstGeom prst="rect">
            <a:avLst/>
          </a:prstGeom>
        </p:spPr>
      </p:pic>
      <p:pic>
        <p:nvPicPr>
          <p:cNvPr id="18" name="Grafik 17" descr="Schulmädchen Silhouette"/>
          <p:cNvPicPr>
            <a:picLocks noChangeAspect="1"/>
          </p:cNvPicPr>
          <p:nvPr/>
        </p:nvPicPr>
        <p:blipFill>
          <a:blip r:embed="rId5"/>
          <a:stretch/>
        </p:blipFill>
        <p:spPr bwMode="auto">
          <a:xfrm>
            <a:off x="8103931" y="2559205"/>
            <a:ext cx="1739590" cy="1739590"/>
          </a:xfrm>
          <a:prstGeom prst="rect">
            <a:avLst/>
          </a:prstGeom>
        </p:spPr>
      </p:pic>
      <p:pic>
        <p:nvPicPr>
          <p:cNvPr id="19" name="Grafik 18" descr="Lehrer Silhouette"/>
          <p:cNvPicPr>
            <a:picLocks noChangeAspect="1"/>
          </p:cNvPicPr>
          <p:nvPr/>
        </p:nvPicPr>
        <p:blipFill>
          <a:blip r:embed="rId6"/>
          <a:stretch/>
        </p:blipFill>
        <p:spPr bwMode="auto">
          <a:xfrm>
            <a:off x="10475726" y="2821382"/>
            <a:ext cx="980023" cy="980023"/>
          </a:xfrm>
          <a:prstGeom prst="rect">
            <a:avLst/>
          </a:prstGeom>
        </p:spPr>
      </p:pic>
      <p:pic>
        <p:nvPicPr>
          <p:cNvPr id="20" name="Grafik 19" descr="Benutzer Silhouette"/>
          <p:cNvPicPr>
            <a:picLocks noChangeAspect="1"/>
          </p:cNvPicPr>
          <p:nvPr/>
        </p:nvPicPr>
        <p:blipFill>
          <a:blip r:embed="rId7"/>
          <a:srcRect l="0" t="0" r="0" b="13369"/>
          <a:stretch/>
        </p:blipFill>
        <p:spPr bwMode="auto">
          <a:xfrm>
            <a:off x="1157343" y="2998827"/>
            <a:ext cx="1103045" cy="955587"/>
          </a:xfrm>
          <a:prstGeom prst="rect">
            <a:avLst/>
          </a:prstGeom>
        </p:spPr>
      </p:pic>
      <p:sp>
        <p:nvSpPr>
          <p:cNvPr id="21" name="(1) Bereitstellung"/>
          <p:cNvSpPr txBox="1"/>
          <p:nvPr/>
        </p:nvSpPr>
        <p:spPr bwMode="auto">
          <a:xfrm>
            <a:off x="3436420" y="2416105"/>
            <a:ext cx="2093522" cy="530915"/>
          </a:xfrm>
          <a:prstGeom prst="rect">
            <a:avLst/>
          </a:prstGeom>
          <a:ln w="12700">
            <a:miter lim="400000"/>
          </a:ln>
        </p:spPr>
        <p:txBody>
          <a:bodyPr wrap="none" lIns="19050" tIns="19050" rIns="19050" bIns="19050" anchor="ctr">
            <a:spAutoFit/>
          </a:bodyPr>
          <a:lstStyle>
            <a:lvl1pPr algn="l" defTabSz="825500">
              <a:defRPr sz="2800">
                <a:solidFill>
                  <a:srgbClr val="838787"/>
                </a:solidFill>
                <a:latin typeface="Avenir Next Medium"/>
                <a:ea typeface="Avenir Next Medium"/>
                <a:cs typeface="Avenir Next Medium"/>
              </a:defRPr>
            </a:lvl1pPr>
          </a:lstStyle>
          <a:p>
            <a:pPr>
              <a:defRPr/>
            </a:pPr>
            <a:r>
              <a:rPr lang="de-DE" sz="1600"/>
              <a:t>Unterstützung / </a:t>
            </a:r>
            <a:br>
              <a:rPr lang="de-DE" sz="1600"/>
            </a:br>
            <a:r>
              <a:rPr lang="de-DE" sz="1600"/>
              <a:t>Einübung des Workflows</a:t>
            </a:r>
            <a:endParaRPr sz="1600"/>
          </a:p>
        </p:txBody>
      </p:sp>
      <p:sp>
        <p:nvSpPr>
          <p:cNvPr id="22" name="(2) Öffnen"/>
          <p:cNvSpPr txBox="1"/>
          <p:nvPr/>
        </p:nvSpPr>
        <p:spPr bwMode="auto">
          <a:xfrm>
            <a:off x="7288830" y="3068817"/>
            <a:ext cx="998477" cy="407804"/>
          </a:xfrm>
          <a:prstGeom prst="rect">
            <a:avLst/>
          </a:prstGeom>
          <a:ln w="12700">
            <a:miter lim="400000"/>
          </a:ln>
        </p:spPr>
        <p:txBody>
          <a:bodyPr wrap="none" lIns="19050" tIns="19050" rIns="19050" bIns="19050" anchor="ctr">
            <a:spAutoFit/>
          </a:bodyPr>
          <a:lstStyle>
            <a:lvl1pPr algn="l" defTabSz="825500">
              <a:defRPr sz="2800">
                <a:solidFill>
                  <a:srgbClr val="838787"/>
                </a:solidFill>
                <a:latin typeface="Avenir Next Medium"/>
                <a:ea typeface="Avenir Next Medium"/>
                <a:cs typeface="Avenir Next Medium"/>
              </a:defRPr>
            </a:lvl1pPr>
          </a:lstStyle>
          <a:p>
            <a:pPr>
              <a:defRPr/>
            </a:pPr>
            <a:r>
              <a:rPr lang="de-DE" sz="1200"/>
              <a:t>Kollaboration</a:t>
            </a:r>
            <a:endParaRPr/>
          </a:p>
          <a:p>
            <a:pPr>
              <a:defRPr/>
            </a:pPr>
            <a:r>
              <a:rPr lang="de-DE" sz="1200"/>
              <a:t>Austausch</a:t>
            </a:r>
            <a:endParaRPr sz="1200"/>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3961" y="406168"/>
            <a:ext cx="10145752" cy="5185316"/>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70000"/>
              </a:lnSpc>
              <a:buFont typeface="Arial"/>
              <a:buNone/>
              <a:defRPr/>
            </a:pPr>
            <a:r>
              <a:rPr lang="de-DE" b="1">
                <a:solidFill>
                  <a:srgbClr val="0070C0"/>
                </a:solidFill>
                <a:latin typeface="Calibri"/>
                <a:ea typeface="Arial"/>
                <a:cs typeface="Calibri"/>
              </a:rPr>
              <a:t>3. Workflow </a:t>
            </a:r>
            <a:r>
              <a:rPr lang="de-DE" b="0" i="0" u="none" strike="noStrike" cap="none" spc="0">
                <a:solidFill>
                  <a:schemeClr val="tx1"/>
                </a:solidFill>
                <a:latin typeface="Calibri"/>
                <a:ea typeface="Arial"/>
                <a:cs typeface="Calibri"/>
              </a:rPr>
              <a:t>aus der Sicht der Lernenden betrachten</a:t>
            </a:r>
            <a:endParaRPr/>
          </a:p>
          <a:p>
            <a:pPr marL="0" indent="0">
              <a:buFont typeface="Arial"/>
              <a:buNone/>
              <a:defRPr/>
            </a:pPr>
            <a:endParaRPr lang="de-DE">
              <a:latin typeface="Calibri"/>
              <a:ea typeface="Arial"/>
              <a:cs typeface="Calibri"/>
            </a:endParaRPr>
          </a:p>
          <a:p>
            <a:pPr marL="0" indent="0">
              <a:buFont typeface="Arial"/>
              <a:buNone/>
              <a:defRPr/>
            </a:pPr>
            <a:endParaRPr lang="de-DE">
              <a:latin typeface="Calibri"/>
              <a:cs typeface="Calibri"/>
            </a:endParaRPr>
          </a:p>
        </p:txBody>
      </p:sp>
      <p:pic>
        <p:nvPicPr>
          <p:cNvPr id="24" name="Grafik 23" descr="Ein Bild, das Text, Diagramm, Schrift, Reihe enthält.&#10;&#10;Automatisch generierte Beschreibung"/>
          <p:cNvPicPr>
            <a:picLocks noChangeAspect="1"/>
          </p:cNvPicPr>
          <p:nvPr/>
        </p:nvPicPr>
        <p:blipFill>
          <a:blip r:embed="rId4"/>
          <a:stretch/>
        </p:blipFill>
        <p:spPr bwMode="auto">
          <a:xfrm>
            <a:off x="1565565" y="1605263"/>
            <a:ext cx="7772400" cy="3650105"/>
          </a:xfrm>
          <a:prstGeom prst="rect">
            <a:avLst/>
          </a:prstGeom>
        </p:spPr>
      </p:pic>
      <p:pic>
        <p:nvPicPr>
          <p:cNvPr id="26" name="Grafik 25" descr="Lupe Silhouette"/>
          <p:cNvPicPr>
            <a:picLocks noChangeAspect="1"/>
          </p:cNvPicPr>
          <p:nvPr/>
        </p:nvPicPr>
        <p:blipFill>
          <a:blip r:embed="rId5">
            <a:extLst>
              <a:ext uri="{96DAC541-7B7A-43D3-8B79-37D633B846F1}">
                <asvg:svgBlip xmlns:asvg="http://schemas.microsoft.com/office/drawing/2016/SVG/main" r:embed="rId6"/>
              </a:ext>
            </a:extLst>
          </a:blip>
          <a:stretch/>
        </p:blipFill>
        <p:spPr bwMode="auto">
          <a:xfrm rot="5892634">
            <a:off x="2850911" y="524897"/>
            <a:ext cx="7292191" cy="7292191"/>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ONLYOFFICE/7.5.1.23</Application>
  <DocSecurity>0</DocSecurity>
  <PresentationFormat>Breitbild</PresentationFormat>
  <Paragraphs>0</Paragraphs>
  <Slides>24</Slides>
  <Notes>24</Notes>
  <HiddenSlides>0</HiddenSlides>
  <MMClips>2</MMClips>
  <ScaleCrop>0</ScaleCrop>
  <HeadingPairs>
    <vt:vector size="4" baseType="variant">
      <vt:variant>
        <vt:lpstr>Theme</vt:lpstr>
      </vt:variant>
      <vt:variant>
        <vt:i4>1</vt:i4>
      </vt:variant>
      <vt:variant>
        <vt:lpstr>Slide Titles</vt:lpstr>
      </vt:variant>
      <vt:variant>
        <vt:i4>24</vt:i4>
      </vt:variant>
    </vt:vector>
  </HeadingPairs>
  <TitlesOfParts>
    <vt:vector size="25"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Daniel Machauer</dc:creator>
  <cp:keywords/>
  <dc:description/>
  <dc:identifier/>
  <dc:language/>
  <cp:lastModifiedBy>Heidi Schmitt</cp:lastModifiedBy>
  <cp:revision>130</cp:revision>
  <dcterms:created xsi:type="dcterms:W3CDTF">2024-05-03T09:24:35Z</dcterms:created>
  <dcterms:modified xsi:type="dcterms:W3CDTF">2024-11-27T12:18:48Z</dcterms:modified>
  <cp:category/>
  <cp:contentStatus/>
  <cp:version/>
</cp:coreProperties>
</file>