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59" r:id="rId3"/>
    <p:sldId id="291" r:id="rId4"/>
    <p:sldId id="270" r:id="rId5"/>
    <p:sldId id="267" r:id="rId6"/>
    <p:sldId id="263" r:id="rId7"/>
    <p:sldId id="258" r:id="rId8"/>
    <p:sldId id="271" r:id="rId9"/>
    <p:sldId id="293" r:id="rId10"/>
    <p:sldId id="294" r:id="rId11"/>
    <p:sldId id="275" r:id="rId12"/>
    <p:sldId id="278" r:id="rId13"/>
    <p:sldId id="276" r:id="rId14"/>
    <p:sldId id="261" r:id="rId15"/>
    <p:sldId id="260" r:id="rId16"/>
    <p:sldId id="292" r:id="rId17"/>
    <p:sldId id="262" r:id="rId18"/>
    <p:sldId id="283" r:id="rId19"/>
    <p:sldId id="284" r:id="rId20"/>
    <p:sldId id="290" r:id="rId2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7"/>
    <p:restoredTop sz="86325" autoAdjust="0"/>
  </p:normalViewPr>
  <p:slideViewPr>
    <p:cSldViewPr snapToGrid="0">
      <p:cViewPr varScale="1">
        <p:scale>
          <a:sx n="100" d="100"/>
          <a:sy n="100" d="100"/>
        </p:scale>
        <p:origin x="100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129027-7C36-49B7-A5CE-5AF7CBD739BE}" type="doc">
      <dgm:prSet loTypeId="urn:microsoft.com/office/officeart/2008/layout/VerticalCurvedList" loCatId="list" qsTypeId="urn:microsoft.com/office/officeart/2005/8/quickstyle/simple3" qsCatId="simple" csTypeId="urn:microsoft.com/office/officeart/2005/8/colors/accent1_1" csCatId="accent1" phldr="1"/>
      <dgm:spPr/>
      <dgm:t>
        <a:bodyPr/>
        <a:lstStyle/>
        <a:p>
          <a:endParaRPr lang="de-DE"/>
        </a:p>
      </dgm:t>
    </dgm:pt>
    <dgm:pt modelId="{D522E5E5-D3CA-4421-A858-3BC29505FBFF}">
      <dgm:prSet phldrT="[Text]"/>
      <dgm:spPr/>
      <dgm:t>
        <a:bodyPr/>
        <a:lstStyle/>
        <a:p>
          <a:pPr>
            <a:buClr>
              <a:srgbClr val="0070C0"/>
            </a:buClr>
            <a:buFont typeface="Wingdings" panose="05000000000000000000" pitchFamily="2" charset="2"/>
            <a:buChar char="Ø"/>
          </a:pPr>
          <a:r>
            <a:rPr lang="de-DE" b="0" i="0" u="none" strike="noStrike" cap="none" spc="0" dirty="0">
              <a:solidFill>
                <a:schemeClr val="tx1"/>
              </a:solidFill>
              <a:latin typeface="Calibri"/>
              <a:ea typeface="Arial"/>
              <a:cs typeface="Calibri"/>
            </a:rPr>
            <a:t>Übernehmen die Lernenden zu Hause die Geräteeinrichtung oder werden diese zentral von der Schule über eine technische Lösung (z.B. MDM) eingerichtet?</a:t>
          </a:r>
          <a:endParaRPr lang="de-DE" dirty="0"/>
        </a:p>
      </dgm:t>
    </dgm:pt>
    <dgm:pt modelId="{3144A29E-082C-4057-9275-8EA2C695D2B7}" type="parTrans" cxnId="{19D8A74F-BD3B-4F80-80C5-05BE1CE844FB}">
      <dgm:prSet/>
      <dgm:spPr/>
      <dgm:t>
        <a:bodyPr/>
        <a:lstStyle/>
        <a:p>
          <a:endParaRPr lang="de-DE"/>
        </a:p>
      </dgm:t>
    </dgm:pt>
    <dgm:pt modelId="{B892E8DF-7200-431C-9531-C89614C96226}" type="sibTrans" cxnId="{19D8A74F-BD3B-4F80-80C5-05BE1CE844FB}">
      <dgm:prSet/>
      <dgm:spPr/>
      <dgm:t>
        <a:bodyPr/>
        <a:lstStyle/>
        <a:p>
          <a:endParaRPr lang="de-DE"/>
        </a:p>
      </dgm:t>
    </dgm:pt>
    <dgm:pt modelId="{915D2F79-8E72-4F6E-8207-69635943C4D2}">
      <dgm:prSet phldrT="[Text]"/>
      <dgm:spPr/>
      <dgm:t>
        <a:bodyPr/>
        <a:lstStyle/>
        <a:p>
          <a:pPr>
            <a:buClr>
              <a:srgbClr val="0070C0"/>
            </a:buClr>
            <a:buFont typeface="Wingdings" panose="05000000000000000000" pitchFamily="2" charset="2"/>
            <a:buChar char="Ø"/>
          </a:pPr>
          <a:r>
            <a:rPr lang="de-DE" b="0" i="0" u="none" strike="noStrike" cap="none" spc="0" dirty="0">
              <a:solidFill>
                <a:schemeClr val="tx1"/>
              </a:solidFill>
              <a:latin typeface="Calibri"/>
              <a:ea typeface="Arial"/>
              <a:cs typeface="Calibri"/>
            </a:rPr>
            <a:t>Wie kann Problemen hier effektiv vorgebeugt werden (z.</a:t>
          </a:r>
          <a:r>
            <a:rPr lang="de-DE" dirty="0">
              <a:latin typeface="Calibri"/>
              <a:ea typeface="Arial"/>
              <a:cs typeface="Calibri"/>
            </a:rPr>
            <a:t>B. Elternabende zur Geräteeinrichtung, Tutorials etc.)? </a:t>
          </a:r>
          <a:endParaRPr lang="de-DE" dirty="0"/>
        </a:p>
      </dgm:t>
    </dgm:pt>
    <dgm:pt modelId="{0046AAE1-AA51-48C4-9927-8C25B22B2788}" type="parTrans" cxnId="{D90C41F3-B33B-4CE8-A37D-B24E6E279391}">
      <dgm:prSet/>
      <dgm:spPr/>
      <dgm:t>
        <a:bodyPr/>
        <a:lstStyle/>
        <a:p>
          <a:endParaRPr lang="de-DE"/>
        </a:p>
      </dgm:t>
    </dgm:pt>
    <dgm:pt modelId="{5D82B962-E235-4FB7-A56F-2B40DAB79DBF}" type="sibTrans" cxnId="{D90C41F3-B33B-4CE8-A37D-B24E6E279391}">
      <dgm:prSet/>
      <dgm:spPr/>
      <dgm:t>
        <a:bodyPr/>
        <a:lstStyle/>
        <a:p>
          <a:endParaRPr lang="de-DE"/>
        </a:p>
      </dgm:t>
    </dgm:pt>
    <dgm:pt modelId="{F616F997-5939-4726-8FE2-9C84B95E0BDD}">
      <dgm:prSet phldrT="[Text]"/>
      <dgm:spPr/>
      <dgm:t>
        <a:bodyPr/>
        <a:lstStyle/>
        <a:p>
          <a:pPr>
            <a:buClr>
              <a:srgbClr val="0070C0"/>
            </a:buClr>
            <a:buFont typeface="Wingdings" panose="05000000000000000000" pitchFamily="2" charset="2"/>
            <a:buChar char="Ø"/>
          </a:pPr>
          <a:r>
            <a:rPr lang="de-DE" dirty="0">
              <a:latin typeface="Calibri"/>
              <a:ea typeface="Arial"/>
              <a:cs typeface="Calibri"/>
            </a:rPr>
            <a:t>Gibt es eine Liste mit verbindlichen Apps und Anwendungen? Wer installiert die Apps?</a:t>
          </a:r>
          <a:endParaRPr lang="de-DE" dirty="0"/>
        </a:p>
      </dgm:t>
    </dgm:pt>
    <dgm:pt modelId="{5FBBEDD8-4312-4545-9837-B7B7652BAA99}" type="parTrans" cxnId="{24D2CBC8-FFAC-4554-9918-946084E6D5CE}">
      <dgm:prSet/>
      <dgm:spPr/>
      <dgm:t>
        <a:bodyPr/>
        <a:lstStyle/>
        <a:p>
          <a:endParaRPr lang="de-DE"/>
        </a:p>
      </dgm:t>
    </dgm:pt>
    <dgm:pt modelId="{27D29D5E-EC4E-4730-B4FE-18A07E6E4B4D}" type="sibTrans" cxnId="{24D2CBC8-FFAC-4554-9918-946084E6D5CE}">
      <dgm:prSet/>
      <dgm:spPr/>
      <dgm:t>
        <a:bodyPr/>
        <a:lstStyle/>
        <a:p>
          <a:endParaRPr lang="de-DE"/>
        </a:p>
      </dgm:t>
    </dgm:pt>
    <dgm:pt modelId="{E9A109F5-1FBE-4F38-82BD-BC0C1CF5B8DC}">
      <dgm:prSet/>
      <dgm:spPr/>
      <dgm:t>
        <a:bodyPr/>
        <a:lstStyle/>
        <a:p>
          <a:r>
            <a:rPr lang="de-DE">
              <a:latin typeface="Calibri"/>
              <a:ea typeface="Arial"/>
              <a:cs typeface="Calibri"/>
            </a:rPr>
            <a:t>Müssen bestimmte Sicherheitseinstellungen am Gerät selbst vorgenommen werden? Gibt es dazu eine passende Anleitung oder Einweisung für die Erziehungsberechtigten?</a:t>
          </a:r>
          <a:endParaRPr lang="de-DE" dirty="0">
            <a:latin typeface="Calibri"/>
            <a:ea typeface="Arial"/>
            <a:cs typeface="Calibri"/>
          </a:endParaRPr>
        </a:p>
      </dgm:t>
    </dgm:pt>
    <dgm:pt modelId="{D01A44A8-8B44-447A-8FCD-B82AE6E61B56}" type="parTrans" cxnId="{C37BA5A6-EABF-45A0-BD8A-229E14830A73}">
      <dgm:prSet/>
      <dgm:spPr/>
      <dgm:t>
        <a:bodyPr/>
        <a:lstStyle/>
        <a:p>
          <a:endParaRPr lang="de-DE"/>
        </a:p>
      </dgm:t>
    </dgm:pt>
    <dgm:pt modelId="{03EBAA21-7B83-40A8-A3BC-52B3F4409E23}" type="sibTrans" cxnId="{C37BA5A6-EABF-45A0-BD8A-229E14830A73}">
      <dgm:prSet/>
      <dgm:spPr/>
      <dgm:t>
        <a:bodyPr/>
        <a:lstStyle/>
        <a:p>
          <a:endParaRPr lang="de-DE"/>
        </a:p>
      </dgm:t>
    </dgm:pt>
    <dgm:pt modelId="{B6F5409A-5944-4C8B-814F-0D4C915DE96A}" type="pres">
      <dgm:prSet presAssocID="{EA129027-7C36-49B7-A5CE-5AF7CBD739BE}" presName="Name0" presStyleCnt="0">
        <dgm:presLayoutVars>
          <dgm:chMax val="7"/>
          <dgm:chPref val="7"/>
          <dgm:dir/>
        </dgm:presLayoutVars>
      </dgm:prSet>
      <dgm:spPr/>
    </dgm:pt>
    <dgm:pt modelId="{AEFA5681-AC1F-4AFE-903C-6E874205DE07}" type="pres">
      <dgm:prSet presAssocID="{EA129027-7C36-49B7-A5CE-5AF7CBD739BE}" presName="Name1" presStyleCnt="0"/>
      <dgm:spPr/>
    </dgm:pt>
    <dgm:pt modelId="{9987A3F9-33BF-4226-8FFD-06F35409C312}" type="pres">
      <dgm:prSet presAssocID="{EA129027-7C36-49B7-A5CE-5AF7CBD739BE}" presName="cycle" presStyleCnt="0"/>
      <dgm:spPr/>
    </dgm:pt>
    <dgm:pt modelId="{679247C5-6139-4DA8-8ED0-0A455CE8AD58}" type="pres">
      <dgm:prSet presAssocID="{EA129027-7C36-49B7-A5CE-5AF7CBD739BE}" presName="srcNode" presStyleLbl="node1" presStyleIdx="0" presStyleCnt="4"/>
      <dgm:spPr/>
    </dgm:pt>
    <dgm:pt modelId="{1B6085CF-DDAF-40A9-9020-271C6440811C}" type="pres">
      <dgm:prSet presAssocID="{EA129027-7C36-49B7-A5CE-5AF7CBD739BE}" presName="conn" presStyleLbl="parChTrans1D2" presStyleIdx="0" presStyleCnt="1"/>
      <dgm:spPr/>
    </dgm:pt>
    <dgm:pt modelId="{31B23729-63A9-4C3B-A518-FAF2565977F5}" type="pres">
      <dgm:prSet presAssocID="{EA129027-7C36-49B7-A5CE-5AF7CBD739BE}" presName="extraNode" presStyleLbl="node1" presStyleIdx="0" presStyleCnt="4"/>
      <dgm:spPr/>
    </dgm:pt>
    <dgm:pt modelId="{3E87E4C4-0C1E-4A22-B553-5009A191C226}" type="pres">
      <dgm:prSet presAssocID="{EA129027-7C36-49B7-A5CE-5AF7CBD739BE}" presName="dstNode" presStyleLbl="node1" presStyleIdx="0" presStyleCnt="4"/>
      <dgm:spPr/>
    </dgm:pt>
    <dgm:pt modelId="{A66B36B8-9A84-4A80-BBC4-F8BDCA8218A7}" type="pres">
      <dgm:prSet presAssocID="{D522E5E5-D3CA-4421-A858-3BC29505FBFF}" presName="text_1" presStyleLbl="node1" presStyleIdx="0" presStyleCnt="4">
        <dgm:presLayoutVars>
          <dgm:bulletEnabled val="1"/>
        </dgm:presLayoutVars>
      </dgm:prSet>
      <dgm:spPr/>
    </dgm:pt>
    <dgm:pt modelId="{7C352F56-0D72-44AE-9F19-CA1ED33D3FC5}" type="pres">
      <dgm:prSet presAssocID="{D522E5E5-D3CA-4421-A858-3BC29505FBFF}" presName="accent_1" presStyleCnt="0"/>
      <dgm:spPr/>
    </dgm:pt>
    <dgm:pt modelId="{BE8C2B68-0B3A-4C9D-8B97-79D736DE2F3C}" type="pres">
      <dgm:prSet presAssocID="{D522E5E5-D3CA-4421-A858-3BC29505FBFF}" presName="accentRepeatNode" presStyleLbl="solidFgAcc1" presStyleIdx="0" presStyleCnt="4"/>
      <dgm:spPr/>
    </dgm:pt>
    <dgm:pt modelId="{D6FFDB8B-CAC2-4685-9FA8-0D3E96D298CF}" type="pres">
      <dgm:prSet presAssocID="{915D2F79-8E72-4F6E-8207-69635943C4D2}" presName="text_2" presStyleLbl="node1" presStyleIdx="1" presStyleCnt="4">
        <dgm:presLayoutVars>
          <dgm:bulletEnabled val="1"/>
        </dgm:presLayoutVars>
      </dgm:prSet>
      <dgm:spPr/>
    </dgm:pt>
    <dgm:pt modelId="{0ABF25A8-EA4D-466B-AF62-1B4838327743}" type="pres">
      <dgm:prSet presAssocID="{915D2F79-8E72-4F6E-8207-69635943C4D2}" presName="accent_2" presStyleCnt="0"/>
      <dgm:spPr/>
    </dgm:pt>
    <dgm:pt modelId="{2C86C5F9-5B6A-45E3-9DAA-9CBBB77921C9}" type="pres">
      <dgm:prSet presAssocID="{915D2F79-8E72-4F6E-8207-69635943C4D2}" presName="accentRepeatNode" presStyleLbl="solidFgAcc1" presStyleIdx="1" presStyleCnt="4"/>
      <dgm:spPr/>
    </dgm:pt>
    <dgm:pt modelId="{089BC352-DD08-4682-AC78-4A385BBCAF7E}" type="pres">
      <dgm:prSet presAssocID="{F616F997-5939-4726-8FE2-9C84B95E0BDD}" presName="text_3" presStyleLbl="node1" presStyleIdx="2" presStyleCnt="4">
        <dgm:presLayoutVars>
          <dgm:bulletEnabled val="1"/>
        </dgm:presLayoutVars>
      </dgm:prSet>
      <dgm:spPr/>
    </dgm:pt>
    <dgm:pt modelId="{337A9697-972E-42FB-93E3-94546024035B}" type="pres">
      <dgm:prSet presAssocID="{F616F997-5939-4726-8FE2-9C84B95E0BDD}" presName="accent_3" presStyleCnt="0"/>
      <dgm:spPr/>
    </dgm:pt>
    <dgm:pt modelId="{BEFC7AC5-3913-4F20-A590-4575913C313F}" type="pres">
      <dgm:prSet presAssocID="{F616F997-5939-4726-8FE2-9C84B95E0BDD}" presName="accentRepeatNode" presStyleLbl="solidFgAcc1" presStyleIdx="2" presStyleCnt="4"/>
      <dgm:spPr/>
    </dgm:pt>
    <dgm:pt modelId="{4FFEF7AC-E8B3-4518-BBD6-67117B00250D}" type="pres">
      <dgm:prSet presAssocID="{E9A109F5-1FBE-4F38-82BD-BC0C1CF5B8DC}" presName="text_4" presStyleLbl="node1" presStyleIdx="3" presStyleCnt="4">
        <dgm:presLayoutVars>
          <dgm:bulletEnabled val="1"/>
        </dgm:presLayoutVars>
      </dgm:prSet>
      <dgm:spPr/>
    </dgm:pt>
    <dgm:pt modelId="{BF816766-75CB-4399-834D-18D416556F64}" type="pres">
      <dgm:prSet presAssocID="{E9A109F5-1FBE-4F38-82BD-BC0C1CF5B8DC}" presName="accent_4" presStyleCnt="0"/>
      <dgm:spPr/>
    </dgm:pt>
    <dgm:pt modelId="{181A955C-56BC-450D-9734-347437BECF42}" type="pres">
      <dgm:prSet presAssocID="{E9A109F5-1FBE-4F38-82BD-BC0C1CF5B8DC}" presName="accentRepeatNode" presStyleLbl="solidFgAcc1" presStyleIdx="3" presStyleCnt="4"/>
      <dgm:spPr/>
    </dgm:pt>
  </dgm:ptLst>
  <dgm:cxnLst>
    <dgm:cxn modelId="{0ED50E13-748E-4402-BEA0-C3DC910871D9}" type="presOf" srcId="{915D2F79-8E72-4F6E-8207-69635943C4D2}" destId="{D6FFDB8B-CAC2-4685-9FA8-0D3E96D298CF}" srcOrd="0" destOrd="0" presId="urn:microsoft.com/office/officeart/2008/layout/VerticalCurvedList"/>
    <dgm:cxn modelId="{760AE318-CCB3-4742-879E-FC5DD0B34D13}" type="presOf" srcId="{E9A109F5-1FBE-4F38-82BD-BC0C1CF5B8DC}" destId="{4FFEF7AC-E8B3-4518-BBD6-67117B00250D}" srcOrd="0" destOrd="0" presId="urn:microsoft.com/office/officeart/2008/layout/VerticalCurvedList"/>
    <dgm:cxn modelId="{F43F4A4D-25B4-446C-957C-B3D9A307FCF2}" type="presOf" srcId="{F616F997-5939-4726-8FE2-9C84B95E0BDD}" destId="{089BC352-DD08-4682-AC78-4A385BBCAF7E}" srcOrd="0" destOrd="0" presId="urn:microsoft.com/office/officeart/2008/layout/VerticalCurvedList"/>
    <dgm:cxn modelId="{19D8A74F-BD3B-4F80-80C5-05BE1CE844FB}" srcId="{EA129027-7C36-49B7-A5CE-5AF7CBD739BE}" destId="{D522E5E5-D3CA-4421-A858-3BC29505FBFF}" srcOrd="0" destOrd="0" parTransId="{3144A29E-082C-4057-9275-8EA2C695D2B7}" sibTransId="{B892E8DF-7200-431C-9531-C89614C96226}"/>
    <dgm:cxn modelId="{A1789E55-ADA8-4DF1-974B-F5FF52FCD9C6}" type="presOf" srcId="{EA129027-7C36-49B7-A5CE-5AF7CBD739BE}" destId="{B6F5409A-5944-4C8B-814F-0D4C915DE96A}" srcOrd="0" destOrd="0" presId="urn:microsoft.com/office/officeart/2008/layout/VerticalCurvedList"/>
    <dgm:cxn modelId="{C37BA5A6-EABF-45A0-BD8A-229E14830A73}" srcId="{EA129027-7C36-49B7-A5CE-5AF7CBD739BE}" destId="{E9A109F5-1FBE-4F38-82BD-BC0C1CF5B8DC}" srcOrd="3" destOrd="0" parTransId="{D01A44A8-8B44-447A-8FCD-B82AE6E61B56}" sibTransId="{03EBAA21-7B83-40A8-A3BC-52B3F4409E23}"/>
    <dgm:cxn modelId="{90CBEEA9-354E-4A4B-A5ED-D1DDF833CB93}" type="presOf" srcId="{D522E5E5-D3CA-4421-A858-3BC29505FBFF}" destId="{A66B36B8-9A84-4A80-BBC4-F8BDCA8218A7}" srcOrd="0" destOrd="0" presId="urn:microsoft.com/office/officeart/2008/layout/VerticalCurvedList"/>
    <dgm:cxn modelId="{24D2CBC8-FFAC-4554-9918-946084E6D5CE}" srcId="{EA129027-7C36-49B7-A5CE-5AF7CBD739BE}" destId="{F616F997-5939-4726-8FE2-9C84B95E0BDD}" srcOrd="2" destOrd="0" parTransId="{5FBBEDD8-4312-4545-9837-B7B7652BAA99}" sibTransId="{27D29D5E-EC4E-4730-B4FE-18A07E6E4B4D}"/>
    <dgm:cxn modelId="{B98809E1-8B33-4D98-B9C3-031730010A84}" type="presOf" srcId="{B892E8DF-7200-431C-9531-C89614C96226}" destId="{1B6085CF-DDAF-40A9-9020-271C6440811C}" srcOrd="0" destOrd="0" presId="urn:microsoft.com/office/officeart/2008/layout/VerticalCurvedList"/>
    <dgm:cxn modelId="{D90C41F3-B33B-4CE8-A37D-B24E6E279391}" srcId="{EA129027-7C36-49B7-A5CE-5AF7CBD739BE}" destId="{915D2F79-8E72-4F6E-8207-69635943C4D2}" srcOrd="1" destOrd="0" parTransId="{0046AAE1-AA51-48C4-9927-8C25B22B2788}" sibTransId="{5D82B962-E235-4FB7-A56F-2B40DAB79DBF}"/>
    <dgm:cxn modelId="{4417C8A8-7269-47DD-A32A-205908261332}" type="presParOf" srcId="{B6F5409A-5944-4C8B-814F-0D4C915DE96A}" destId="{AEFA5681-AC1F-4AFE-903C-6E874205DE07}" srcOrd="0" destOrd="0" presId="urn:microsoft.com/office/officeart/2008/layout/VerticalCurvedList"/>
    <dgm:cxn modelId="{A2F8B37A-8B32-4713-8745-F4C7BF630622}" type="presParOf" srcId="{AEFA5681-AC1F-4AFE-903C-6E874205DE07}" destId="{9987A3F9-33BF-4226-8FFD-06F35409C312}" srcOrd="0" destOrd="0" presId="urn:microsoft.com/office/officeart/2008/layout/VerticalCurvedList"/>
    <dgm:cxn modelId="{99E6C8CF-9510-4FF5-BB33-34C90E7D8DAF}" type="presParOf" srcId="{9987A3F9-33BF-4226-8FFD-06F35409C312}" destId="{679247C5-6139-4DA8-8ED0-0A455CE8AD58}" srcOrd="0" destOrd="0" presId="urn:microsoft.com/office/officeart/2008/layout/VerticalCurvedList"/>
    <dgm:cxn modelId="{F7594998-20A4-43DD-9243-4140E6D4F24A}" type="presParOf" srcId="{9987A3F9-33BF-4226-8FFD-06F35409C312}" destId="{1B6085CF-DDAF-40A9-9020-271C6440811C}" srcOrd="1" destOrd="0" presId="urn:microsoft.com/office/officeart/2008/layout/VerticalCurvedList"/>
    <dgm:cxn modelId="{6D716B6C-BB6E-4D05-B267-4758C65E2F3B}" type="presParOf" srcId="{9987A3F9-33BF-4226-8FFD-06F35409C312}" destId="{31B23729-63A9-4C3B-A518-FAF2565977F5}" srcOrd="2" destOrd="0" presId="urn:microsoft.com/office/officeart/2008/layout/VerticalCurvedList"/>
    <dgm:cxn modelId="{9330A444-F6D7-43B6-ADCB-40020BAC85C8}" type="presParOf" srcId="{9987A3F9-33BF-4226-8FFD-06F35409C312}" destId="{3E87E4C4-0C1E-4A22-B553-5009A191C226}" srcOrd="3" destOrd="0" presId="urn:microsoft.com/office/officeart/2008/layout/VerticalCurvedList"/>
    <dgm:cxn modelId="{0C7B4E43-D422-4228-960D-6C44723AD9CA}" type="presParOf" srcId="{AEFA5681-AC1F-4AFE-903C-6E874205DE07}" destId="{A66B36B8-9A84-4A80-BBC4-F8BDCA8218A7}" srcOrd="1" destOrd="0" presId="urn:microsoft.com/office/officeart/2008/layout/VerticalCurvedList"/>
    <dgm:cxn modelId="{982BD232-1C8E-440E-AB69-1472B3D24F2E}" type="presParOf" srcId="{AEFA5681-AC1F-4AFE-903C-6E874205DE07}" destId="{7C352F56-0D72-44AE-9F19-CA1ED33D3FC5}" srcOrd="2" destOrd="0" presId="urn:microsoft.com/office/officeart/2008/layout/VerticalCurvedList"/>
    <dgm:cxn modelId="{DEC37668-1F3E-4F6A-8C9B-5446CC8083B7}" type="presParOf" srcId="{7C352F56-0D72-44AE-9F19-CA1ED33D3FC5}" destId="{BE8C2B68-0B3A-4C9D-8B97-79D736DE2F3C}" srcOrd="0" destOrd="0" presId="urn:microsoft.com/office/officeart/2008/layout/VerticalCurvedList"/>
    <dgm:cxn modelId="{830BAD8C-337C-4C6F-8B3A-F73B1D758013}" type="presParOf" srcId="{AEFA5681-AC1F-4AFE-903C-6E874205DE07}" destId="{D6FFDB8B-CAC2-4685-9FA8-0D3E96D298CF}" srcOrd="3" destOrd="0" presId="urn:microsoft.com/office/officeart/2008/layout/VerticalCurvedList"/>
    <dgm:cxn modelId="{01365A7F-654C-4FA1-904C-5116EA380797}" type="presParOf" srcId="{AEFA5681-AC1F-4AFE-903C-6E874205DE07}" destId="{0ABF25A8-EA4D-466B-AF62-1B4838327743}" srcOrd="4" destOrd="0" presId="urn:microsoft.com/office/officeart/2008/layout/VerticalCurvedList"/>
    <dgm:cxn modelId="{72E0A575-03DB-4759-99AB-5CD4042864C9}" type="presParOf" srcId="{0ABF25A8-EA4D-466B-AF62-1B4838327743}" destId="{2C86C5F9-5B6A-45E3-9DAA-9CBBB77921C9}" srcOrd="0" destOrd="0" presId="urn:microsoft.com/office/officeart/2008/layout/VerticalCurvedList"/>
    <dgm:cxn modelId="{6662E708-73C2-4C86-A32E-2E10422F2CFF}" type="presParOf" srcId="{AEFA5681-AC1F-4AFE-903C-6E874205DE07}" destId="{089BC352-DD08-4682-AC78-4A385BBCAF7E}" srcOrd="5" destOrd="0" presId="urn:microsoft.com/office/officeart/2008/layout/VerticalCurvedList"/>
    <dgm:cxn modelId="{D2EFFA55-1860-490E-A8B5-B3D080C55077}" type="presParOf" srcId="{AEFA5681-AC1F-4AFE-903C-6E874205DE07}" destId="{337A9697-972E-42FB-93E3-94546024035B}" srcOrd="6" destOrd="0" presId="urn:microsoft.com/office/officeart/2008/layout/VerticalCurvedList"/>
    <dgm:cxn modelId="{7F27A23C-07B9-4508-872B-0BE875D7790C}" type="presParOf" srcId="{337A9697-972E-42FB-93E3-94546024035B}" destId="{BEFC7AC5-3913-4F20-A590-4575913C313F}" srcOrd="0" destOrd="0" presId="urn:microsoft.com/office/officeart/2008/layout/VerticalCurvedList"/>
    <dgm:cxn modelId="{9B969FBC-BC29-46B9-90CD-693D47117FB3}" type="presParOf" srcId="{AEFA5681-AC1F-4AFE-903C-6E874205DE07}" destId="{4FFEF7AC-E8B3-4518-BBD6-67117B00250D}" srcOrd="7" destOrd="0" presId="urn:microsoft.com/office/officeart/2008/layout/VerticalCurvedList"/>
    <dgm:cxn modelId="{9E1509DF-8081-4634-9333-3699AE61449E}" type="presParOf" srcId="{AEFA5681-AC1F-4AFE-903C-6E874205DE07}" destId="{BF816766-75CB-4399-834D-18D416556F64}" srcOrd="8" destOrd="0" presId="urn:microsoft.com/office/officeart/2008/layout/VerticalCurvedList"/>
    <dgm:cxn modelId="{9C36C1AA-CD74-4FE8-8AA0-F07480E828C2}" type="presParOf" srcId="{BF816766-75CB-4399-834D-18D416556F64}" destId="{181A955C-56BC-450D-9734-347437BECF42}"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E9A067A-1898-4FFE-A652-68F40B1A1B67}" type="doc">
      <dgm:prSet loTypeId="urn:microsoft.com/office/officeart/2008/layout/SquareAccentList" loCatId="list" qsTypeId="urn:microsoft.com/office/officeart/2005/8/quickstyle/simple1" qsCatId="simple" csTypeId="urn:microsoft.com/office/officeart/2005/8/colors/colorful5" csCatId="colorful" phldr="1"/>
      <dgm:spPr/>
      <dgm:t>
        <a:bodyPr/>
        <a:lstStyle/>
        <a:p>
          <a:endParaRPr lang="de-DE"/>
        </a:p>
      </dgm:t>
    </dgm:pt>
    <dgm:pt modelId="{4D86CE6D-8825-423D-B8A1-E2C67B20C3E4}">
      <dgm:prSet phldrT="[Text]" custT="1"/>
      <dgm:spPr/>
      <dgm:t>
        <a:bodyPr/>
        <a:lstStyle/>
        <a:p>
          <a:r>
            <a:rPr lang="de-DE" sz="2200" b="1" dirty="0"/>
            <a:t>Regeln zur Gerätenutzung</a:t>
          </a:r>
        </a:p>
      </dgm:t>
    </dgm:pt>
    <dgm:pt modelId="{5A23F1B8-CBA2-4559-A683-5765F3913EFB}" type="parTrans" cxnId="{068CEDDF-DD39-4CC5-8BC2-51653BBCDACB}">
      <dgm:prSet/>
      <dgm:spPr/>
      <dgm:t>
        <a:bodyPr/>
        <a:lstStyle/>
        <a:p>
          <a:endParaRPr lang="de-DE"/>
        </a:p>
      </dgm:t>
    </dgm:pt>
    <dgm:pt modelId="{2542D5B7-5C2A-459C-9C81-9C9882E1A89F}" type="sibTrans" cxnId="{068CEDDF-DD39-4CC5-8BC2-51653BBCDACB}">
      <dgm:prSet/>
      <dgm:spPr/>
      <dgm:t>
        <a:bodyPr/>
        <a:lstStyle/>
        <a:p>
          <a:endParaRPr lang="de-DE"/>
        </a:p>
      </dgm:t>
    </dgm:pt>
    <dgm:pt modelId="{A92B35A1-18ED-4E71-A610-DCAE0A2F94C9}">
      <dgm:prSet phldrT="[Text]"/>
      <dgm:spPr/>
      <dgm:t>
        <a:bodyPr/>
        <a:lstStyle/>
        <a:p>
          <a:r>
            <a:rPr lang="de-DE" dirty="0"/>
            <a:t>Verständigung über Nutzungs- und Kommunikationsregeln</a:t>
          </a:r>
        </a:p>
      </dgm:t>
    </dgm:pt>
    <dgm:pt modelId="{47DB1282-55A6-451A-9E5A-DCEC341BE43E}" type="parTrans" cxnId="{E49D8CF9-44F1-4513-82BC-08C611CC9C96}">
      <dgm:prSet/>
      <dgm:spPr/>
      <dgm:t>
        <a:bodyPr/>
        <a:lstStyle/>
        <a:p>
          <a:endParaRPr lang="de-DE"/>
        </a:p>
      </dgm:t>
    </dgm:pt>
    <dgm:pt modelId="{9C0E31FA-AD82-420C-8C78-7A173D6F4731}" type="sibTrans" cxnId="{E49D8CF9-44F1-4513-82BC-08C611CC9C96}">
      <dgm:prSet/>
      <dgm:spPr/>
      <dgm:t>
        <a:bodyPr/>
        <a:lstStyle/>
        <a:p>
          <a:endParaRPr lang="de-DE"/>
        </a:p>
      </dgm:t>
    </dgm:pt>
    <dgm:pt modelId="{6C57AABF-C65B-4A9D-ACAF-6CA1D1E238EE}">
      <dgm:prSet phldrT="[Text]"/>
      <dgm:spPr/>
      <dgm:t>
        <a:bodyPr/>
        <a:lstStyle/>
        <a:p>
          <a:r>
            <a:rPr lang="de-DE" dirty="0"/>
            <a:t>Sensibilisierung der Lernenden für die Sinnhaftigkeit der Regeln</a:t>
          </a:r>
        </a:p>
      </dgm:t>
    </dgm:pt>
    <dgm:pt modelId="{7D095E2D-3FA2-413A-8C0E-D21A16B29A98}" type="parTrans" cxnId="{86A1CF5C-4CA8-4B2B-93ED-D3BEFCE7F6D9}">
      <dgm:prSet/>
      <dgm:spPr/>
      <dgm:t>
        <a:bodyPr/>
        <a:lstStyle/>
        <a:p>
          <a:endParaRPr lang="de-DE"/>
        </a:p>
      </dgm:t>
    </dgm:pt>
    <dgm:pt modelId="{7366CF61-C07B-4968-BCB9-C005D459305D}" type="sibTrans" cxnId="{86A1CF5C-4CA8-4B2B-93ED-D3BEFCE7F6D9}">
      <dgm:prSet/>
      <dgm:spPr/>
      <dgm:t>
        <a:bodyPr/>
        <a:lstStyle/>
        <a:p>
          <a:endParaRPr lang="de-DE"/>
        </a:p>
      </dgm:t>
    </dgm:pt>
    <dgm:pt modelId="{7985F4FE-4BE5-49B5-B952-34416D9488DB}">
      <dgm:prSet phldrT="[Text]" custT="1"/>
      <dgm:spPr/>
      <dgm:t>
        <a:bodyPr/>
        <a:lstStyle/>
        <a:p>
          <a:r>
            <a:rPr lang="de-DE" sz="2200" b="1" dirty="0"/>
            <a:t>Gerätebedienung</a:t>
          </a:r>
        </a:p>
      </dgm:t>
    </dgm:pt>
    <dgm:pt modelId="{5BA444C6-A052-499A-9B4E-71960363BA86}" type="parTrans" cxnId="{52D8B0F2-33C4-4312-941E-20C988A8C29C}">
      <dgm:prSet/>
      <dgm:spPr/>
      <dgm:t>
        <a:bodyPr/>
        <a:lstStyle/>
        <a:p>
          <a:endParaRPr lang="de-DE"/>
        </a:p>
      </dgm:t>
    </dgm:pt>
    <dgm:pt modelId="{F61F9D22-3848-407B-AD28-C2BCB219599E}" type="sibTrans" cxnId="{52D8B0F2-33C4-4312-941E-20C988A8C29C}">
      <dgm:prSet/>
      <dgm:spPr/>
      <dgm:t>
        <a:bodyPr/>
        <a:lstStyle/>
        <a:p>
          <a:endParaRPr lang="de-DE"/>
        </a:p>
      </dgm:t>
    </dgm:pt>
    <dgm:pt modelId="{DDE09A9F-0A1A-4F0E-81F9-031CF9A4C984}">
      <dgm:prSet phldrT="[Text]"/>
      <dgm:spPr/>
      <dgm:t>
        <a:bodyPr/>
        <a:lstStyle/>
        <a:p>
          <a:r>
            <a:rPr lang="de-DE" dirty="0"/>
            <a:t>Sicherstellen wichtiger Zugänge / Anmeldungen</a:t>
          </a:r>
        </a:p>
      </dgm:t>
    </dgm:pt>
    <dgm:pt modelId="{89353939-905B-4171-BD00-E1F73C95EBA8}" type="parTrans" cxnId="{D7AD28E0-8DA4-4166-B596-3CCA44D84852}">
      <dgm:prSet/>
      <dgm:spPr/>
      <dgm:t>
        <a:bodyPr/>
        <a:lstStyle/>
        <a:p>
          <a:endParaRPr lang="de-DE"/>
        </a:p>
      </dgm:t>
    </dgm:pt>
    <dgm:pt modelId="{FD5D969C-4354-43FE-91F4-B7362528C803}" type="sibTrans" cxnId="{D7AD28E0-8DA4-4166-B596-3CCA44D84852}">
      <dgm:prSet/>
      <dgm:spPr/>
      <dgm:t>
        <a:bodyPr/>
        <a:lstStyle/>
        <a:p>
          <a:endParaRPr lang="de-DE"/>
        </a:p>
      </dgm:t>
    </dgm:pt>
    <dgm:pt modelId="{C6ED16A0-1702-4AE5-BF86-2D9194AFC99E}">
      <dgm:prSet phldrT="[Text]"/>
      <dgm:spPr/>
      <dgm:t>
        <a:bodyPr/>
        <a:lstStyle/>
        <a:p>
          <a:r>
            <a:rPr lang="de-DE" dirty="0"/>
            <a:t>Vermittlung grundlegender Bedienkompetenzen, Informationen zu wichtigen Systemeinstellungen</a:t>
          </a:r>
        </a:p>
      </dgm:t>
    </dgm:pt>
    <dgm:pt modelId="{EF8A7B4E-18FD-4386-A773-EA4207E90A9E}" type="parTrans" cxnId="{A1958642-16DE-42FB-BA93-B17A8AE70BDA}">
      <dgm:prSet/>
      <dgm:spPr/>
      <dgm:t>
        <a:bodyPr/>
        <a:lstStyle/>
        <a:p>
          <a:endParaRPr lang="de-DE"/>
        </a:p>
      </dgm:t>
    </dgm:pt>
    <dgm:pt modelId="{3D7E72D2-FAD6-4EB7-A58E-805B1594CE2A}" type="sibTrans" cxnId="{A1958642-16DE-42FB-BA93-B17A8AE70BDA}">
      <dgm:prSet/>
      <dgm:spPr/>
      <dgm:t>
        <a:bodyPr/>
        <a:lstStyle/>
        <a:p>
          <a:endParaRPr lang="de-DE"/>
        </a:p>
      </dgm:t>
    </dgm:pt>
    <dgm:pt modelId="{5AD2AC25-4901-49C8-970B-86EB87BBAF2A}">
      <dgm:prSet phldrT="[Text]"/>
      <dgm:spPr/>
      <dgm:t>
        <a:bodyPr/>
        <a:lstStyle/>
        <a:p>
          <a:r>
            <a:rPr lang="de-DE" dirty="0"/>
            <a:t>Einarbeitung in die wichtigen Anwendungen des Schulalltages</a:t>
          </a:r>
        </a:p>
      </dgm:t>
    </dgm:pt>
    <dgm:pt modelId="{0BAAD600-A25D-4F34-BA77-1894140B8632}" type="parTrans" cxnId="{2C5066DB-B757-4871-A4DE-F6EB17D41287}">
      <dgm:prSet/>
      <dgm:spPr/>
      <dgm:t>
        <a:bodyPr/>
        <a:lstStyle/>
        <a:p>
          <a:endParaRPr lang="de-DE"/>
        </a:p>
      </dgm:t>
    </dgm:pt>
    <dgm:pt modelId="{DCCCD24C-E11C-45FD-901C-3C5CD9E7B8F8}" type="sibTrans" cxnId="{2C5066DB-B757-4871-A4DE-F6EB17D41287}">
      <dgm:prSet/>
      <dgm:spPr/>
      <dgm:t>
        <a:bodyPr/>
        <a:lstStyle/>
        <a:p>
          <a:endParaRPr lang="de-DE"/>
        </a:p>
      </dgm:t>
    </dgm:pt>
    <dgm:pt modelId="{98E5DA2A-CF11-47AD-A20F-A9299706A1B2}" type="pres">
      <dgm:prSet presAssocID="{FE9A067A-1898-4FFE-A652-68F40B1A1B67}" presName="layout" presStyleCnt="0">
        <dgm:presLayoutVars>
          <dgm:chMax/>
          <dgm:chPref/>
          <dgm:dir/>
          <dgm:resizeHandles/>
        </dgm:presLayoutVars>
      </dgm:prSet>
      <dgm:spPr/>
    </dgm:pt>
    <dgm:pt modelId="{A6594775-4CBA-412B-934F-B11B969311BD}" type="pres">
      <dgm:prSet presAssocID="{4D86CE6D-8825-423D-B8A1-E2C67B20C3E4}" presName="root" presStyleCnt="0">
        <dgm:presLayoutVars>
          <dgm:chMax/>
          <dgm:chPref/>
        </dgm:presLayoutVars>
      </dgm:prSet>
      <dgm:spPr/>
    </dgm:pt>
    <dgm:pt modelId="{0A5C5F2D-98FC-4204-A6CC-0387BEB29B03}" type="pres">
      <dgm:prSet presAssocID="{4D86CE6D-8825-423D-B8A1-E2C67B20C3E4}" presName="rootComposite" presStyleCnt="0">
        <dgm:presLayoutVars/>
      </dgm:prSet>
      <dgm:spPr/>
    </dgm:pt>
    <dgm:pt modelId="{8F035398-F41D-4BFE-851C-4A571465CE9E}" type="pres">
      <dgm:prSet presAssocID="{4D86CE6D-8825-423D-B8A1-E2C67B20C3E4}" presName="ParentAccent" presStyleLbl="alignNode1" presStyleIdx="0" presStyleCnt="2"/>
      <dgm:spPr/>
    </dgm:pt>
    <dgm:pt modelId="{1E83C82D-F878-438A-8F3C-C0B5100D9E50}" type="pres">
      <dgm:prSet presAssocID="{4D86CE6D-8825-423D-B8A1-E2C67B20C3E4}" presName="ParentSmallAccent" presStyleLbl="fgAcc1" presStyleIdx="0" presStyleCnt="2"/>
      <dgm:spPr/>
    </dgm:pt>
    <dgm:pt modelId="{182DE20D-9F0B-466D-9274-6968984CB938}" type="pres">
      <dgm:prSet presAssocID="{4D86CE6D-8825-423D-B8A1-E2C67B20C3E4}" presName="Parent" presStyleLbl="revTx" presStyleIdx="0" presStyleCnt="7">
        <dgm:presLayoutVars>
          <dgm:chMax/>
          <dgm:chPref val="4"/>
          <dgm:bulletEnabled val="1"/>
        </dgm:presLayoutVars>
      </dgm:prSet>
      <dgm:spPr/>
    </dgm:pt>
    <dgm:pt modelId="{0A930BC7-E50A-47BF-A532-648C3BB10B7F}" type="pres">
      <dgm:prSet presAssocID="{4D86CE6D-8825-423D-B8A1-E2C67B20C3E4}" presName="childShape" presStyleCnt="0">
        <dgm:presLayoutVars>
          <dgm:chMax val="0"/>
          <dgm:chPref val="0"/>
        </dgm:presLayoutVars>
      </dgm:prSet>
      <dgm:spPr/>
    </dgm:pt>
    <dgm:pt modelId="{76E5340F-1218-42E9-AD61-1935C9E840BA}" type="pres">
      <dgm:prSet presAssocID="{A92B35A1-18ED-4E71-A610-DCAE0A2F94C9}" presName="childComposite" presStyleCnt="0">
        <dgm:presLayoutVars>
          <dgm:chMax val="0"/>
          <dgm:chPref val="0"/>
        </dgm:presLayoutVars>
      </dgm:prSet>
      <dgm:spPr/>
    </dgm:pt>
    <dgm:pt modelId="{FA4C9CD3-8D6B-418F-AAC7-EFACAEC56EFB}" type="pres">
      <dgm:prSet presAssocID="{A92B35A1-18ED-4E71-A610-DCAE0A2F94C9}" presName="ChildAccent" presStyleLbl="solidFgAcc1" presStyleIdx="0" presStyleCnt="5"/>
      <dgm:spPr/>
    </dgm:pt>
    <dgm:pt modelId="{F99BD25C-6961-4FC3-B583-D6AF5F934D49}" type="pres">
      <dgm:prSet presAssocID="{A92B35A1-18ED-4E71-A610-DCAE0A2F94C9}" presName="Child" presStyleLbl="revTx" presStyleIdx="1" presStyleCnt="7">
        <dgm:presLayoutVars>
          <dgm:chMax val="0"/>
          <dgm:chPref val="0"/>
          <dgm:bulletEnabled val="1"/>
        </dgm:presLayoutVars>
      </dgm:prSet>
      <dgm:spPr/>
    </dgm:pt>
    <dgm:pt modelId="{442005A4-C239-47E3-9BC7-EAF41B8FCB28}" type="pres">
      <dgm:prSet presAssocID="{6C57AABF-C65B-4A9D-ACAF-6CA1D1E238EE}" presName="childComposite" presStyleCnt="0">
        <dgm:presLayoutVars>
          <dgm:chMax val="0"/>
          <dgm:chPref val="0"/>
        </dgm:presLayoutVars>
      </dgm:prSet>
      <dgm:spPr/>
    </dgm:pt>
    <dgm:pt modelId="{B2070633-F23B-4A10-AC5B-9E4903B33ACE}" type="pres">
      <dgm:prSet presAssocID="{6C57AABF-C65B-4A9D-ACAF-6CA1D1E238EE}" presName="ChildAccent" presStyleLbl="solidFgAcc1" presStyleIdx="1" presStyleCnt="5"/>
      <dgm:spPr/>
    </dgm:pt>
    <dgm:pt modelId="{CC418570-1A95-4818-8F67-564F62D57E4F}" type="pres">
      <dgm:prSet presAssocID="{6C57AABF-C65B-4A9D-ACAF-6CA1D1E238EE}" presName="Child" presStyleLbl="revTx" presStyleIdx="2" presStyleCnt="7">
        <dgm:presLayoutVars>
          <dgm:chMax val="0"/>
          <dgm:chPref val="0"/>
          <dgm:bulletEnabled val="1"/>
        </dgm:presLayoutVars>
      </dgm:prSet>
      <dgm:spPr/>
    </dgm:pt>
    <dgm:pt modelId="{C3438595-FDD6-4A96-9021-A312F6308860}" type="pres">
      <dgm:prSet presAssocID="{7985F4FE-4BE5-49B5-B952-34416D9488DB}" presName="root" presStyleCnt="0">
        <dgm:presLayoutVars>
          <dgm:chMax/>
          <dgm:chPref/>
        </dgm:presLayoutVars>
      </dgm:prSet>
      <dgm:spPr/>
    </dgm:pt>
    <dgm:pt modelId="{6FD415A3-F919-4FDD-A7C7-431395ABD8B2}" type="pres">
      <dgm:prSet presAssocID="{7985F4FE-4BE5-49B5-B952-34416D9488DB}" presName="rootComposite" presStyleCnt="0">
        <dgm:presLayoutVars/>
      </dgm:prSet>
      <dgm:spPr/>
    </dgm:pt>
    <dgm:pt modelId="{BFA9339B-89FA-4038-8FC3-E2B580C62997}" type="pres">
      <dgm:prSet presAssocID="{7985F4FE-4BE5-49B5-B952-34416D9488DB}" presName="ParentAccent" presStyleLbl="alignNode1" presStyleIdx="1" presStyleCnt="2"/>
      <dgm:spPr/>
    </dgm:pt>
    <dgm:pt modelId="{2CB78A34-F51D-4B4C-86B7-1EAB60168B90}" type="pres">
      <dgm:prSet presAssocID="{7985F4FE-4BE5-49B5-B952-34416D9488DB}" presName="ParentSmallAccent" presStyleLbl="fgAcc1" presStyleIdx="1" presStyleCnt="2"/>
      <dgm:spPr/>
    </dgm:pt>
    <dgm:pt modelId="{F663EF2B-5C81-4C1D-9084-418F53B7650A}" type="pres">
      <dgm:prSet presAssocID="{7985F4FE-4BE5-49B5-B952-34416D9488DB}" presName="Parent" presStyleLbl="revTx" presStyleIdx="3" presStyleCnt="7">
        <dgm:presLayoutVars>
          <dgm:chMax/>
          <dgm:chPref val="4"/>
          <dgm:bulletEnabled val="1"/>
        </dgm:presLayoutVars>
      </dgm:prSet>
      <dgm:spPr/>
    </dgm:pt>
    <dgm:pt modelId="{BAF3DE12-A921-40B7-B5AA-38207A74075E}" type="pres">
      <dgm:prSet presAssocID="{7985F4FE-4BE5-49B5-B952-34416D9488DB}" presName="childShape" presStyleCnt="0">
        <dgm:presLayoutVars>
          <dgm:chMax val="0"/>
          <dgm:chPref val="0"/>
        </dgm:presLayoutVars>
      </dgm:prSet>
      <dgm:spPr/>
    </dgm:pt>
    <dgm:pt modelId="{73BE6B4C-909E-44FE-8C5E-0443ADB10E2B}" type="pres">
      <dgm:prSet presAssocID="{DDE09A9F-0A1A-4F0E-81F9-031CF9A4C984}" presName="childComposite" presStyleCnt="0">
        <dgm:presLayoutVars>
          <dgm:chMax val="0"/>
          <dgm:chPref val="0"/>
        </dgm:presLayoutVars>
      </dgm:prSet>
      <dgm:spPr/>
    </dgm:pt>
    <dgm:pt modelId="{A98CED2E-920A-4B6E-9202-F2BF618DD070}" type="pres">
      <dgm:prSet presAssocID="{DDE09A9F-0A1A-4F0E-81F9-031CF9A4C984}" presName="ChildAccent" presStyleLbl="solidFgAcc1" presStyleIdx="2" presStyleCnt="5"/>
      <dgm:spPr/>
    </dgm:pt>
    <dgm:pt modelId="{D9FB5033-0DC8-47BA-9B06-F23F52A2D3CB}" type="pres">
      <dgm:prSet presAssocID="{DDE09A9F-0A1A-4F0E-81F9-031CF9A4C984}" presName="Child" presStyleLbl="revTx" presStyleIdx="4" presStyleCnt="7">
        <dgm:presLayoutVars>
          <dgm:chMax val="0"/>
          <dgm:chPref val="0"/>
          <dgm:bulletEnabled val="1"/>
        </dgm:presLayoutVars>
      </dgm:prSet>
      <dgm:spPr/>
    </dgm:pt>
    <dgm:pt modelId="{480446BA-4A93-4C28-9DD3-58F645191B7D}" type="pres">
      <dgm:prSet presAssocID="{C6ED16A0-1702-4AE5-BF86-2D9194AFC99E}" presName="childComposite" presStyleCnt="0">
        <dgm:presLayoutVars>
          <dgm:chMax val="0"/>
          <dgm:chPref val="0"/>
        </dgm:presLayoutVars>
      </dgm:prSet>
      <dgm:spPr/>
    </dgm:pt>
    <dgm:pt modelId="{F538BE00-D0EF-4ECA-A46D-AC20F21A3177}" type="pres">
      <dgm:prSet presAssocID="{C6ED16A0-1702-4AE5-BF86-2D9194AFC99E}" presName="ChildAccent" presStyleLbl="solidFgAcc1" presStyleIdx="3" presStyleCnt="5"/>
      <dgm:spPr/>
    </dgm:pt>
    <dgm:pt modelId="{BF8E7B50-F3BD-4643-B2E2-4E25DA93A53A}" type="pres">
      <dgm:prSet presAssocID="{C6ED16A0-1702-4AE5-BF86-2D9194AFC99E}" presName="Child" presStyleLbl="revTx" presStyleIdx="5" presStyleCnt="7">
        <dgm:presLayoutVars>
          <dgm:chMax val="0"/>
          <dgm:chPref val="0"/>
          <dgm:bulletEnabled val="1"/>
        </dgm:presLayoutVars>
      </dgm:prSet>
      <dgm:spPr/>
    </dgm:pt>
    <dgm:pt modelId="{586778DF-D186-416F-91AB-38A1BDD78E56}" type="pres">
      <dgm:prSet presAssocID="{5AD2AC25-4901-49C8-970B-86EB87BBAF2A}" presName="childComposite" presStyleCnt="0">
        <dgm:presLayoutVars>
          <dgm:chMax val="0"/>
          <dgm:chPref val="0"/>
        </dgm:presLayoutVars>
      </dgm:prSet>
      <dgm:spPr/>
    </dgm:pt>
    <dgm:pt modelId="{D5C7B85D-3060-4203-ACFE-317FBEB3FDD0}" type="pres">
      <dgm:prSet presAssocID="{5AD2AC25-4901-49C8-970B-86EB87BBAF2A}" presName="ChildAccent" presStyleLbl="solidFgAcc1" presStyleIdx="4" presStyleCnt="5"/>
      <dgm:spPr/>
    </dgm:pt>
    <dgm:pt modelId="{D4DBC626-1CF1-4D9D-8E7B-753D1EF0A980}" type="pres">
      <dgm:prSet presAssocID="{5AD2AC25-4901-49C8-970B-86EB87BBAF2A}" presName="Child" presStyleLbl="revTx" presStyleIdx="6" presStyleCnt="7">
        <dgm:presLayoutVars>
          <dgm:chMax val="0"/>
          <dgm:chPref val="0"/>
          <dgm:bulletEnabled val="1"/>
        </dgm:presLayoutVars>
      </dgm:prSet>
      <dgm:spPr/>
    </dgm:pt>
  </dgm:ptLst>
  <dgm:cxnLst>
    <dgm:cxn modelId="{DDB33D2F-0BB9-4BCF-A82F-F5DBE2311E84}" type="presOf" srcId="{6C57AABF-C65B-4A9D-ACAF-6CA1D1E238EE}" destId="{CC418570-1A95-4818-8F67-564F62D57E4F}" srcOrd="0" destOrd="0" presId="urn:microsoft.com/office/officeart/2008/layout/SquareAccentList"/>
    <dgm:cxn modelId="{203E1D40-EB40-4DA1-995D-282E244A847B}" type="presOf" srcId="{C6ED16A0-1702-4AE5-BF86-2D9194AFC99E}" destId="{BF8E7B50-F3BD-4643-B2E2-4E25DA93A53A}" srcOrd="0" destOrd="0" presId="urn:microsoft.com/office/officeart/2008/layout/SquareAccentList"/>
    <dgm:cxn modelId="{A1958642-16DE-42FB-BA93-B17A8AE70BDA}" srcId="{7985F4FE-4BE5-49B5-B952-34416D9488DB}" destId="{C6ED16A0-1702-4AE5-BF86-2D9194AFC99E}" srcOrd="1" destOrd="0" parTransId="{EF8A7B4E-18FD-4386-A773-EA4207E90A9E}" sibTransId="{3D7E72D2-FAD6-4EB7-A58E-805B1594CE2A}"/>
    <dgm:cxn modelId="{1307224A-9914-4E5F-A879-EBF54D1748E4}" type="presOf" srcId="{7985F4FE-4BE5-49B5-B952-34416D9488DB}" destId="{F663EF2B-5C81-4C1D-9084-418F53B7650A}" srcOrd="0" destOrd="0" presId="urn:microsoft.com/office/officeart/2008/layout/SquareAccentList"/>
    <dgm:cxn modelId="{86A1CF5C-4CA8-4B2B-93ED-D3BEFCE7F6D9}" srcId="{4D86CE6D-8825-423D-B8A1-E2C67B20C3E4}" destId="{6C57AABF-C65B-4A9D-ACAF-6CA1D1E238EE}" srcOrd="1" destOrd="0" parTransId="{7D095E2D-3FA2-413A-8C0E-D21A16B29A98}" sibTransId="{7366CF61-C07B-4968-BCB9-C005D459305D}"/>
    <dgm:cxn modelId="{61A9B96D-85D7-4181-B266-71E9D4B86498}" type="presOf" srcId="{DDE09A9F-0A1A-4F0E-81F9-031CF9A4C984}" destId="{D9FB5033-0DC8-47BA-9B06-F23F52A2D3CB}" srcOrd="0" destOrd="0" presId="urn:microsoft.com/office/officeart/2008/layout/SquareAccentList"/>
    <dgm:cxn modelId="{E9B521B3-0D90-490B-92E0-4D68EF16965C}" type="presOf" srcId="{A92B35A1-18ED-4E71-A610-DCAE0A2F94C9}" destId="{F99BD25C-6961-4FC3-B583-D6AF5F934D49}" srcOrd="0" destOrd="0" presId="urn:microsoft.com/office/officeart/2008/layout/SquareAccentList"/>
    <dgm:cxn modelId="{0C6266D2-989C-432B-8116-2D29B18E5B26}" type="presOf" srcId="{4D86CE6D-8825-423D-B8A1-E2C67B20C3E4}" destId="{182DE20D-9F0B-466D-9274-6968984CB938}" srcOrd="0" destOrd="0" presId="urn:microsoft.com/office/officeart/2008/layout/SquareAccentList"/>
    <dgm:cxn modelId="{2C5066DB-B757-4871-A4DE-F6EB17D41287}" srcId="{7985F4FE-4BE5-49B5-B952-34416D9488DB}" destId="{5AD2AC25-4901-49C8-970B-86EB87BBAF2A}" srcOrd="2" destOrd="0" parTransId="{0BAAD600-A25D-4F34-BA77-1894140B8632}" sibTransId="{DCCCD24C-E11C-45FD-901C-3C5CD9E7B8F8}"/>
    <dgm:cxn modelId="{068CEDDF-DD39-4CC5-8BC2-51653BBCDACB}" srcId="{FE9A067A-1898-4FFE-A652-68F40B1A1B67}" destId="{4D86CE6D-8825-423D-B8A1-E2C67B20C3E4}" srcOrd="0" destOrd="0" parTransId="{5A23F1B8-CBA2-4559-A683-5765F3913EFB}" sibTransId="{2542D5B7-5C2A-459C-9C81-9C9882E1A89F}"/>
    <dgm:cxn modelId="{D7AD28E0-8DA4-4166-B596-3CCA44D84852}" srcId="{7985F4FE-4BE5-49B5-B952-34416D9488DB}" destId="{DDE09A9F-0A1A-4F0E-81F9-031CF9A4C984}" srcOrd="0" destOrd="0" parTransId="{89353939-905B-4171-BD00-E1F73C95EBA8}" sibTransId="{FD5D969C-4354-43FE-91F4-B7362528C803}"/>
    <dgm:cxn modelId="{9A4590E1-4DDE-430B-A6D7-D54DEC87F099}" type="presOf" srcId="{5AD2AC25-4901-49C8-970B-86EB87BBAF2A}" destId="{D4DBC626-1CF1-4D9D-8E7B-753D1EF0A980}" srcOrd="0" destOrd="0" presId="urn:microsoft.com/office/officeart/2008/layout/SquareAccentList"/>
    <dgm:cxn modelId="{52D8B0F2-33C4-4312-941E-20C988A8C29C}" srcId="{FE9A067A-1898-4FFE-A652-68F40B1A1B67}" destId="{7985F4FE-4BE5-49B5-B952-34416D9488DB}" srcOrd="1" destOrd="0" parTransId="{5BA444C6-A052-499A-9B4E-71960363BA86}" sibTransId="{F61F9D22-3848-407B-AD28-C2BCB219599E}"/>
    <dgm:cxn modelId="{E49D8CF9-44F1-4513-82BC-08C611CC9C96}" srcId="{4D86CE6D-8825-423D-B8A1-E2C67B20C3E4}" destId="{A92B35A1-18ED-4E71-A610-DCAE0A2F94C9}" srcOrd="0" destOrd="0" parTransId="{47DB1282-55A6-451A-9E5A-DCEC341BE43E}" sibTransId="{9C0E31FA-AD82-420C-8C78-7A173D6F4731}"/>
    <dgm:cxn modelId="{D3560BFA-57DF-47B8-AD8D-8A2A03D78CED}" type="presOf" srcId="{FE9A067A-1898-4FFE-A652-68F40B1A1B67}" destId="{98E5DA2A-CF11-47AD-A20F-A9299706A1B2}" srcOrd="0" destOrd="0" presId="urn:microsoft.com/office/officeart/2008/layout/SquareAccentList"/>
    <dgm:cxn modelId="{F84EB9C9-F92A-4BF2-93D9-98C6009DE15F}" type="presParOf" srcId="{98E5DA2A-CF11-47AD-A20F-A9299706A1B2}" destId="{A6594775-4CBA-412B-934F-B11B969311BD}" srcOrd="0" destOrd="0" presId="urn:microsoft.com/office/officeart/2008/layout/SquareAccentList"/>
    <dgm:cxn modelId="{1910A753-E0BC-4871-BFAB-DE898DEDB60F}" type="presParOf" srcId="{A6594775-4CBA-412B-934F-B11B969311BD}" destId="{0A5C5F2D-98FC-4204-A6CC-0387BEB29B03}" srcOrd="0" destOrd="0" presId="urn:microsoft.com/office/officeart/2008/layout/SquareAccentList"/>
    <dgm:cxn modelId="{5CB9E874-0405-4797-AA10-5777C6887C81}" type="presParOf" srcId="{0A5C5F2D-98FC-4204-A6CC-0387BEB29B03}" destId="{8F035398-F41D-4BFE-851C-4A571465CE9E}" srcOrd="0" destOrd="0" presId="urn:microsoft.com/office/officeart/2008/layout/SquareAccentList"/>
    <dgm:cxn modelId="{28A56DFD-4B95-4724-A0AB-804F91472E83}" type="presParOf" srcId="{0A5C5F2D-98FC-4204-A6CC-0387BEB29B03}" destId="{1E83C82D-F878-438A-8F3C-C0B5100D9E50}" srcOrd="1" destOrd="0" presId="urn:microsoft.com/office/officeart/2008/layout/SquareAccentList"/>
    <dgm:cxn modelId="{2E356477-648E-49B7-9213-5113829769E3}" type="presParOf" srcId="{0A5C5F2D-98FC-4204-A6CC-0387BEB29B03}" destId="{182DE20D-9F0B-466D-9274-6968984CB938}" srcOrd="2" destOrd="0" presId="urn:microsoft.com/office/officeart/2008/layout/SquareAccentList"/>
    <dgm:cxn modelId="{DBFAC56A-E9C4-46A2-9033-F3FC994B9FF7}" type="presParOf" srcId="{A6594775-4CBA-412B-934F-B11B969311BD}" destId="{0A930BC7-E50A-47BF-A532-648C3BB10B7F}" srcOrd="1" destOrd="0" presId="urn:microsoft.com/office/officeart/2008/layout/SquareAccentList"/>
    <dgm:cxn modelId="{F325F522-06DD-4372-A7EF-7CF22C9582AF}" type="presParOf" srcId="{0A930BC7-E50A-47BF-A532-648C3BB10B7F}" destId="{76E5340F-1218-42E9-AD61-1935C9E840BA}" srcOrd="0" destOrd="0" presId="urn:microsoft.com/office/officeart/2008/layout/SquareAccentList"/>
    <dgm:cxn modelId="{BA9D25B0-1410-43EF-A441-56B36F25D97F}" type="presParOf" srcId="{76E5340F-1218-42E9-AD61-1935C9E840BA}" destId="{FA4C9CD3-8D6B-418F-AAC7-EFACAEC56EFB}" srcOrd="0" destOrd="0" presId="urn:microsoft.com/office/officeart/2008/layout/SquareAccentList"/>
    <dgm:cxn modelId="{D0C6DBE7-5AB5-42E5-ADE9-54A1559A418A}" type="presParOf" srcId="{76E5340F-1218-42E9-AD61-1935C9E840BA}" destId="{F99BD25C-6961-4FC3-B583-D6AF5F934D49}" srcOrd="1" destOrd="0" presId="urn:microsoft.com/office/officeart/2008/layout/SquareAccentList"/>
    <dgm:cxn modelId="{03E73C9B-B872-42DD-9782-4565A2284A1A}" type="presParOf" srcId="{0A930BC7-E50A-47BF-A532-648C3BB10B7F}" destId="{442005A4-C239-47E3-9BC7-EAF41B8FCB28}" srcOrd="1" destOrd="0" presId="urn:microsoft.com/office/officeart/2008/layout/SquareAccentList"/>
    <dgm:cxn modelId="{D3A27930-2142-4E43-9D82-9718EA20E615}" type="presParOf" srcId="{442005A4-C239-47E3-9BC7-EAF41B8FCB28}" destId="{B2070633-F23B-4A10-AC5B-9E4903B33ACE}" srcOrd="0" destOrd="0" presId="urn:microsoft.com/office/officeart/2008/layout/SquareAccentList"/>
    <dgm:cxn modelId="{F6DC0109-FF78-4AD8-BA61-4A02C1F6D7D9}" type="presParOf" srcId="{442005A4-C239-47E3-9BC7-EAF41B8FCB28}" destId="{CC418570-1A95-4818-8F67-564F62D57E4F}" srcOrd="1" destOrd="0" presId="urn:microsoft.com/office/officeart/2008/layout/SquareAccentList"/>
    <dgm:cxn modelId="{781B06C4-8102-4C92-980B-BEA659990C9D}" type="presParOf" srcId="{98E5DA2A-CF11-47AD-A20F-A9299706A1B2}" destId="{C3438595-FDD6-4A96-9021-A312F6308860}" srcOrd="1" destOrd="0" presId="urn:microsoft.com/office/officeart/2008/layout/SquareAccentList"/>
    <dgm:cxn modelId="{C6788D9B-6D67-45B1-9E94-8E3B8B7BCB25}" type="presParOf" srcId="{C3438595-FDD6-4A96-9021-A312F6308860}" destId="{6FD415A3-F919-4FDD-A7C7-431395ABD8B2}" srcOrd="0" destOrd="0" presId="urn:microsoft.com/office/officeart/2008/layout/SquareAccentList"/>
    <dgm:cxn modelId="{3787C6A8-B33C-46B9-A4C9-7F6CF271921C}" type="presParOf" srcId="{6FD415A3-F919-4FDD-A7C7-431395ABD8B2}" destId="{BFA9339B-89FA-4038-8FC3-E2B580C62997}" srcOrd="0" destOrd="0" presId="urn:microsoft.com/office/officeart/2008/layout/SquareAccentList"/>
    <dgm:cxn modelId="{E5FCE201-E29D-474C-AFFC-9D27E316291D}" type="presParOf" srcId="{6FD415A3-F919-4FDD-A7C7-431395ABD8B2}" destId="{2CB78A34-F51D-4B4C-86B7-1EAB60168B90}" srcOrd="1" destOrd="0" presId="urn:microsoft.com/office/officeart/2008/layout/SquareAccentList"/>
    <dgm:cxn modelId="{C3DBA3AE-2157-4254-B53A-B038418E15A6}" type="presParOf" srcId="{6FD415A3-F919-4FDD-A7C7-431395ABD8B2}" destId="{F663EF2B-5C81-4C1D-9084-418F53B7650A}" srcOrd="2" destOrd="0" presId="urn:microsoft.com/office/officeart/2008/layout/SquareAccentList"/>
    <dgm:cxn modelId="{12537C73-8F46-4279-8BEB-BC653E9328DD}" type="presParOf" srcId="{C3438595-FDD6-4A96-9021-A312F6308860}" destId="{BAF3DE12-A921-40B7-B5AA-38207A74075E}" srcOrd="1" destOrd="0" presId="urn:microsoft.com/office/officeart/2008/layout/SquareAccentList"/>
    <dgm:cxn modelId="{F2917AD5-4C70-4FB4-AAFD-5C072916E5CF}" type="presParOf" srcId="{BAF3DE12-A921-40B7-B5AA-38207A74075E}" destId="{73BE6B4C-909E-44FE-8C5E-0443ADB10E2B}" srcOrd="0" destOrd="0" presId="urn:microsoft.com/office/officeart/2008/layout/SquareAccentList"/>
    <dgm:cxn modelId="{9B5242D0-217B-4F86-9A83-14997AD1347C}" type="presParOf" srcId="{73BE6B4C-909E-44FE-8C5E-0443ADB10E2B}" destId="{A98CED2E-920A-4B6E-9202-F2BF618DD070}" srcOrd="0" destOrd="0" presId="urn:microsoft.com/office/officeart/2008/layout/SquareAccentList"/>
    <dgm:cxn modelId="{8B6D1F3C-4907-4824-BF9C-5A4B902F7C4C}" type="presParOf" srcId="{73BE6B4C-909E-44FE-8C5E-0443ADB10E2B}" destId="{D9FB5033-0DC8-47BA-9B06-F23F52A2D3CB}" srcOrd="1" destOrd="0" presId="urn:microsoft.com/office/officeart/2008/layout/SquareAccentList"/>
    <dgm:cxn modelId="{B28ADC6A-8AD7-422C-9330-56974E0D2141}" type="presParOf" srcId="{BAF3DE12-A921-40B7-B5AA-38207A74075E}" destId="{480446BA-4A93-4C28-9DD3-58F645191B7D}" srcOrd="1" destOrd="0" presId="urn:microsoft.com/office/officeart/2008/layout/SquareAccentList"/>
    <dgm:cxn modelId="{29077E12-6AA3-41C2-9E83-050C4DFDF02E}" type="presParOf" srcId="{480446BA-4A93-4C28-9DD3-58F645191B7D}" destId="{F538BE00-D0EF-4ECA-A46D-AC20F21A3177}" srcOrd="0" destOrd="0" presId="urn:microsoft.com/office/officeart/2008/layout/SquareAccentList"/>
    <dgm:cxn modelId="{89BD5F87-25AC-46C2-8F5E-A1B75C4D2EF1}" type="presParOf" srcId="{480446BA-4A93-4C28-9DD3-58F645191B7D}" destId="{BF8E7B50-F3BD-4643-B2E2-4E25DA93A53A}" srcOrd="1" destOrd="0" presId="urn:microsoft.com/office/officeart/2008/layout/SquareAccentList"/>
    <dgm:cxn modelId="{7B0F1272-B5E5-40FE-9F0D-045C819B3BA6}" type="presParOf" srcId="{BAF3DE12-A921-40B7-B5AA-38207A74075E}" destId="{586778DF-D186-416F-91AB-38A1BDD78E56}" srcOrd="2" destOrd="0" presId="urn:microsoft.com/office/officeart/2008/layout/SquareAccentList"/>
    <dgm:cxn modelId="{59268CD1-88B3-4223-B5B8-DA92A72D3CEE}" type="presParOf" srcId="{586778DF-D186-416F-91AB-38A1BDD78E56}" destId="{D5C7B85D-3060-4203-ACFE-317FBEB3FDD0}" srcOrd="0" destOrd="0" presId="urn:microsoft.com/office/officeart/2008/layout/SquareAccentList"/>
    <dgm:cxn modelId="{DE98721C-2F00-4807-B066-3D6728A69405}" type="presParOf" srcId="{586778DF-D186-416F-91AB-38A1BDD78E56}" destId="{D4DBC626-1CF1-4D9D-8E7B-753D1EF0A980}"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6A3AE10-67F0-4EDD-ABB0-40905251918B}" type="doc">
      <dgm:prSet loTypeId="urn:microsoft.com/office/officeart/2008/layout/SquareAccentList" loCatId="list" qsTypeId="urn:microsoft.com/office/officeart/2005/8/quickstyle/simple1" qsCatId="simple" csTypeId="urn:microsoft.com/office/officeart/2005/8/colors/colorful5" csCatId="colorful" phldr="1"/>
      <dgm:spPr/>
      <dgm:t>
        <a:bodyPr/>
        <a:lstStyle/>
        <a:p>
          <a:endParaRPr lang="de-DE"/>
        </a:p>
      </dgm:t>
    </dgm:pt>
    <dgm:pt modelId="{3F1534C8-3B3A-4A78-A4E4-2EC418F790FB}">
      <dgm:prSet phldrT="[Text]" custT="1"/>
      <dgm:spPr/>
      <dgm:t>
        <a:bodyPr/>
        <a:lstStyle/>
        <a:p>
          <a:r>
            <a:rPr lang="de-DE" sz="2200" b="1" dirty="0"/>
            <a:t>Lernorganisation</a:t>
          </a:r>
        </a:p>
      </dgm:t>
    </dgm:pt>
    <dgm:pt modelId="{5BCD63C4-C588-407F-932D-76C61BFE83CB}" type="parTrans" cxnId="{A40B1D67-4EAC-4687-AC49-B019F59AD7B7}">
      <dgm:prSet/>
      <dgm:spPr/>
      <dgm:t>
        <a:bodyPr/>
        <a:lstStyle/>
        <a:p>
          <a:endParaRPr lang="de-DE"/>
        </a:p>
      </dgm:t>
    </dgm:pt>
    <dgm:pt modelId="{CBBF47AA-EB82-4324-863F-AD07C7D8D483}" type="sibTrans" cxnId="{A40B1D67-4EAC-4687-AC49-B019F59AD7B7}">
      <dgm:prSet/>
      <dgm:spPr/>
      <dgm:t>
        <a:bodyPr/>
        <a:lstStyle/>
        <a:p>
          <a:endParaRPr lang="de-DE"/>
        </a:p>
      </dgm:t>
    </dgm:pt>
    <dgm:pt modelId="{A9F6CA40-B820-4696-B876-E6DFBC528012}">
      <dgm:prSet phldrT="[Text]"/>
      <dgm:spPr/>
      <dgm:t>
        <a:bodyPr/>
        <a:lstStyle/>
        <a:p>
          <a:r>
            <a:rPr lang="de-DE" dirty="0"/>
            <a:t>Einführung in den schulischen Workflow</a:t>
          </a:r>
        </a:p>
      </dgm:t>
    </dgm:pt>
    <dgm:pt modelId="{D64B46D0-1F5C-4078-BA42-9A6841863FF2}" type="parTrans" cxnId="{DE4ABC5F-CC79-4D30-AAB7-3C3B8478A2C6}">
      <dgm:prSet/>
      <dgm:spPr/>
      <dgm:t>
        <a:bodyPr/>
        <a:lstStyle/>
        <a:p>
          <a:endParaRPr lang="de-DE"/>
        </a:p>
      </dgm:t>
    </dgm:pt>
    <dgm:pt modelId="{EB70AAE7-4DF5-4AF8-8FB5-D39F7A97C9EE}" type="sibTrans" cxnId="{DE4ABC5F-CC79-4D30-AAB7-3C3B8478A2C6}">
      <dgm:prSet/>
      <dgm:spPr/>
      <dgm:t>
        <a:bodyPr/>
        <a:lstStyle/>
        <a:p>
          <a:endParaRPr lang="de-DE"/>
        </a:p>
      </dgm:t>
    </dgm:pt>
    <dgm:pt modelId="{3435F7A1-80D7-442D-A705-77CED23E5194}">
      <dgm:prSet phldrT="[Text]"/>
      <dgm:spPr/>
      <dgm:t>
        <a:bodyPr/>
        <a:lstStyle/>
        <a:p>
          <a:r>
            <a:rPr lang="de-DE" dirty="0"/>
            <a:t>Organisation der digitalen Heftführung</a:t>
          </a:r>
        </a:p>
      </dgm:t>
    </dgm:pt>
    <dgm:pt modelId="{32C73910-DD7A-4B0A-8FE0-97711F73C4B3}" type="parTrans" cxnId="{64B2D431-CE64-4CE0-AF73-DE2758CB5D61}">
      <dgm:prSet/>
      <dgm:spPr/>
      <dgm:t>
        <a:bodyPr/>
        <a:lstStyle/>
        <a:p>
          <a:endParaRPr lang="de-DE"/>
        </a:p>
      </dgm:t>
    </dgm:pt>
    <dgm:pt modelId="{D9B5BC25-D25B-4CAF-88A7-7F9F69EDE360}" type="sibTrans" cxnId="{64B2D431-CE64-4CE0-AF73-DE2758CB5D61}">
      <dgm:prSet/>
      <dgm:spPr/>
      <dgm:t>
        <a:bodyPr/>
        <a:lstStyle/>
        <a:p>
          <a:endParaRPr lang="de-DE"/>
        </a:p>
      </dgm:t>
    </dgm:pt>
    <dgm:pt modelId="{47E1578A-1B59-4C6D-B48D-1288E2FCD46F}">
      <dgm:prSet phldrT="[Text]"/>
      <dgm:spPr/>
      <dgm:t>
        <a:bodyPr/>
        <a:lstStyle/>
        <a:p>
          <a:r>
            <a:rPr lang="de-DE" dirty="0"/>
            <a:t>Tipps zur Selbstorganisation im Schulalltag</a:t>
          </a:r>
        </a:p>
      </dgm:t>
    </dgm:pt>
    <dgm:pt modelId="{80D3F550-5351-4BE7-9750-16FC31F5A3A4}" type="parTrans" cxnId="{E9DABB8E-CD63-4CD0-8395-715E2F3C0DE7}">
      <dgm:prSet/>
      <dgm:spPr/>
      <dgm:t>
        <a:bodyPr/>
        <a:lstStyle/>
        <a:p>
          <a:endParaRPr lang="de-DE"/>
        </a:p>
      </dgm:t>
    </dgm:pt>
    <dgm:pt modelId="{14C525F1-375A-47AB-8AF0-FAE7BF6CAA61}" type="sibTrans" cxnId="{E9DABB8E-CD63-4CD0-8395-715E2F3C0DE7}">
      <dgm:prSet/>
      <dgm:spPr/>
      <dgm:t>
        <a:bodyPr/>
        <a:lstStyle/>
        <a:p>
          <a:endParaRPr lang="de-DE"/>
        </a:p>
      </dgm:t>
    </dgm:pt>
    <dgm:pt modelId="{851A71EF-8918-4681-83CC-EF888A31E9AB}">
      <dgm:prSet phldrT="[Text]" custT="1"/>
      <dgm:spPr/>
      <dgm:t>
        <a:bodyPr/>
        <a:lstStyle/>
        <a:p>
          <a:r>
            <a:rPr lang="de-DE" sz="2200" b="1" dirty="0"/>
            <a:t>Medienerziehung</a:t>
          </a:r>
        </a:p>
      </dgm:t>
    </dgm:pt>
    <dgm:pt modelId="{6E857F77-60F9-4738-8B82-263C4BED3647}" type="parTrans" cxnId="{4672190D-1814-44E4-AAC3-7CA97396DFC7}">
      <dgm:prSet/>
      <dgm:spPr/>
      <dgm:t>
        <a:bodyPr/>
        <a:lstStyle/>
        <a:p>
          <a:endParaRPr lang="de-DE"/>
        </a:p>
      </dgm:t>
    </dgm:pt>
    <dgm:pt modelId="{2100CCB5-EB7C-4D0C-AA82-FEE7A2A05D7D}" type="sibTrans" cxnId="{4672190D-1814-44E4-AAC3-7CA97396DFC7}">
      <dgm:prSet/>
      <dgm:spPr/>
      <dgm:t>
        <a:bodyPr/>
        <a:lstStyle/>
        <a:p>
          <a:endParaRPr lang="de-DE"/>
        </a:p>
      </dgm:t>
    </dgm:pt>
    <dgm:pt modelId="{021D3513-90CD-45A3-A9C1-70E2F7B1D2A7}">
      <dgm:prSet phldrT="[Text]"/>
      <dgm:spPr/>
      <dgm:t>
        <a:bodyPr/>
        <a:lstStyle/>
        <a:p>
          <a:r>
            <a:rPr lang="de-DE" dirty="0"/>
            <a:t>Datenschutz</a:t>
          </a:r>
        </a:p>
      </dgm:t>
    </dgm:pt>
    <dgm:pt modelId="{4E2F9098-0185-4EE4-87A0-D681712CF9BE}" type="parTrans" cxnId="{A04B4A4E-51E1-4A04-8C99-BB948C3B7754}">
      <dgm:prSet/>
      <dgm:spPr/>
      <dgm:t>
        <a:bodyPr/>
        <a:lstStyle/>
        <a:p>
          <a:endParaRPr lang="de-DE"/>
        </a:p>
      </dgm:t>
    </dgm:pt>
    <dgm:pt modelId="{A59AF1AC-FA76-4B8C-BB52-716E811149E7}" type="sibTrans" cxnId="{A04B4A4E-51E1-4A04-8C99-BB948C3B7754}">
      <dgm:prSet/>
      <dgm:spPr/>
      <dgm:t>
        <a:bodyPr/>
        <a:lstStyle/>
        <a:p>
          <a:endParaRPr lang="de-DE"/>
        </a:p>
      </dgm:t>
    </dgm:pt>
    <dgm:pt modelId="{FA9712FB-79F4-430E-8EA2-71F5D53C9FA6}">
      <dgm:prSet phldrT="[Text]"/>
      <dgm:spPr/>
      <dgm:t>
        <a:bodyPr/>
        <a:lstStyle/>
        <a:p>
          <a:r>
            <a:rPr lang="de-DE" dirty="0"/>
            <a:t>Urheberrecht</a:t>
          </a:r>
        </a:p>
      </dgm:t>
    </dgm:pt>
    <dgm:pt modelId="{DCDEE98B-AA7E-46FD-9914-83F292B10C98}" type="parTrans" cxnId="{BF254B81-8F0F-49AF-9434-97696EC8A61A}">
      <dgm:prSet/>
      <dgm:spPr/>
      <dgm:t>
        <a:bodyPr/>
        <a:lstStyle/>
        <a:p>
          <a:endParaRPr lang="de-DE"/>
        </a:p>
      </dgm:t>
    </dgm:pt>
    <dgm:pt modelId="{021294D1-5A99-49F0-8C4A-FE37B82CC1AF}" type="sibTrans" cxnId="{BF254B81-8F0F-49AF-9434-97696EC8A61A}">
      <dgm:prSet/>
      <dgm:spPr/>
      <dgm:t>
        <a:bodyPr/>
        <a:lstStyle/>
        <a:p>
          <a:endParaRPr lang="de-DE"/>
        </a:p>
      </dgm:t>
    </dgm:pt>
    <dgm:pt modelId="{7AB37909-53E3-4D9D-941F-8C568CFA1E7F}">
      <dgm:prSet phldrT="[Text]"/>
      <dgm:spPr/>
      <dgm:t>
        <a:bodyPr/>
        <a:lstStyle/>
        <a:p>
          <a:r>
            <a:rPr lang="de-DE" dirty="0"/>
            <a:t>Selbstkritische Mediennutzung</a:t>
          </a:r>
        </a:p>
      </dgm:t>
    </dgm:pt>
    <dgm:pt modelId="{21A0E72A-718C-47EB-89A5-C5EE948C9E17}" type="parTrans" cxnId="{F74469F8-6CF6-4821-9643-469FF579C7BF}">
      <dgm:prSet/>
      <dgm:spPr/>
      <dgm:t>
        <a:bodyPr/>
        <a:lstStyle/>
        <a:p>
          <a:endParaRPr lang="de-DE"/>
        </a:p>
      </dgm:t>
    </dgm:pt>
    <dgm:pt modelId="{8A0070D6-FD28-4A57-851E-2F7517DC95D3}" type="sibTrans" cxnId="{F74469F8-6CF6-4821-9643-469FF579C7BF}">
      <dgm:prSet/>
      <dgm:spPr/>
      <dgm:t>
        <a:bodyPr/>
        <a:lstStyle/>
        <a:p>
          <a:endParaRPr lang="de-DE"/>
        </a:p>
      </dgm:t>
    </dgm:pt>
    <dgm:pt modelId="{5FA35EF8-EC1F-4DDD-9DEA-900FC9961CE2}">
      <dgm:prSet phldrT="[Text]"/>
      <dgm:spPr/>
      <dgm:t>
        <a:bodyPr/>
        <a:lstStyle/>
        <a:p>
          <a:r>
            <a:rPr lang="de-DE" dirty="0"/>
            <a:t>Einführung in das kollaborative Arbeiten</a:t>
          </a:r>
        </a:p>
      </dgm:t>
    </dgm:pt>
    <dgm:pt modelId="{CE2BE1B3-ACB7-4AC3-9C5B-1B716FF0505A}" type="parTrans" cxnId="{5D81FB7C-6B24-466A-A689-4B9C011D3907}">
      <dgm:prSet/>
      <dgm:spPr/>
      <dgm:t>
        <a:bodyPr/>
        <a:lstStyle/>
        <a:p>
          <a:endParaRPr lang="de-DE"/>
        </a:p>
      </dgm:t>
    </dgm:pt>
    <dgm:pt modelId="{1C4299DB-66D5-4A6D-A882-D836C63AF5EB}" type="sibTrans" cxnId="{5D81FB7C-6B24-466A-A689-4B9C011D3907}">
      <dgm:prSet/>
      <dgm:spPr/>
      <dgm:t>
        <a:bodyPr/>
        <a:lstStyle/>
        <a:p>
          <a:endParaRPr lang="de-DE"/>
        </a:p>
      </dgm:t>
    </dgm:pt>
    <dgm:pt modelId="{AEF9F5BF-0CF7-4D86-815F-08C5CEE84165}">
      <dgm:prSet phldrT="[Text]"/>
      <dgm:spPr/>
      <dgm:t>
        <a:bodyPr/>
        <a:lstStyle/>
        <a:p>
          <a:r>
            <a:rPr lang="de-DE" dirty="0"/>
            <a:t>…</a:t>
          </a:r>
        </a:p>
      </dgm:t>
    </dgm:pt>
    <dgm:pt modelId="{C1EB00BF-05FE-4796-9635-1B85214ABA27}" type="parTrans" cxnId="{D03EABF8-9750-407C-9231-B426E9B0C4B6}">
      <dgm:prSet/>
      <dgm:spPr/>
      <dgm:t>
        <a:bodyPr/>
        <a:lstStyle/>
        <a:p>
          <a:endParaRPr lang="de-DE"/>
        </a:p>
      </dgm:t>
    </dgm:pt>
    <dgm:pt modelId="{43984FFA-3315-4B7D-BF9F-1F92B9C460C2}" type="sibTrans" cxnId="{D03EABF8-9750-407C-9231-B426E9B0C4B6}">
      <dgm:prSet/>
      <dgm:spPr/>
      <dgm:t>
        <a:bodyPr/>
        <a:lstStyle/>
        <a:p>
          <a:endParaRPr lang="de-DE"/>
        </a:p>
      </dgm:t>
    </dgm:pt>
    <dgm:pt modelId="{C203B384-CC2F-42FD-A4FF-98E951B24225}">
      <dgm:prSet custT="1"/>
      <dgm:spPr/>
      <dgm:t>
        <a:bodyPr/>
        <a:lstStyle/>
        <a:p>
          <a:r>
            <a:rPr lang="de-DE" sz="2200" b="1" dirty="0"/>
            <a:t>Problemlösung</a:t>
          </a:r>
        </a:p>
      </dgm:t>
    </dgm:pt>
    <dgm:pt modelId="{A3F00AA9-AAC0-40E2-9B14-D074F09BE802}" type="parTrans" cxnId="{A1A16072-5A96-4419-8490-740E9307B5EC}">
      <dgm:prSet/>
      <dgm:spPr/>
      <dgm:t>
        <a:bodyPr/>
        <a:lstStyle/>
        <a:p>
          <a:endParaRPr lang="de-DE"/>
        </a:p>
      </dgm:t>
    </dgm:pt>
    <dgm:pt modelId="{26A87434-160F-49A5-81CB-E2F8018C00DD}" type="sibTrans" cxnId="{A1A16072-5A96-4419-8490-740E9307B5EC}">
      <dgm:prSet/>
      <dgm:spPr/>
      <dgm:t>
        <a:bodyPr/>
        <a:lstStyle/>
        <a:p>
          <a:endParaRPr lang="de-DE"/>
        </a:p>
      </dgm:t>
    </dgm:pt>
    <dgm:pt modelId="{32BB565F-7818-4BB1-B9E4-60D050C8EF63}">
      <dgm:prSet phldrT="[Text]"/>
      <dgm:spPr/>
      <dgm:t>
        <a:bodyPr/>
        <a:lstStyle/>
        <a:p>
          <a:r>
            <a:rPr lang="de-DE" dirty="0"/>
            <a:t>Ansprechpersonen bei Problemen</a:t>
          </a:r>
        </a:p>
      </dgm:t>
    </dgm:pt>
    <dgm:pt modelId="{4C1311CA-036E-48E5-AD6D-E2206F094C11}" type="parTrans" cxnId="{8C7B8110-188B-4899-AFD5-57EA764A5C05}">
      <dgm:prSet/>
      <dgm:spPr/>
      <dgm:t>
        <a:bodyPr/>
        <a:lstStyle/>
        <a:p>
          <a:endParaRPr lang="de-DE"/>
        </a:p>
      </dgm:t>
    </dgm:pt>
    <dgm:pt modelId="{3369E2C2-D6A0-4DD2-B5D3-B2048B226EF3}" type="sibTrans" cxnId="{8C7B8110-188B-4899-AFD5-57EA764A5C05}">
      <dgm:prSet/>
      <dgm:spPr/>
      <dgm:t>
        <a:bodyPr/>
        <a:lstStyle/>
        <a:p>
          <a:endParaRPr lang="de-DE"/>
        </a:p>
      </dgm:t>
    </dgm:pt>
    <dgm:pt modelId="{603EC0CF-0B3B-41A5-9567-A69C1BC49037}">
      <dgm:prSet phldrT="[Text]"/>
      <dgm:spPr/>
      <dgm:t>
        <a:bodyPr/>
        <a:lstStyle/>
        <a:p>
          <a:r>
            <a:rPr lang="de-DE" dirty="0"/>
            <a:t>Kenntnis weiterer Unterstützungsangebote</a:t>
          </a:r>
        </a:p>
      </dgm:t>
    </dgm:pt>
    <dgm:pt modelId="{FC7070F4-617E-4BBE-A5D1-5C583A060FCE}" type="parTrans" cxnId="{31632808-6A04-4058-ADDC-0629CECEB240}">
      <dgm:prSet/>
      <dgm:spPr/>
      <dgm:t>
        <a:bodyPr/>
        <a:lstStyle/>
        <a:p>
          <a:endParaRPr lang="de-DE"/>
        </a:p>
      </dgm:t>
    </dgm:pt>
    <dgm:pt modelId="{63A2BF5C-F3FE-4FAE-B068-7C0B48800768}" type="sibTrans" cxnId="{31632808-6A04-4058-ADDC-0629CECEB240}">
      <dgm:prSet/>
      <dgm:spPr/>
      <dgm:t>
        <a:bodyPr/>
        <a:lstStyle/>
        <a:p>
          <a:endParaRPr lang="de-DE"/>
        </a:p>
      </dgm:t>
    </dgm:pt>
    <dgm:pt modelId="{114A3225-804F-4F99-85EE-24DA58C7C269}" type="pres">
      <dgm:prSet presAssocID="{A6A3AE10-67F0-4EDD-ABB0-40905251918B}" presName="layout" presStyleCnt="0">
        <dgm:presLayoutVars>
          <dgm:chMax/>
          <dgm:chPref/>
          <dgm:dir/>
          <dgm:resizeHandles/>
        </dgm:presLayoutVars>
      </dgm:prSet>
      <dgm:spPr/>
    </dgm:pt>
    <dgm:pt modelId="{C5763CEE-50FE-4B98-AAD3-488C209A02AD}" type="pres">
      <dgm:prSet presAssocID="{3F1534C8-3B3A-4A78-A4E4-2EC418F790FB}" presName="root" presStyleCnt="0">
        <dgm:presLayoutVars>
          <dgm:chMax/>
          <dgm:chPref/>
        </dgm:presLayoutVars>
      </dgm:prSet>
      <dgm:spPr/>
    </dgm:pt>
    <dgm:pt modelId="{C43D2E08-689F-4A2B-A92F-587A748A955B}" type="pres">
      <dgm:prSet presAssocID="{3F1534C8-3B3A-4A78-A4E4-2EC418F790FB}" presName="rootComposite" presStyleCnt="0">
        <dgm:presLayoutVars/>
      </dgm:prSet>
      <dgm:spPr/>
    </dgm:pt>
    <dgm:pt modelId="{A92BFC68-2460-488C-B9F3-D224C84A9C6B}" type="pres">
      <dgm:prSet presAssocID="{3F1534C8-3B3A-4A78-A4E4-2EC418F790FB}" presName="ParentAccent" presStyleLbl="alignNode1" presStyleIdx="0" presStyleCnt="3"/>
      <dgm:spPr/>
    </dgm:pt>
    <dgm:pt modelId="{5F519423-8C01-4C61-AC47-37B4B0CA32D1}" type="pres">
      <dgm:prSet presAssocID="{3F1534C8-3B3A-4A78-A4E4-2EC418F790FB}" presName="ParentSmallAccent" presStyleLbl="fgAcc1" presStyleIdx="0" presStyleCnt="3"/>
      <dgm:spPr/>
    </dgm:pt>
    <dgm:pt modelId="{F70E0D1D-E2F4-45C3-B525-40B5040D488E}" type="pres">
      <dgm:prSet presAssocID="{3F1534C8-3B3A-4A78-A4E4-2EC418F790FB}" presName="Parent" presStyleLbl="revTx" presStyleIdx="0" presStyleCnt="13">
        <dgm:presLayoutVars>
          <dgm:chMax/>
          <dgm:chPref val="4"/>
          <dgm:bulletEnabled val="1"/>
        </dgm:presLayoutVars>
      </dgm:prSet>
      <dgm:spPr/>
    </dgm:pt>
    <dgm:pt modelId="{952923A6-0D69-4AF5-B3B3-677C99178C18}" type="pres">
      <dgm:prSet presAssocID="{3F1534C8-3B3A-4A78-A4E4-2EC418F790FB}" presName="childShape" presStyleCnt="0">
        <dgm:presLayoutVars>
          <dgm:chMax val="0"/>
          <dgm:chPref val="0"/>
        </dgm:presLayoutVars>
      </dgm:prSet>
      <dgm:spPr/>
    </dgm:pt>
    <dgm:pt modelId="{B87D3917-F060-4230-838A-0CE25CD5518F}" type="pres">
      <dgm:prSet presAssocID="{A9F6CA40-B820-4696-B876-E6DFBC528012}" presName="childComposite" presStyleCnt="0">
        <dgm:presLayoutVars>
          <dgm:chMax val="0"/>
          <dgm:chPref val="0"/>
        </dgm:presLayoutVars>
      </dgm:prSet>
      <dgm:spPr/>
    </dgm:pt>
    <dgm:pt modelId="{48AC6204-77A9-4CEE-9DAE-C1701DF8C74B}" type="pres">
      <dgm:prSet presAssocID="{A9F6CA40-B820-4696-B876-E6DFBC528012}" presName="ChildAccent" presStyleLbl="solidFgAcc1" presStyleIdx="0" presStyleCnt="10"/>
      <dgm:spPr/>
    </dgm:pt>
    <dgm:pt modelId="{42433B79-C3DF-4499-A726-B5B5AA59BBD0}" type="pres">
      <dgm:prSet presAssocID="{A9F6CA40-B820-4696-B876-E6DFBC528012}" presName="Child" presStyleLbl="revTx" presStyleIdx="1" presStyleCnt="13">
        <dgm:presLayoutVars>
          <dgm:chMax val="0"/>
          <dgm:chPref val="0"/>
          <dgm:bulletEnabled val="1"/>
        </dgm:presLayoutVars>
      </dgm:prSet>
      <dgm:spPr/>
    </dgm:pt>
    <dgm:pt modelId="{73C57D19-1A43-4763-9BF9-580708C427D3}" type="pres">
      <dgm:prSet presAssocID="{3435F7A1-80D7-442D-A705-77CED23E5194}" presName="childComposite" presStyleCnt="0">
        <dgm:presLayoutVars>
          <dgm:chMax val="0"/>
          <dgm:chPref val="0"/>
        </dgm:presLayoutVars>
      </dgm:prSet>
      <dgm:spPr/>
    </dgm:pt>
    <dgm:pt modelId="{FA2E5AC7-3F83-48C8-BDDE-B8E763180962}" type="pres">
      <dgm:prSet presAssocID="{3435F7A1-80D7-442D-A705-77CED23E5194}" presName="ChildAccent" presStyleLbl="solidFgAcc1" presStyleIdx="1" presStyleCnt="10"/>
      <dgm:spPr/>
    </dgm:pt>
    <dgm:pt modelId="{CC8BF9D0-2B76-4DEC-AB2A-2B02C29A74FD}" type="pres">
      <dgm:prSet presAssocID="{3435F7A1-80D7-442D-A705-77CED23E5194}" presName="Child" presStyleLbl="revTx" presStyleIdx="2" presStyleCnt="13">
        <dgm:presLayoutVars>
          <dgm:chMax val="0"/>
          <dgm:chPref val="0"/>
          <dgm:bulletEnabled val="1"/>
        </dgm:presLayoutVars>
      </dgm:prSet>
      <dgm:spPr/>
    </dgm:pt>
    <dgm:pt modelId="{D2ED1EBF-6C18-429B-8B3A-9CE85F5C9721}" type="pres">
      <dgm:prSet presAssocID="{47E1578A-1B59-4C6D-B48D-1288E2FCD46F}" presName="childComposite" presStyleCnt="0">
        <dgm:presLayoutVars>
          <dgm:chMax val="0"/>
          <dgm:chPref val="0"/>
        </dgm:presLayoutVars>
      </dgm:prSet>
      <dgm:spPr/>
    </dgm:pt>
    <dgm:pt modelId="{56AD29F2-A80E-48DA-B7E3-6E2A7415233B}" type="pres">
      <dgm:prSet presAssocID="{47E1578A-1B59-4C6D-B48D-1288E2FCD46F}" presName="ChildAccent" presStyleLbl="solidFgAcc1" presStyleIdx="2" presStyleCnt="10"/>
      <dgm:spPr/>
    </dgm:pt>
    <dgm:pt modelId="{22FC516D-1D03-4F2A-A636-65836553FB92}" type="pres">
      <dgm:prSet presAssocID="{47E1578A-1B59-4C6D-B48D-1288E2FCD46F}" presName="Child" presStyleLbl="revTx" presStyleIdx="3" presStyleCnt="13">
        <dgm:presLayoutVars>
          <dgm:chMax val="0"/>
          <dgm:chPref val="0"/>
          <dgm:bulletEnabled val="1"/>
        </dgm:presLayoutVars>
      </dgm:prSet>
      <dgm:spPr/>
    </dgm:pt>
    <dgm:pt modelId="{8E311558-AFDE-47D4-87DD-37C505C75C8B}" type="pres">
      <dgm:prSet presAssocID="{5FA35EF8-EC1F-4DDD-9DEA-900FC9961CE2}" presName="childComposite" presStyleCnt="0">
        <dgm:presLayoutVars>
          <dgm:chMax val="0"/>
          <dgm:chPref val="0"/>
        </dgm:presLayoutVars>
      </dgm:prSet>
      <dgm:spPr/>
    </dgm:pt>
    <dgm:pt modelId="{1BF71A26-24F2-4708-A1BB-AEE8B6327C2E}" type="pres">
      <dgm:prSet presAssocID="{5FA35EF8-EC1F-4DDD-9DEA-900FC9961CE2}" presName="ChildAccent" presStyleLbl="solidFgAcc1" presStyleIdx="3" presStyleCnt="10"/>
      <dgm:spPr/>
    </dgm:pt>
    <dgm:pt modelId="{E3EC1CAC-5896-4716-9A5E-79CEE9B2AF6C}" type="pres">
      <dgm:prSet presAssocID="{5FA35EF8-EC1F-4DDD-9DEA-900FC9961CE2}" presName="Child" presStyleLbl="revTx" presStyleIdx="4" presStyleCnt="13">
        <dgm:presLayoutVars>
          <dgm:chMax val="0"/>
          <dgm:chPref val="0"/>
          <dgm:bulletEnabled val="1"/>
        </dgm:presLayoutVars>
      </dgm:prSet>
      <dgm:spPr/>
    </dgm:pt>
    <dgm:pt modelId="{3B188852-42E7-42C1-9EC2-7E7CECC5EE51}" type="pres">
      <dgm:prSet presAssocID="{851A71EF-8918-4681-83CC-EF888A31E9AB}" presName="root" presStyleCnt="0">
        <dgm:presLayoutVars>
          <dgm:chMax/>
          <dgm:chPref/>
        </dgm:presLayoutVars>
      </dgm:prSet>
      <dgm:spPr/>
    </dgm:pt>
    <dgm:pt modelId="{309E2344-F8E3-431E-9ECC-5753DB936F60}" type="pres">
      <dgm:prSet presAssocID="{851A71EF-8918-4681-83CC-EF888A31E9AB}" presName="rootComposite" presStyleCnt="0">
        <dgm:presLayoutVars/>
      </dgm:prSet>
      <dgm:spPr/>
    </dgm:pt>
    <dgm:pt modelId="{1D737DB2-1162-4F38-A50D-15E82AC88E50}" type="pres">
      <dgm:prSet presAssocID="{851A71EF-8918-4681-83CC-EF888A31E9AB}" presName="ParentAccent" presStyleLbl="alignNode1" presStyleIdx="1" presStyleCnt="3"/>
      <dgm:spPr/>
    </dgm:pt>
    <dgm:pt modelId="{69F5E398-13CA-4BC5-909F-243D9E4FC0C6}" type="pres">
      <dgm:prSet presAssocID="{851A71EF-8918-4681-83CC-EF888A31E9AB}" presName="ParentSmallAccent" presStyleLbl="fgAcc1" presStyleIdx="1" presStyleCnt="3"/>
      <dgm:spPr/>
    </dgm:pt>
    <dgm:pt modelId="{CC1584DD-5B94-481F-9FD3-6F2934435B6D}" type="pres">
      <dgm:prSet presAssocID="{851A71EF-8918-4681-83CC-EF888A31E9AB}" presName="Parent" presStyleLbl="revTx" presStyleIdx="5" presStyleCnt="13">
        <dgm:presLayoutVars>
          <dgm:chMax/>
          <dgm:chPref val="4"/>
          <dgm:bulletEnabled val="1"/>
        </dgm:presLayoutVars>
      </dgm:prSet>
      <dgm:spPr/>
    </dgm:pt>
    <dgm:pt modelId="{B3F5F9E3-A109-4C69-A00F-29FBC42AB491}" type="pres">
      <dgm:prSet presAssocID="{851A71EF-8918-4681-83CC-EF888A31E9AB}" presName="childShape" presStyleCnt="0">
        <dgm:presLayoutVars>
          <dgm:chMax val="0"/>
          <dgm:chPref val="0"/>
        </dgm:presLayoutVars>
      </dgm:prSet>
      <dgm:spPr/>
    </dgm:pt>
    <dgm:pt modelId="{86F93CE5-2F17-4470-BAFF-001CF0EE77D0}" type="pres">
      <dgm:prSet presAssocID="{021D3513-90CD-45A3-A9C1-70E2F7B1D2A7}" presName="childComposite" presStyleCnt="0">
        <dgm:presLayoutVars>
          <dgm:chMax val="0"/>
          <dgm:chPref val="0"/>
        </dgm:presLayoutVars>
      </dgm:prSet>
      <dgm:spPr/>
    </dgm:pt>
    <dgm:pt modelId="{99D39557-862F-444C-823A-01D581B4010A}" type="pres">
      <dgm:prSet presAssocID="{021D3513-90CD-45A3-A9C1-70E2F7B1D2A7}" presName="ChildAccent" presStyleLbl="solidFgAcc1" presStyleIdx="4" presStyleCnt="10"/>
      <dgm:spPr/>
    </dgm:pt>
    <dgm:pt modelId="{89547E03-FBB0-4A56-9715-59CA7EFBD382}" type="pres">
      <dgm:prSet presAssocID="{021D3513-90CD-45A3-A9C1-70E2F7B1D2A7}" presName="Child" presStyleLbl="revTx" presStyleIdx="6" presStyleCnt="13">
        <dgm:presLayoutVars>
          <dgm:chMax val="0"/>
          <dgm:chPref val="0"/>
          <dgm:bulletEnabled val="1"/>
        </dgm:presLayoutVars>
      </dgm:prSet>
      <dgm:spPr/>
    </dgm:pt>
    <dgm:pt modelId="{91BF79A9-EACE-4EC3-AB6C-658A3529181F}" type="pres">
      <dgm:prSet presAssocID="{FA9712FB-79F4-430E-8EA2-71F5D53C9FA6}" presName="childComposite" presStyleCnt="0">
        <dgm:presLayoutVars>
          <dgm:chMax val="0"/>
          <dgm:chPref val="0"/>
        </dgm:presLayoutVars>
      </dgm:prSet>
      <dgm:spPr/>
    </dgm:pt>
    <dgm:pt modelId="{4F4AC9F8-4188-460E-9910-A8C9CC4E62A1}" type="pres">
      <dgm:prSet presAssocID="{FA9712FB-79F4-430E-8EA2-71F5D53C9FA6}" presName="ChildAccent" presStyleLbl="solidFgAcc1" presStyleIdx="5" presStyleCnt="10"/>
      <dgm:spPr/>
    </dgm:pt>
    <dgm:pt modelId="{86AA1D24-5F8A-4CB2-8259-17FC10AC29DA}" type="pres">
      <dgm:prSet presAssocID="{FA9712FB-79F4-430E-8EA2-71F5D53C9FA6}" presName="Child" presStyleLbl="revTx" presStyleIdx="7" presStyleCnt="13">
        <dgm:presLayoutVars>
          <dgm:chMax val="0"/>
          <dgm:chPref val="0"/>
          <dgm:bulletEnabled val="1"/>
        </dgm:presLayoutVars>
      </dgm:prSet>
      <dgm:spPr/>
    </dgm:pt>
    <dgm:pt modelId="{42EBA146-6A49-4C25-921F-34A5E4A8B023}" type="pres">
      <dgm:prSet presAssocID="{7AB37909-53E3-4D9D-941F-8C568CFA1E7F}" presName="childComposite" presStyleCnt="0">
        <dgm:presLayoutVars>
          <dgm:chMax val="0"/>
          <dgm:chPref val="0"/>
        </dgm:presLayoutVars>
      </dgm:prSet>
      <dgm:spPr/>
    </dgm:pt>
    <dgm:pt modelId="{58506938-1ED1-45A5-8E78-C5FB620B56B1}" type="pres">
      <dgm:prSet presAssocID="{7AB37909-53E3-4D9D-941F-8C568CFA1E7F}" presName="ChildAccent" presStyleLbl="solidFgAcc1" presStyleIdx="6" presStyleCnt="10"/>
      <dgm:spPr/>
    </dgm:pt>
    <dgm:pt modelId="{C4DEFE51-A8A1-4B3F-A4E9-864F60F15312}" type="pres">
      <dgm:prSet presAssocID="{7AB37909-53E3-4D9D-941F-8C568CFA1E7F}" presName="Child" presStyleLbl="revTx" presStyleIdx="8" presStyleCnt="13">
        <dgm:presLayoutVars>
          <dgm:chMax val="0"/>
          <dgm:chPref val="0"/>
          <dgm:bulletEnabled val="1"/>
        </dgm:presLayoutVars>
      </dgm:prSet>
      <dgm:spPr/>
    </dgm:pt>
    <dgm:pt modelId="{FFB0D4E6-B26C-4F83-9A6E-121762184750}" type="pres">
      <dgm:prSet presAssocID="{AEF9F5BF-0CF7-4D86-815F-08C5CEE84165}" presName="childComposite" presStyleCnt="0">
        <dgm:presLayoutVars>
          <dgm:chMax val="0"/>
          <dgm:chPref val="0"/>
        </dgm:presLayoutVars>
      </dgm:prSet>
      <dgm:spPr/>
    </dgm:pt>
    <dgm:pt modelId="{BBB13F06-BCD0-4D57-A0A5-F6E5E4ECC6FF}" type="pres">
      <dgm:prSet presAssocID="{AEF9F5BF-0CF7-4D86-815F-08C5CEE84165}" presName="ChildAccent" presStyleLbl="solidFgAcc1" presStyleIdx="7" presStyleCnt="10"/>
      <dgm:spPr/>
    </dgm:pt>
    <dgm:pt modelId="{6F2C63F7-F1F1-4478-9B23-DD7289573B5C}" type="pres">
      <dgm:prSet presAssocID="{AEF9F5BF-0CF7-4D86-815F-08C5CEE84165}" presName="Child" presStyleLbl="revTx" presStyleIdx="9" presStyleCnt="13">
        <dgm:presLayoutVars>
          <dgm:chMax val="0"/>
          <dgm:chPref val="0"/>
          <dgm:bulletEnabled val="1"/>
        </dgm:presLayoutVars>
      </dgm:prSet>
      <dgm:spPr/>
    </dgm:pt>
    <dgm:pt modelId="{ACAB1F48-B56A-42DA-95A3-3CFED91F8FA3}" type="pres">
      <dgm:prSet presAssocID="{C203B384-CC2F-42FD-A4FF-98E951B24225}" presName="root" presStyleCnt="0">
        <dgm:presLayoutVars>
          <dgm:chMax/>
          <dgm:chPref/>
        </dgm:presLayoutVars>
      </dgm:prSet>
      <dgm:spPr/>
    </dgm:pt>
    <dgm:pt modelId="{5658B90A-7F5C-4158-B661-0BF5409D1453}" type="pres">
      <dgm:prSet presAssocID="{C203B384-CC2F-42FD-A4FF-98E951B24225}" presName="rootComposite" presStyleCnt="0">
        <dgm:presLayoutVars/>
      </dgm:prSet>
      <dgm:spPr/>
    </dgm:pt>
    <dgm:pt modelId="{4A9CAA13-D72A-4DFA-B44E-9AF933FEAFF4}" type="pres">
      <dgm:prSet presAssocID="{C203B384-CC2F-42FD-A4FF-98E951B24225}" presName="ParentAccent" presStyleLbl="alignNode1" presStyleIdx="2" presStyleCnt="3"/>
      <dgm:spPr/>
    </dgm:pt>
    <dgm:pt modelId="{50EC7136-334D-4B04-A9F7-84FCA810BEA4}" type="pres">
      <dgm:prSet presAssocID="{C203B384-CC2F-42FD-A4FF-98E951B24225}" presName="ParentSmallAccent" presStyleLbl="fgAcc1" presStyleIdx="2" presStyleCnt="3"/>
      <dgm:spPr/>
    </dgm:pt>
    <dgm:pt modelId="{6ACE703A-858A-4DE3-9DA1-942F70063EB6}" type="pres">
      <dgm:prSet presAssocID="{C203B384-CC2F-42FD-A4FF-98E951B24225}" presName="Parent" presStyleLbl="revTx" presStyleIdx="10" presStyleCnt="13">
        <dgm:presLayoutVars>
          <dgm:chMax/>
          <dgm:chPref val="4"/>
          <dgm:bulletEnabled val="1"/>
        </dgm:presLayoutVars>
      </dgm:prSet>
      <dgm:spPr/>
    </dgm:pt>
    <dgm:pt modelId="{980D258E-6BE5-4FFC-8811-78FF10F28D57}" type="pres">
      <dgm:prSet presAssocID="{C203B384-CC2F-42FD-A4FF-98E951B24225}" presName="childShape" presStyleCnt="0">
        <dgm:presLayoutVars>
          <dgm:chMax val="0"/>
          <dgm:chPref val="0"/>
        </dgm:presLayoutVars>
      </dgm:prSet>
      <dgm:spPr/>
    </dgm:pt>
    <dgm:pt modelId="{76390CB2-7AB1-4596-B4A1-4B1C9CB321E4}" type="pres">
      <dgm:prSet presAssocID="{32BB565F-7818-4BB1-B9E4-60D050C8EF63}" presName="childComposite" presStyleCnt="0">
        <dgm:presLayoutVars>
          <dgm:chMax val="0"/>
          <dgm:chPref val="0"/>
        </dgm:presLayoutVars>
      </dgm:prSet>
      <dgm:spPr/>
    </dgm:pt>
    <dgm:pt modelId="{A946D906-7634-4563-85B7-D634E0AA82E2}" type="pres">
      <dgm:prSet presAssocID="{32BB565F-7818-4BB1-B9E4-60D050C8EF63}" presName="ChildAccent" presStyleLbl="solidFgAcc1" presStyleIdx="8" presStyleCnt="10"/>
      <dgm:spPr/>
    </dgm:pt>
    <dgm:pt modelId="{18E3BF9C-A32F-488B-936B-411EF0D939A6}" type="pres">
      <dgm:prSet presAssocID="{32BB565F-7818-4BB1-B9E4-60D050C8EF63}" presName="Child" presStyleLbl="revTx" presStyleIdx="11" presStyleCnt="13">
        <dgm:presLayoutVars>
          <dgm:chMax val="0"/>
          <dgm:chPref val="0"/>
          <dgm:bulletEnabled val="1"/>
        </dgm:presLayoutVars>
      </dgm:prSet>
      <dgm:spPr/>
    </dgm:pt>
    <dgm:pt modelId="{E57F254A-D792-4315-B8A0-769D49995983}" type="pres">
      <dgm:prSet presAssocID="{603EC0CF-0B3B-41A5-9567-A69C1BC49037}" presName="childComposite" presStyleCnt="0">
        <dgm:presLayoutVars>
          <dgm:chMax val="0"/>
          <dgm:chPref val="0"/>
        </dgm:presLayoutVars>
      </dgm:prSet>
      <dgm:spPr/>
    </dgm:pt>
    <dgm:pt modelId="{1CFC93F2-E677-4D3A-861C-E70C7F4A7991}" type="pres">
      <dgm:prSet presAssocID="{603EC0CF-0B3B-41A5-9567-A69C1BC49037}" presName="ChildAccent" presStyleLbl="solidFgAcc1" presStyleIdx="9" presStyleCnt="10"/>
      <dgm:spPr/>
    </dgm:pt>
    <dgm:pt modelId="{50D5B615-8702-4967-BAA3-97C9BC9782BB}" type="pres">
      <dgm:prSet presAssocID="{603EC0CF-0B3B-41A5-9567-A69C1BC49037}" presName="Child" presStyleLbl="revTx" presStyleIdx="12" presStyleCnt="13">
        <dgm:presLayoutVars>
          <dgm:chMax val="0"/>
          <dgm:chPref val="0"/>
          <dgm:bulletEnabled val="1"/>
        </dgm:presLayoutVars>
      </dgm:prSet>
      <dgm:spPr/>
    </dgm:pt>
  </dgm:ptLst>
  <dgm:cxnLst>
    <dgm:cxn modelId="{31632808-6A04-4058-ADDC-0629CECEB240}" srcId="{C203B384-CC2F-42FD-A4FF-98E951B24225}" destId="{603EC0CF-0B3B-41A5-9567-A69C1BC49037}" srcOrd="1" destOrd="0" parTransId="{FC7070F4-617E-4BBE-A5D1-5C583A060FCE}" sibTransId="{63A2BF5C-F3FE-4FAE-B068-7C0B48800768}"/>
    <dgm:cxn modelId="{4672190D-1814-44E4-AAC3-7CA97396DFC7}" srcId="{A6A3AE10-67F0-4EDD-ABB0-40905251918B}" destId="{851A71EF-8918-4681-83CC-EF888A31E9AB}" srcOrd="1" destOrd="0" parTransId="{6E857F77-60F9-4738-8B82-263C4BED3647}" sibTransId="{2100CCB5-EB7C-4D0C-AA82-FEE7A2A05D7D}"/>
    <dgm:cxn modelId="{594A540D-3699-44DF-94C8-8F9FBCBFD754}" type="presOf" srcId="{47E1578A-1B59-4C6D-B48D-1288E2FCD46F}" destId="{22FC516D-1D03-4F2A-A636-65836553FB92}" srcOrd="0" destOrd="0" presId="urn:microsoft.com/office/officeart/2008/layout/SquareAccentList"/>
    <dgm:cxn modelId="{8C7B8110-188B-4899-AFD5-57EA764A5C05}" srcId="{C203B384-CC2F-42FD-A4FF-98E951B24225}" destId="{32BB565F-7818-4BB1-B9E4-60D050C8EF63}" srcOrd="0" destOrd="0" parTransId="{4C1311CA-036E-48E5-AD6D-E2206F094C11}" sibTransId="{3369E2C2-D6A0-4DD2-B5D3-B2048B226EF3}"/>
    <dgm:cxn modelId="{96FE8A16-4F17-4D01-A131-498DEEEE7824}" type="presOf" srcId="{FA9712FB-79F4-430E-8EA2-71F5D53C9FA6}" destId="{86AA1D24-5F8A-4CB2-8259-17FC10AC29DA}" srcOrd="0" destOrd="0" presId="urn:microsoft.com/office/officeart/2008/layout/SquareAccentList"/>
    <dgm:cxn modelId="{B673E422-2A9A-4BA6-A2D5-60386DFDEE26}" type="presOf" srcId="{AEF9F5BF-0CF7-4D86-815F-08C5CEE84165}" destId="{6F2C63F7-F1F1-4478-9B23-DD7289573B5C}" srcOrd="0" destOrd="0" presId="urn:microsoft.com/office/officeart/2008/layout/SquareAccentList"/>
    <dgm:cxn modelId="{64B2D431-CE64-4CE0-AF73-DE2758CB5D61}" srcId="{3F1534C8-3B3A-4A78-A4E4-2EC418F790FB}" destId="{3435F7A1-80D7-442D-A705-77CED23E5194}" srcOrd="1" destOrd="0" parTransId="{32C73910-DD7A-4B0A-8FE0-97711F73C4B3}" sibTransId="{D9B5BC25-D25B-4CAF-88A7-7F9F69EDE360}"/>
    <dgm:cxn modelId="{4B826543-5C4D-4BA7-9EEF-155627514EC7}" type="presOf" srcId="{021D3513-90CD-45A3-A9C1-70E2F7B1D2A7}" destId="{89547E03-FBB0-4A56-9715-59CA7EFBD382}" srcOrd="0" destOrd="0" presId="urn:microsoft.com/office/officeart/2008/layout/SquareAccentList"/>
    <dgm:cxn modelId="{0BD6234A-D74A-4208-A15F-4FE273001C9A}" type="presOf" srcId="{A6A3AE10-67F0-4EDD-ABB0-40905251918B}" destId="{114A3225-804F-4F99-85EE-24DA58C7C269}" srcOrd="0" destOrd="0" presId="urn:microsoft.com/office/officeart/2008/layout/SquareAccentList"/>
    <dgm:cxn modelId="{A04B4A4E-51E1-4A04-8C99-BB948C3B7754}" srcId="{851A71EF-8918-4681-83CC-EF888A31E9AB}" destId="{021D3513-90CD-45A3-A9C1-70E2F7B1D2A7}" srcOrd="0" destOrd="0" parTransId="{4E2F9098-0185-4EE4-87A0-D681712CF9BE}" sibTransId="{A59AF1AC-FA76-4B8C-BB52-716E811149E7}"/>
    <dgm:cxn modelId="{74CB095D-D477-4D01-8E51-877BDAF3C952}" type="presOf" srcId="{851A71EF-8918-4681-83CC-EF888A31E9AB}" destId="{CC1584DD-5B94-481F-9FD3-6F2934435B6D}" srcOrd="0" destOrd="0" presId="urn:microsoft.com/office/officeart/2008/layout/SquareAccentList"/>
    <dgm:cxn modelId="{A1701D5D-2B50-42AE-97A5-86AA35320E56}" type="presOf" srcId="{5FA35EF8-EC1F-4DDD-9DEA-900FC9961CE2}" destId="{E3EC1CAC-5896-4716-9A5E-79CEE9B2AF6C}" srcOrd="0" destOrd="0" presId="urn:microsoft.com/office/officeart/2008/layout/SquareAccentList"/>
    <dgm:cxn modelId="{DE4ABC5F-CC79-4D30-AAB7-3C3B8478A2C6}" srcId="{3F1534C8-3B3A-4A78-A4E4-2EC418F790FB}" destId="{A9F6CA40-B820-4696-B876-E6DFBC528012}" srcOrd="0" destOrd="0" parTransId="{D64B46D0-1F5C-4078-BA42-9A6841863FF2}" sibTransId="{EB70AAE7-4DF5-4AF8-8FB5-D39F7A97C9EE}"/>
    <dgm:cxn modelId="{C4ADEF66-1670-4F94-93F9-218A355B726B}" type="presOf" srcId="{3F1534C8-3B3A-4A78-A4E4-2EC418F790FB}" destId="{F70E0D1D-E2F4-45C3-B525-40B5040D488E}" srcOrd="0" destOrd="0" presId="urn:microsoft.com/office/officeart/2008/layout/SquareAccentList"/>
    <dgm:cxn modelId="{A40B1D67-4EAC-4687-AC49-B019F59AD7B7}" srcId="{A6A3AE10-67F0-4EDD-ABB0-40905251918B}" destId="{3F1534C8-3B3A-4A78-A4E4-2EC418F790FB}" srcOrd="0" destOrd="0" parTransId="{5BCD63C4-C588-407F-932D-76C61BFE83CB}" sibTransId="{CBBF47AA-EB82-4324-863F-AD07C7D8D483}"/>
    <dgm:cxn modelId="{A1A16072-5A96-4419-8490-740E9307B5EC}" srcId="{A6A3AE10-67F0-4EDD-ABB0-40905251918B}" destId="{C203B384-CC2F-42FD-A4FF-98E951B24225}" srcOrd="2" destOrd="0" parTransId="{A3F00AA9-AAC0-40E2-9B14-D074F09BE802}" sibTransId="{26A87434-160F-49A5-81CB-E2F8018C00DD}"/>
    <dgm:cxn modelId="{29529E7C-E681-457E-AB5C-4C2B55D6CC9D}" type="presOf" srcId="{3435F7A1-80D7-442D-A705-77CED23E5194}" destId="{CC8BF9D0-2B76-4DEC-AB2A-2B02C29A74FD}" srcOrd="0" destOrd="0" presId="urn:microsoft.com/office/officeart/2008/layout/SquareAccentList"/>
    <dgm:cxn modelId="{5D81FB7C-6B24-466A-A689-4B9C011D3907}" srcId="{3F1534C8-3B3A-4A78-A4E4-2EC418F790FB}" destId="{5FA35EF8-EC1F-4DDD-9DEA-900FC9961CE2}" srcOrd="3" destOrd="0" parTransId="{CE2BE1B3-ACB7-4AC3-9C5B-1B716FF0505A}" sibTransId="{1C4299DB-66D5-4A6D-A882-D836C63AF5EB}"/>
    <dgm:cxn modelId="{BF254B81-8F0F-49AF-9434-97696EC8A61A}" srcId="{851A71EF-8918-4681-83CC-EF888A31E9AB}" destId="{FA9712FB-79F4-430E-8EA2-71F5D53C9FA6}" srcOrd="1" destOrd="0" parTransId="{DCDEE98B-AA7E-46FD-9914-83F292B10C98}" sibTransId="{021294D1-5A99-49F0-8C4A-FE37B82CC1AF}"/>
    <dgm:cxn modelId="{9A08AD83-C579-4207-B976-05CBCA1BC885}" type="presOf" srcId="{C203B384-CC2F-42FD-A4FF-98E951B24225}" destId="{6ACE703A-858A-4DE3-9DA1-942F70063EB6}" srcOrd="0" destOrd="0" presId="urn:microsoft.com/office/officeart/2008/layout/SquareAccentList"/>
    <dgm:cxn modelId="{E9DABB8E-CD63-4CD0-8395-715E2F3C0DE7}" srcId="{3F1534C8-3B3A-4A78-A4E4-2EC418F790FB}" destId="{47E1578A-1B59-4C6D-B48D-1288E2FCD46F}" srcOrd="2" destOrd="0" parTransId="{80D3F550-5351-4BE7-9750-16FC31F5A3A4}" sibTransId="{14C525F1-375A-47AB-8AF0-FAE7BF6CAA61}"/>
    <dgm:cxn modelId="{6BF72F9A-C99F-4AE1-830F-1911C1F60908}" type="presOf" srcId="{603EC0CF-0B3B-41A5-9567-A69C1BC49037}" destId="{50D5B615-8702-4967-BAA3-97C9BC9782BB}" srcOrd="0" destOrd="0" presId="urn:microsoft.com/office/officeart/2008/layout/SquareAccentList"/>
    <dgm:cxn modelId="{34FE68A2-800D-4338-88B3-FAF2CEC62BAC}" type="presOf" srcId="{A9F6CA40-B820-4696-B876-E6DFBC528012}" destId="{42433B79-C3DF-4499-A726-B5B5AA59BBD0}" srcOrd="0" destOrd="0" presId="urn:microsoft.com/office/officeart/2008/layout/SquareAccentList"/>
    <dgm:cxn modelId="{202FADDE-0457-4F81-817D-35322BE31204}" type="presOf" srcId="{32BB565F-7818-4BB1-B9E4-60D050C8EF63}" destId="{18E3BF9C-A32F-488B-936B-411EF0D939A6}" srcOrd="0" destOrd="0" presId="urn:microsoft.com/office/officeart/2008/layout/SquareAccentList"/>
    <dgm:cxn modelId="{000D23E6-8628-4C69-B41F-538842764D65}" type="presOf" srcId="{7AB37909-53E3-4D9D-941F-8C568CFA1E7F}" destId="{C4DEFE51-A8A1-4B3F-A4E9-864F60F15312}" srcOrd="0" destOrd="0" presId="urn:microsoft.com/office/officeart/2008/layout/SquareAccentList"/>
    <dgm:cxn modelId="{F74469F8-6CF6-4821-9643-469FF579C7BF}" srcId="{851A71EF-8918-4681-83CC-EF888A31E9AB}" destId="{7AB37909-53E3-4D9D-941F-8C568CFA1E7F}" srcOrd="2" destOrd="0" parTransId="{21A0E72A-718C-47EB-89A5-C5EE948C9E17}" sibTransId="{8A0070D6-FD28-4A57-851E-2F7517DC95D3}"/>
    <dgm:cxn modelId="{D03EABF8-9750-407C-9231-B426E9B0C4B6}" srcId="{851A71EF-8918-4681-83CC-EF888A31E9AB}" destId="{AEF9F5BF-0CF7-4D86-815F-08C5CEE84165}" srcOrd="3" destOrd="0" parTransId="{C1EB00BF-05FE-4796-9635-1B85214ABA27}" sibTransId="{43984FFA-3315-4B7D-BF9F-1F92B9C460C2}"/>
    <dgm:cxn modelId="{4E608A55-F0A3-45B8-AAEC-DE48CC670D7C}" type="presParOf" srcId="{114A3225-804F-4F99-85EE-24DA58C7C269}" destId="{C5763CEE-50FE-4B98-AAD3-488C209A02AD}" srcOrd="0" destOrd="0" presId="urn:microsoft.com/office/officeart/2008/layout/SquareAccentList"/>
    <dgm:cxn modelId="{DB8F9784-C462-4645-ADF5-B9B3103246D3}" type="presParOf" srcId="{C5763CEE-50FE-4B98-AAD3-488C209A02AD}" destId="{C43D2E08-689F-4A2B-A92F-587A748A955B}" srcOrd="0" destOrd="0" presId="urn:microsoft.com/office/officeart/2008/layout/SquareAccentList"/>
    <dgm:cxn modelId="{4B8CBC0F-2EA9-460A-857E-D13677DA3C40}" type="presParOf" srcId="{C43D2E08-689F-4A2B-A92F-587A748A955B}" destId="{A92BFC68-2460-488C-B9F3-D224C84A9C6B}" srcOrd="0" destOrd="0" presId="urn:microsoft.com/office/officeart/2008/layout/SquareAccentList"/>
    <dgm:cxn modelId="{E5AC29CA-650E-4992-A1BC-67A832093A24}" type="presParOf" srcId="{C43D2E08-689F-4A2B-A92F-587A748A955B}" destId="{5F519423-8C01-4C61-AC47-37B4B0CA32D1}" srcOrd="1" destOrd="0" presId="urn:microsoft.com/office/officeart/2008/layout/SquareAccentList"/>
    <dgm:cxn modelId="{0FA912CD-190D-404B-9D35-9C61211E5546}" type="presParOf" srcId="{C43D2E08-689F-4A2B-A92F-587A748A955B}" destId="{F70E0D1D-E2F4-45C3-B525-40B5040D488E}" srcOrd="2" destOrd="0" presId="urn:microsoft.com/office/officeart/2008/layout/SquareAccentList"/>
    <dgm:cxn modelId="{AD030DBB-122E-43E2-8599-7BC4CEED89CE}" type="presParOf" srcId="{C5763CEE-50FE-4B98-AAD3-488C209A02AD}" destId="{952923A6-0D69-4AF5-B3B3-677C99178C18}" srcOrd="1" destOrd="0" presId="urn:microsoft.com/office/officeart/2008/layout/SquareAccentList"/>
    <dgm:cxn modelId="{B048004B-59B7-4238-BA80-7AA82C799946}" type="presParOf" srcId="{952923A6-0D69-4AF5-B3B3-677C99178C18}" destId="{B87D3917-F060-4230-838A-0CE25CD5518F}" srcOrd="0" destOrd="0" presId="urn:microsoft.com/office/officeart/2008/layout/SquareAccentList"/>
    <dgm:cxn modelId="{ADB021AB-CB61-4132-B025-53704C3BA603}" type="presParOf" srcId="{B87D3917-F060-4230-838A-0CE25CD5518F}" destId="{48AC6204-77A9-4CEE-9DAE-C1701DF8C74B}" srcOrd="0" destOrd="0" presId="urn:microsoft.com/office/officeart/2008/layout/SquareAccentList"/>
    <dgm:cxn modelId="{5DBDE68B-5B1A-439A-BAD9-AF27F47DE117}" type="presParOf" srcId="{B87D3917-F060-4230-838A-0CE25CD5518F}" destId="{42433B79-C3DF-4499-A726-B5B5AA59BBD0}" srcOrd="1" destOrd="0" presId="urn:microsoft.com/office/officeart/2008/layout/SquareAccentList"/>
    <dgm:cxn modelId="{4C66C549-BCED-4EF5-972F-DF9515778181}" type="presParOf" srcId="{952923A6-0D69-4AF5-B3B3-677C99178C18}" destId="{73C57D19-1A43-4763-9BF9-580708C427D3}" srcOrd="1" destOrd="0" presId="urn:microsoft.com/office/officeart/2008/layout/SquareAccentList"/>
    <dgm:cxn modelId="{76992582-3C3E-45B2-B07A-6F2D122F6ABC}" type="presParOf" srcId="{73C57D19-1A43-4763-9BF9-580708C427D3}" destId="{FA2E5AC7-3F83-48C8-BDDE-B8E763180962}" srcOrd="0" destOrd="0" presId="urn:microsoft.com/office/officeart/2008/layout/SquareAccentList"/>
    <dgm:cxn modelId="{792AAE3C-8A3C-4B7B-8F30-7DC32A35004A}" type="presParOf" srcId="{73C57D19-1A43-4763-9BF9-580708C427D3}" destId="{CC8BF9D0-2B76-4DEC-AB2A-2B02C29A74FD}" srcOrd="1" destOrd="0" presId="urn:microsoft.com/office/officeart/2008/layout/SquareAccentList"/>
    <dgm:cxn modelId="{DB318194-94C9-470F-8FB1-53379B8ABF05}" type="presParOf" srcId="{952923A6-0D69-4AF5-B3B3-677C99178C18}" destId="{D2ED1EBF-6C18-429B-8B3A-9CE85F5C9721}" srcOrd="2" destOrd="0" presId="urn:microsoft.com/office/officeart/2008/layout/SquareAccentList"/>
    <dgm:cxn modelId="{96A4A2D1-B115-4423-8425-5EA186A7AF21}" type="presParOf" srcId="{D2ED1EBF-6C18-429B-8B3A-9CE85F5C9721}" destId="{56AD29F2-A80E-48DA-B7E3-6E2A7415233B}" srcOrd="0" destOrd="0" presId="urn:microsoft.com/office/officeart/2008/layout/SquareAccentList"/>
    <dgm:cxn modelId="{6FF536F5-CC39-4AAC-AADC-47B495A0FC43}" type="presParOf" srcId="{D2ED1EBF-6C18-429B-8B3A-9CE85F5C9721}" destId="{22FC516D-1D03-4F2A-A636-65836553FB92}" srcOrd="1" destOrd="0" presId="urn:microsoft.com/office/officeart/2008/layout/SquareAccentList"/>
    <dgm:cxn modelId="{9D3A7D21-E50A-4EDF-9D3C-9E2B52F35007}" type="presParOf" srcId="{952923A6-0D69-4AF5-B3B3-677C99178C18}" destId="{8E311558-AFDE-47D4-87DD-37C505C75C8B}" srcOrd="3" destOrd="0" presId="urn:microsoft.com/office/officeart/2008/layout/SquareAccentList"/>
    <dgm:cxn modelId="{C43178CB-A7F6-45DA-B0C6-EA25230DBCA6}" type="presParOf" srcId="{8E311558-AFDE-47D4-87DD-37C505C75C8B}" destId="{1BF71A26-24F2-4708-A1BB-AEE8B6327C2E}" srcOrd="0" destOrd="0" presId="urn:microsoft.com/office/officeart/2008/layout/SquareAccentList"/>
    <dgm:cxn modelId="{55C488A4-2672-4D42-8543-4CA6EB5CB005}" type="presParOf" srcId="{8E311558-AFDE-47D4-87DD-37C505C75C8B}" destId="{E3EC1CAC-5896-4716-9A5E-79CEE9B2AF6C}" srcOrd="1" destOrd="0" presId="urn:microsoft.com/office/officeart/2008/layout/SquareAccentList"/>
    <dgm:cxn modelId="{0FD543F6-9D02-4570-AA71-E259655C7EC9}" type="presParOf" srcId="{114A3225-804F-4F99-85EE-24DA58C7C269}" destId="{3B188852-42E7-42C1-9EC2-7E7CECC5EE51}" srcOrd="1" destOrd="0" presId="urn:microsoft.com/office/officeart/2008/layout/SquareAccentList"/>
    <dgm:cxn modelId="{C486252A-0F21-44CC-B741-F7183A9ADB78}" type="presParOf" srcId="{3B188852-42E7-42C1-9EC2-7E7CECC5EE51}" destId="{309E2344-F8E3-431E-9ECC-5753DB936F60}" srcOrd="0" destOrd="0" presId="urn:microsoft.com/office/officeart/2008/layout/SquareAccentList"/>
    <dgm:cxn modelId="{E82C6438-9D67-4253-9D61-F492BD34F2CD}" type="presParOf" srcId="{309E2344-F8E3-431E-9ECC-5753DB936F60}" destId="{1D737DB2-1162-4F38-A50D-15E82AC88E50}" srcOrd="0" destOrd="0" presId="urn:microsoft.com/office/officeart/2008/layout/SquareAccentList"/>
    <dgm:cxn modelId="{7D79CD84-CC04-4DC5-A63F-44B49E837313}" type="presParOf" srcId="{309E2344-F8E3-431E-9ECC-5753DB936F60}" destId="{69F5E398-13CA-4BC5-909F-243D9E4FC0C6}" srcOrd="1" destOrd="0" presId="urn:microsoft.com/office/officeart/2008/layout/SquareAccentList"/>
    <dgm:cxn modelId="{20B2295D-B3E2-4B26-BC1E-6A227632FD6C}" type="presParOf" srcId="{309E2344-F8E3-431E-9ECC-5753DB936F60}" destId="{CC1584DD-5B94-481F-9FD3-6F2934435B6D}" srcOrd="2" destOrd="0" presId="urn:microsoft.com/office/officeart/2008/layout/SquareAccentList"/>
    <dgm:cxn modelId="{03FA129B-1C81-46E7-9FB2-566E9B143DE1}" type="presParOf" srcId="{3B188852-42E7-42C1-9EC2-7E7CECC5EE51}" destId="{B3F5F9E3-A109-4C69-A00F-29FBC42AB491}" srcOrd="1" destOrd="0" presId="urn:microsoft.com/office/officeart/2008/layout/SquareAccentList"/>
    <dgm:cxn modelId="{8F04FD16-08AE-47A9-94CB-E7CFFE9C6824}" type="presParOf" srcId="{B3F5F9E3-A109-4C69-A00F-29FBC42AB491}" destId="{86F93CE5-2F17-4470-BAFF-001CF0EE77D0}" srcOrd="0" destOrd="0" presId="urn:microsoft.com/office/officeart/2008/layout/SquareAccentList"/>
    <dgm:cxn modelId="{EB4B2B7B-0375-4262-A551-E79B3F5B0B1F}" type="presParOf" srcId="{86F93CE5-2F17-4470-BAFF-001CF0EE77D0}" destId="{99D39557-862F-444C-823A-01D581B4010A}" srcOrd="0" destOrd="0" presId="urn:microsoft.com/office/officeart/2008/layout/SquareAccentList"/>
    <dgm:cxn modelId="{284B2C67-FDD4-492F-A8A3-6A932B8A1C8F}" type="presParOf" srcId="{86F93CE5-2F17-4470-BAFF-001CF0EE77D0}" destId="{89547E03-FBB0-4A56-9715-59CA7EFBD382}" srcOrd="1" destOrd="0" presId="urn:microsoft.com/office/officeart/2008/layout/SquareAccentList"/>
    <dgm:cxn modelId="{FCACBA94-9C96-479F-9763-432D1CCEACA9}" type="presParOf" srcId="{B3F5F9E3-A109-4C69-A00F-29FBC42AB491}" destId="{91BF79A9-EACE-4EC3-AB6C-658A3529181F}" srcOrd="1" destOrd="0" presId="urn:microsoft.com/office/officeart/2008/layout/SquareAccentList"/>
    <dgm:cxn modelId="{52428FA7-F2BE-4763-8310-D1A6A0BA9AE9}" type="presParOf" srcId="{91BF79A9-EACE-4EC3-AB6C-658A3529181F}" destId="{4F4AC9F8-4188-460E-9910-A8C9CC4E62A1}" srcOrd="0" destOrd="0" presId="urn:microsoft.com/office/officeart/2008/layout/SquareAccentList"/>
    <dgm:cxn modelId="{5DD28E5A-A3FF-44BB-9B0A-41F2F732BAEB}" type="presParOf" srcId="{91BF79A9-EACE-4EC3-AB6C-658A3529181F}" destId="{86AA1D24-5F8A-4CB2-8259-17FC10AC29DA}" srcOrd="1" destOrd="0" presId="urn:microsoft.com/office/officeart/2008/layout/SquareAccentList"/>
    <dgm:cxn modelId="{6D683DBF-8805-4566-B067-9DD9A55C3D2F}" type="presParOf" srcId="{B3F5F9E3-A109-4C69-A00F-29FBC42AB491}" destId="{42EBA146-6A49-4C25-921F-34A5E4A8B023}" srcOrd="2" destOrd="0" presId="urn:microsoft.com/office/officeart/2008/layout/SquareAccentList"/>
    <dgm:cxn modelId="{76345AF9-97A2-4AB3-8DB7-78C19FE01482}" type="presParOf" srcId="{42EBA146-6A49-4C25-921F-34A5E4A8B023}" destId="{58506938-1ED1-45A5-8E78-C5FB620B56B1}" srcOrd="0" destOrd="0" presId="urn:microsoft.com/office/officeart/2008/layout/SquareAccentList"/>
    <dgm:cxn modelId="{1CAB9727-386C-4238-A322-717C115088D5}" type="presParOf" srcId="{42EBA146-6A49-4C25-921F-34A5E4A8B023}" destId="{C4DEFE51-A8A1-4B3F-A4E9-864F60F15312}" srcOrd="1" destOrd="0" presId="urn:microsoft.com/office/officeart/2008/layout/SquareAccentList"/>
    <dgm:cxn modelId="{C68600A9-CD18-44FB-9BD5-C22CCE65A6B4}" type="presParOf" srcId="{B3F5F9E3-A109-4C69-A00F-29FBC42AB491}" destId="{FFB0D4E6-B26C-4F83-9A6E-121762184750}" srcOrd="3" destOrd="0" presId="urn:microsoft.com/office/officeart/2008/layout/SquareAccentList"/>
    <dgm:cxn modelId="{3AD71443-C35B-4665-AE22-1A4C32BB359D}" type="presParOf" srcId="{FFB0D4E6-B26C-4F83-9A6E-121762184750}" destId="{BBB13F06-BCD0-4D57-A0A5-F6E5E4ECC6FF}" srcOrd="0" destOrd="0" presId="urn:microsoft.com/office/officeart/2008/layout/SquareAccentList"/>
    <dgm:cxn modelId="{578ADCD9-DA99-4CD1-84D4-3D8270867379}" type="presParOf" srcId="{FFB0D4E6-B26C-4F83-9A6E-121762184750}" destId="{6F2C63F7-F1F1-4478-9B23-DD7289573B5C}" srcOrd="1" destOrd="0" presId="urn:microsoft.com/office/officeart/2008/layout/SquareAccentList"/>
    <dgm:cxn modelId="{6350117F-CC26-444F-98B5-FFB86A29144D}" type="presParOf" srcId="{114A3225-804F-4F99-85EE-24DA58C7C269}" destId="{ACAB1F48-B56A-42DA-95A3-3CFED91F8FA3}" srcOrd="2" destOrd="0" presId="urn:microsoft.com/office/officeart/2008/layout/SquareAccentList"/>
    <dgm:cxn modelId="{6E74D038-2D13-4896-A8E3-D093E6917006}" type="presParOf" srcId="{ACAB1F48-B56A-42DA-95A3-3CFED91F8FA3}" destId="{5658B90A-7F5C-4158-B661-0BF5409D1453}" srcOrd="0" destOrd="0" presId="urn:microsoft.com/office/officeart/2008/layout/SquareAccentList"/>
    <dgm:cxn modelId="{6B12FB58-E26C-4C5A-A704-70B0592C950A}" type="presParOf" srcId="{5658B90A-7F5C-4158-B661-0BF5409D1453}" destId="{4A9CAA13-D72A-4DFA-B44E-9AF933FEAFF4}" srcOrd="0" destOrd="0" presId="urn:microsoft.com/office/officeart/2008/layout/SquareAccentList"/>
    <dgm:cxn modelId="{CFBDC876-2A43-4335-8E31-CF57D09B3813}" type="presParOf" srcId="{5658B90A-7F5C-4158-B661-0BF5409D1453}" destId="{50EC7136-334D-4B04-A9F7-84FCA810BEA4}" srcOrd="1" destOrd="0" presId="urn:microsoft.com/office/officeart/2008/layout/SquareAccentList"/>
    <dgm:cxn modelId="{54284F0F-10B4-4FBB-9214-37C11AD9DEDB}" type="presParOf" srcId="{5658B90A-7F5C-4158-B661-0BF5409D1453}" destId="{6ACE703A-858A-4DE3-9DA1-942F70063EB6}" srcOrd="2" destOrd="0" presId="urn:microsoft.com/office/officeart/2008/layout/SquareAccentList"/>
    <dgm:cxn modelId="{45AF0626-35D2-4362-B86E-FF4FAB889E36}" type="presParOf" srcId="{ACAB1F48-B56A-42DA-95A3-3CFED91F8FA3}" destId="{980D258E-6BE5-4FFC-8811-78FF10F28D57}" srcOrd="1" destOrd="0" presId="urn:microsoft.com/office/officeart/2008/layout/SquareAccentList"/>
    <dgm:cxn modelId="{84679A7C-9DC8-4B1C-9C66-DECB464F40AD}" type="presParOf" srcId="{980D258E-6BE5-4FFC-8811-78FF10F28D57}" destId="{76390CB2-7AB1-4596-B4A1-4B1C9CB321E4}" srcOrd="0" destOrd="0" presId="urn:microsoft.com/office/officeart/2008/layout/SquareAccentList"/>
    <dgm:cxn modelId="{A91B05BE-CBB2-426A-91CD-15F8652059A8}" type="presParOf" srcId="{76390CB2-7AB1-4596-B4A1-4B1C9CB321E4}" destId="{A946D906-7634-4563-85B7-D634E0AA82E2}" srcOrd="0" destOrd="0" presId="urn:microsoft.com/office/officeart/2008/layout/SquareAccentList"/>
    <dgm:cxn modelId="{49DF0269-344E-4412-93C0-893D60DE7967}" type="presParOf" srcId="{76390CB2-7AB1-4596-B4A1-4B1C9CB321E4}" destId="{18E3BF9C-A32F-488B-936B-411EF0D939A6}" srcOrd="1" destOrd="0" presId="urn:microsoft.com/office/officeart/2008/layout/SquareAccentList"/>
    <dgm:cxn modelId="{A41D578C-5438-469D-B3DF-0BBA0DC7116A}" type="presParOf" srcId="{980D258E-6BE5-4FFC-8811-78FF10F28D57}" destId="{E57F254A-D792-4315-B8A0-769D49995983}" srcOrd="1" destOrd="0" presId="urn:microsoft.com/office/officeart/2008/layout/SquareAccentList"/>
    <dgm:cxn modelId="{46583DED-5885-483D-B1C1-21747A4A0504}" type="presParOf" srcId="{E57F254A-D792-4315-B8A0-769D49995983}" destId="{1CFC93F2-E677-4D3A-861C-E70C7F4A7991}" srcOrd="0" destOrd="0" presId="urn:microsoft.com/office/officeart/2008/layout/SquareAccentList"/>
    <dgm:cxn modelId="{CCD1FAF6-F6CA-4855-A9A8-28ED3D7B6846}" type="presParOf" srcId="{E57F254A-D792-4315-B8A0-769D49995983}" destId="{50D5B615-8702-4967-BAA3-97C9BC9782BB}" srcOrd="1" destOrd="0" presId="urn:microsoft.com/office/officeart/2008/layout/SquareAccent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5764F27-1FB8-49B0-9ECF-359471F6A285}" type="doc">
      <dgm:prSet loTypeId="urn:microsoft.com/office/officeart/2008/layout/PictureStrips" loCatId="list" qsTypeId="urn:microsoft.com/office/officeart/2005/8/quickstyle/simple1" qsCatId="simple" csTypeId="urn:microsoft.com/office/officeart/2005/8/colors/colorful5" csCatId="colorful" phldr="1"/>
      <dgm:spPr/>
      <dgm:t>
        <a:bodyPr/>
        <a:lstStyle/>
        <a:p>
          <a:endParaRPr lang="de-DE"/>
        </a:p>
      </dgm:t>
    </dgm:pt>
    <dgm:pt modelId="{3680919F-85A9-42A9-82AF-15AD711D5FA7}">
      <dgm:prSet phldrT="[Text]"/>
      <dgm:spPr/>
      <dgm:t>
        <a:bodyPr/>
        <a:lstStyle/>
        <a:p>
          <a:pPr>
            <a:buFont typeface="Wingdings" panose="05000000000000000000" pitchFamily="2" charset="2"/>
            <a:buChar char="§"/>
          </a:pPr>
          <a:r>
            <a:rPr lang="de-DE" dirty="0">
              <a:latin typeface="Atkinson Hyperlegible" pitchFamily="2" charset="0"/>
            </a:rPr>
            <a:t>Sicherstellen wichtiger Zugänge/ Anmeldungen (z. B. Lernplattform, E-Mail und Schulbücher)</a:t>
          </a:r>
          <a:endParaRPr lang="de-DE" dirty="0"/>
        </a:p>
      </dgm:t>
    </dgm:pt>
    <dgm:pt modelId="{FB361E61-8AAF-4BEB-AF9E-36D27016DB17}" type="parTrans" cxnId="{8D03D0EE-B556-42DC-9D9A-E113E8D111AB}">
      <dgm:prSet/>
      <dgm:spPr/>
      <dgm:t>
        <a:bodyPr/>
        <a:lstStyle/>
        <a:p>
          <a:endParaRPr lang="de-DE"/>
        </a:p>
      </dgm:t>
    </dgm:pt>
    <dgm:pt modelId="{F58E41E2-3663-4397-AF01-9DCD780056CB}" type="sibTrans" cxnId="{8D03D0EE-B556-42DC-9D9A-E113E8D111AB}">
      <dgm:prSet/>
      <dgm:spPr/>
      <dgm:t>
        <a:bodyPr/>
        <a:lstStyle/>
        <a:p>
          <a:endParaRPr lang="de-DE"/>
        </a:p>
      </dgm:t>
    </dgm:pt>
    <dgm:pt modelId="{5B9639FB-2475-42E1-BC6B-0B4D19CE865D}">
      <dgm:prSet phldrT="[Text]"/>
      <dgm:spPr/>
      <dgm:t>
        <a:bodyPr/>
        <a:lstStyle/>
        <a:p>
          <a:pPr>
            <a:buFont typeface="Wingdings" panose="05000000000000000000" pitchFamily="2" charset="2"/>
            <a:buChar char="§"/>
          </a:pPr>
          <a:r>
            <a:rPr lang="de-DE" dirty="0">
              <a:latin typeface="Atkinson Hyperlegible" pitchFamily="2" charset="0"/>
            </a:rPr>
            <a:t>Vermittlung grundlegender Bedienkompetenzen und Informationen zu wichtigen Systemeinstellungen</a:t>
          </a:r>
          <a:endParaRPr lang="de-DE" dirty="0"/>
        </a:p>
      </dgm:t>
    </dgm:pt>
    <dgm:pt modelId="{A23BF295-EABF-42AE-8FA9-476167013DE1}" type="parTrans" cxnId="{E5214CAB-3EC5-40DE-8BB2-A227A0B00832}">
      <dgm:prSet/>
      <dgm:spPr/>
      <dgm:t>
        <a:bodyPr/>
        <a:lstStyle/>
        <a:p>
          <a:endParaRPr lang="de-DE"/>
        </a:p>
      </dgm:t>
    </dgm:pt>
    <dgm:pt modelId="{26A45F89-055A-42E1-B197-86AB3B5C4EE6}" type="sibTrans" cxnId="{E5214CAB-3EC5-40DE-8BB2-A227A0B00832}">
      <dgm:prSet/>
      <dgm:spPr/>
      <dgm:t>
        <a:bodyPr/>
        <a:lstStyle/>
        <a:p>
          <a:endParaRPr lang="de-DE"/>
        </a:p>
      </dgm:t>
    </dgm:pt>
    <dgm:pt modelId="{869C24D7-5B0D-4679-990C-0F37CD5B325C}">
      <dgm:prSet phldrT="[Text]"/>
      <dgm:spPr/>
      <dgm:t>
        <a:bodyPr/>
        <a:lstStyle/>
        <a:p>
          <a:pPr>
            <a:buFont typeface="Wingdings" panose="05000000000000000000" pitchFamily="2" charset="2"/>
            <a:buChar char="§"/>
          </a:pPr>
          <a:r>
            <a:rPr lang="de-DE" dirty="0">
              <a:latin typeface="Atkinson Hyperlegible" pitchFamily="2" charset="0"/>
            </a:rPr>
            <a:t>Einarbeitung in wichtige Anwendungen (Apps) des Schulalltags</a:t>
          </a:r>
          <a:endParaRPr lang="de-DE" dirty="0"/>
        </a:p>
      </dgm:t>
    </dgm:pt>
    <dgm:pt modelId="{EF357E41-18F5-42FE-BF4E-2C6BE2C20132}" type="parTrans" cxnId="{20673F9F-B2A1-44F4-9753-7FBBC7044131}">
      <dgm:prSet/>
      <dgm:spPr/>
      <dgm:t>
        <a:bodyPr/>
        <a:lstStyle/>
        <a:p>
          <a:endParaRPr lang="de-DE"/>
        </a:p>
      </dgm:t>
    </dgm:pt>
    <dgm:pt modelId="{1494CEBF-99BD-4D89-BBD7-E44D937084F8}" type="sibTrans" cxnId="{20673F9F-B2A1-44F4-9753-7FBBC7044131}">
      <dgm:prSet/>
      <dgm:spPr/>
      <dgm:t>
        <a:bodyPr/>
        <a:lstStyle/>
        <a:p>
          <a:endParaRPr lang="de-DE"/>
        </a:p>
      </dgm:t>
    </dgm:pt>
    <dgm:pt modelId="{14F1FF7F-35BC-47B0-86FE-977B3079DBC8}" type="pres">
      <dgm:prSet presAssocID="{55764F27-1FB8-49B0-9ECF-359471F6A285}" presName="Name0" presStyleCnt="0">
        <dgm:presLayoutVars>
          <dgm:dir/>
          <dgm:resizeHandles val="exact"/>
        </dgm:presLayoutVars>
      </dgm:prSet>
      <dgm:spPr/>
    </dgm:pt>
    <dgm:pt modelId="{1D689959-0401-4EE7-9B57-1F31AFCF5CF9}" type="pres">
      <dgm:prSet presAssocID="{3680919F-85A9-42A9-82AF-15AD711D5FA7}" presName="composite" presStyleCnt="0"/>
      <dgm:spPr/>
    </dgm:pt>
    <dgm:pt modelId="{6787B471-EE2B-4AE7-88B2-ACF2D1146DF9}" type="pres">
      <dgm:prSet presAssocID="{3680919F-85A9-42A9-82AF-15AD711D5FA7}" presName="rect1" presStyleLbl="trAlignAcc1" presStyleIdx="0" presStyleCnt="3">
        <dgm:presLayoutVars>
          <dgm:bulletEnabled val="1"/>
        </dgm:presLayoutVars>
      </dgm:prSet>
      <dgm:spPr/>
    </dgm:pt>
    <dgm:pt modelId="{FC71DA03-DC75-4F72-9C3C-1247D896C29A}" type="pres">
      <dgm:prSet presAssocID="{3680919F-85A9-42A9-82AF-15AD711D5FA7}" presName="rect2" presStyleLbl="fgImgPlace1" presStyleIdx="0" presStyleCnt="3"/>
      <dgm:spPr/>
    </dgm:pt>
    <dgm:pt modelId="{E3792AA9-4D12-4059-BD94-AB5A036F2849}" type="pres">
      <dgm:prSet presAssocID="{F58E41E2-3663-4397-AF01-9DCD780056CB}" presName="sibTrans" presStyleCnt="0"/>
      <dgm:spPr/>
    </dgm:pt>
    <dgm:pt modelId="{3E89425C-1B7B-4E1C-BF0C-A7DC661D2459}" type="pres">
      <dgm:prSet presAssocID="{5B9639FB-2475-42E1-BC6B-0B4D19CE865D}" presName="composite" presStyleCnt="0"/>
      <dgm:spPr/>
    </dgm:pt>
    <dgm:pt modelId="{CBDC1BD6-535E-4097-B3BD-17FDCA015DB6}" type="pres">
      <dgm:prSet presAssocID="{5B9639FB-2475-42E1-BC6B-0B4D19CE865D}" presName="rect1" presStyleLbl="trAlignAcc1" presStyleIdx="1" presStyleCnt="3">
        <dgm:presLayoutVars>
          <dgm:bulletEnabled val="1"/>
        </dgm:presLayoutVars>
      </dgm:prSet>
      <dgm:spPr/>
    </dgm:pt>
    <dgm:pt modelId="{2EFEED5A-5D78-492F-92F5-4AFD1FCFB8F6}" type="pres">
      <dgm:prSet presAssocID="{5B9639FB-2475-42E1-BC6B-0B4D19CE865D}" presName="rect2" presStyleLbl="fgImgPlace1" presStyleIdx="1" presStyleCnt="3"/>
      <dgm:spPr/>
    </dgm:pt>
    <dgm:pt modelId="{C3D379D7-40DD-45F5-9D9C-F0883F3B7B82}" type="pres">
      <dgm:prSet presAssocID="{26A45F89-055A-42E1-B197-86AB3B5C4EE6}" presName="sibTrans" presStyleCnt="0"/>
      <dgm:spPr/>
    </dgm:pt>
    <dgm:pt modelId="{2856A2BF-4BEA-477C-AEB8-0D007AA528EC}" type="pres">
      <dgm:prSet presAssocID="{869C24D7-5B0D-4679-990C-0F37CD5B325C}" presName="composite" presStyleCnt="0"/>
      <dgm:spPr/>
    </dgm:pt>
    <dgm:pt modelId="{54EB73AF-5657-448F-88EC-BEEB8E18006C}" type="pres">
      <dgm:prSet presAssocID="{869C24D7-5B0D-4679-990C-0F37CD5B325C}" presName="rect1" presStyleLbl="trAlignAcc1" presStyleIdx="2" presStyleCnt="3">
        <dgm:presLayoutVars>
          <dgm:bulletEnabled val="1"/>
        </dgm:presLayoutVars>
      </dgm:prSet>
      <dgm:spPr/>
    </dgm:pt>
    <dgm:pt modelId="{AC1B6F45-A4E4-44FC-8ED8-04747CCDE70F}" type="pres">
      <dgm:prSet presAssocID="{869C24D7-5B0D-4679-990C-0F37CD5B325C}" presName="rect2" presStyleLbl="fgImgPlace1" presStyleIdx="2" presStyleCnt="3"/>
      <dgm:spPr/>
    </dgm:pt>
  </dgm:ptLst>
  <dgm:cxnLst>
    <dgm:cxn modelId="{E8A63A07-082E-462E-8714-D25D5A026A42}" type="presOf" srcId="{5B9639FB-2475-42E1-BC6B-0B4D19CE865D}" destId="{CBDC1BD6-535E-4097-B3BD-17FDCA015DB6}" srcOrd="0" destOrd="0" presId="urn:microsoft.com/office/officeart/2008/layout/PictureStrips"/>
    <dgm:cxn modelId="{CCF2AD2C-E0AC-47D8-A460-5B7C7187A234}" type="presOf" srcId="{3680919F-85A9-42A9-82AF-15AD711D5FA7}" destId="{6787B471-EE2B-4AE7-88B2-ACF2D1146DF9}" srcOrd="0" destOrd="0" presId="urn:microsoft.com/office/officeart/2008/layout/PictureStrips"/>
    <dgm:cxn modelId="{63739733-C683-46C0-88F5-5C8FA6EE20CB}" type="presOf" srcId="{55764F27-1FB8-49B0-9ECF-359471F6A285}" destId="{14F1FF7F-35BC-47B0-86FE-977B3079DBC8}" srcOrd="0" destOrd="0" presId="urn:microsoft.com/office/officeart/2008/layout/PictureStrips"/>
    <dgm:cxn modelId="{20673F9F-B2A1-44F4-9753-7FBBC7044131}" srcId="{55764F27-1FB8-49B0-9ECF-359471F6A285}" destId="{869C24D7-5B0D-4679-990C-0F37CD5B325C}" srcOrd="2" destOrd="0" parTransId="{EF357E41-18F5-42FE-BF4E-2C6BE2C20132}" sibTransId="{1494CEBF-99BD-4D89-BBD7-E44D937084F8}"/>
    <dgm:cxn modelId="{E5214CAB-3EC5-40DE-8BB2-A227A0B00832}" srcId="{55764F27-1FB8-49B0-9ECF-359471F6A285}" destId="{5B9639FB-2475-42E1-BC6B-0B4D19CE865D}" srcOrd="1" destOrd="0" parTransId="{A23BF295-EABF-42AE-8FA9-476167013DE1}" sibTransId="{26A45F89-055A-42E1-B197-86AB3B5C4EE6}"/>
    <dgm:cxn modelId="{BBB252E3-674E-4F53-ADFC-DD45B0C21FA9}" type="presOf" srcId="{869C24D7-5B0D-4679-990C-0F37CD5B325C}" destId="{54EB73AF-5657-448F-88EC-BEEB8E18006C}" srcOrd="0" destOrd="0" presId="urn:microsoft.com/office/officeart/2008/layout/PictureStrips"/>
    <dgm:cxn modelId="{8D03D0EE-B556-42DC-9D9A-E113E8D111AB}" srcId="{55764F27-1FB8-49B0-9ECF-359471F6A285}" destId="{3680919F-85A9-42A9-82AF-15AD711D5FA7}" srcOrd="0" destOrd="0" parTransId="{FB361E61-8AAF-4BEB-AF9E-36D27016DB17}" sibTransId="{F58E41E2-3663-4397-AF01-9DCD780056CB}"/>
    <dgm:cxn modelId="{F7DFCB6F-4115-4A7D-9CFF-24EEE8ED9578}" type="presParOf" srcId="{14F1FF7F-35BC-47B0-86FE-977B3079DBC8}" destId="{1D689959-0401-4EE7-9B57-1F31AFCF5CF9}" srcOrd="0" destOrd="0" presId="urn:microsoft.com/office/officeart/2008/layout/PictureStrips"/>
    <dgm:cxn modelId="{4AA43BB5-6413-4C92-AF72-F05755308E03}" type="presParOf" srcId="{1D689959-0401-4EE7-9B57-1F31AFCF5CF9}" destId="{6787B471-EE2B-4AE7-88B2-ACF2D1146DF9}" srcOrd="0" destOrd="0" presId="urn:microsoft.com/office/officeart/2008/layout/PictureStrips"/>
    <dgm:cxn modelId="{172087BA-98E2-419A-9411-4AD154D60187}" type="presParOf" srcId="{1D689959-0401-4EE7-9B57-1F31AFCF5CF9}" destId="{FC71DA03-DC75-4F72-9C3C-1247D896C29A}" srcOrd="1" destOrd="0" presId="urn:microsoft.com/office/officeart/2008/layout/PictureStrips"/>
    <dgm:cxn modelId="{2FE11514-5057-4C2D-B640-676D38564508}" type="presParOf" srcId="{14F1FF7F-35BC-47B0-86FE-977B3079DBC8}" destId="{E3792AA9-4D12-4059-BD94-AB5A036F2849}" srcOrd="1" destOrd="0" presId="urn:microsoft.com/office/officeart/2008/layout/PictureStrips"/>
    <dgm:cxn modelId="{AB78C4F6-F0A4-44F6-92D8-A1500EA70BB0}" type="presParOf" srcId="{14F1FF7F-35BC-47B0-86FE-977B3079DBC8}" destId="{3E89425C-1B7B-4E1C-BF0C-A7DC661D2459}" srcOrd="2" destOrd="0" presId="urn:microsoft.com/office/officeart/2008/layout/PictureStrips"/>
    <dgm:cxn modelId="{3F3B3687-F83F-4C8E-8634-2118CAEF4959}" type="presParOf" srcId="{3E89425C-1B7B-4E1C-BF0C-A7DC661D2459}" destId="{CBDC1BD6-535E-4097-B3BD-17FDCA015DB6}" srcOrd="0" destOrd="0" presId="urn:microsoft.com/office/officeart/2008/layout/PictureStrips"/>
    <dgm:cxn modelId="{B0511B06-31CC-45B4-8C63-12057A542B8C}" type="presParOf" srcId="{3E89425C-1B7B-4E1C-BF0C-A7DC661D2459}" destId="{2EFEED5A-5D78-492F-92F5-4AFD1FCFB8F6}" srcOrd="1" destOrd="0" presId="urn:microsoft.com/office/officeart/2008/layout/PictureStrips"/>
    <dgm:cxn modelId="{A6707435-AF06-4537-A5AE-C4262BAAF2EB}" type="presParOf" srcId="{14F1FF7F-35BC-47B0-86FE-977B3079DBC8}" destId="{C3D379D7-40DD-45F5-9D9C-F0883F3B7B82}" srcOrd="3" destOrd="0" presId="urn:microsoft.com/office/officeart/2008/layout/PictureStrips"/>
    <dgm:cxn modelId="{C55F68FE-76E9-456C-9DB4-61BAE7C2CFDE}" type="presParOf" srcId="{14F1FF7F-35BC-47B0-86FE-977B3079DBC8}" destId="{2856A2BF-4BEA-477C-AEB8-0D007AA528EC}" srcOrd="4" destOrd="0" presId="urn:microsoft.com/office/officeart/2008/layout/PictureStrips"/>
    <dgm:cxn modelId="{BF5D81E2-10C0-4E83-8E3A-CF7793D78F9A}" type="presParOf" srcId="{2856A2BF-4BEA-477C-AEB8-0D007AA528EC}" destId="{54EB73AF-5657-448F-88EC-BEEB8E18006C}" srcOrd="0" destOrd="0" presId="urn:microsoft.com/office/officeart/2008/layout/PictureStrips"/>
    <dgm:cxn modelId="{5DBD4E84-12A7-42A4-AD4F-860B45200E14}" type="presParOf" srcId="{2856A2BF-4BEA-477C-AEB8-0D007AA528EC}" destId="{AC1B6F45-A4E4-44FC-8ED8-04747CCDE70F}" srcOrd="1" destOrd="0" presId="urn:microsoft.com/office/officeart/2008/layout/PictureStrip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CC1524C-B978-42B4-B969-F55F5626C1FD}"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de-DE"/>
        </a:p>
      </dgm:t>
    </dgm:pt>
    <dgm:pt modelId="{D1B4BCB7-E91F-41E9-8920-00209D44449C}">
      <dgm:prSet phldrT="[Text]"/>
      <dgm:spPr/>
      <dgm:t>
        <a:bodyPr/>
        <a:lstStyle/>
        <a:p>
          <a:r>
            <a:rPr lang="de-DE" dirty="0"/>
            <a:t>Prävention</a:t>
          </a:r>
        </a:p>
      </dgm:t>
    </dgm:pt>
    <dgm:pt modelId="{97EC085A-4852-421E-860C-A79CD391301C}" type="parTrans" cxnId="{F895625E-9C1A-4F4C-8846-42D2AF40773C}">
      <dgm:prSet/>
      <dgm:spPr/>
      <dgm:t>
        <a:bodyPr/>
        <a:lstStyle/>
        <a:p>
          <a:endParaRPr lang="de-DE"/>
        </a:p>
      </dgm:t>
    </dgm:pt>
    <dgm:pt modelId="{5E371383-BEAB-4429-8931-24266F632B53}" type="sibTrans" cxnId="{F895625E-9C1A-4F4C-8846-42D2AF40773C}">
      <dgm:prSet/>
      <dgm:spPr/>
      <dgm:t>
        <a:bodyPr/>
        <a:lstStyle/>
        <a:p>
          <a:endParaRPr lang="de-DE"/>
        </a:p>
      </dgm:t>
    </dgm:pt>
    <dgm:pt modelId="{DC1423DF-5B08-4191-89DB-1E56355A4CFA}">
      <dgm:prSet phldrT="[Text]"/>
      <dgm:spPr/>
      <dgm:t>
        <a:bodyPr/>
        <a:lstStyle/>
        <a:p>
          <a:r>
            <a:rPr lang="de-DE" dirty="0"/>
            <a:t>technische Maßnahmen</a:t>
          </a:r>
        </a:p>
      </dgm:t>
    </dgm:pt>
    <dgm:pt modelId="{E9322F60-E01B-4B13-8718-0A1793C56D65}" type="parTrans" cxnId="{7CC013D3-FCE5-447B-A2BB-F569C16B9021}">
      <dgm:prSet/>
      <dgm:spPr/>
      <dgm:t>
        <a:bodyPr/>
        <a:lstStyle/>
        <a:p>
          <a:endParaRPr lang="de-DE"/>
        </a:p>
      </dgm:t>
    </dgm:pt>
    <dgm:pt modelId="{44876EE1-6B37-4B18-91B0-5939D46EBD56}" type="sibTrans" cxnId="{7CC013D3-FCE5-447B-A2BB-F569C16B9021}">
      <dgm:prSet/>
      <dgm:spPr/>
      <dgm:t>
        <a:bodyPr/>
        <a:lstStyle/>
        <a:p>
          <a:endParaRPr lang="de-DE"/>
        </a:p>
      </dgm:t>
    </dgm:pt>
    <dgm:pt modelId="{F509C262-05AA-40FC-AC9B-9FA54E82B62C}">
      <dgm:prSet phldrT="[Text]"/>
      <dgm:spPr/>
      <dgm:t>
        <a:bodyPr/>
        <a:lstStyle/>
        <a:p>
          <a:r>
            <a:rPr lang="de-DE" dirty="0"/>
            <a:t>Intervention</a:t>
          </a:r>
        </a:p>
      </dgm:t>
    </dgm:pt>
    <dgm:pt modelId="{0BB31CE1-5F47-4171-AE93-86E000B7F7A3}" type="parTrans" cxnId="{6D6D534C-A379-44A9-B8CC-C7FBFF7E82D2}">
      <dgm:prSet/>
      <dgm:spPr/>
      <dgm:t>
        <a:bodyPr/>
        <a:lstStyle/>
        <a:p>
          <a:endParaRPr lang="de-DE"/>
        </a:p>
      </dgm:t>
    </dgm:pt>
    <dgm:pt modelId="{97DC7532-5DE0-4EE1-BD95-BA23B84CCBC8}" type="sibTrans" cxnId="{6D6D534C-A379-44A9-B8CC-C7FBFF7E82D2}">
      <dgm:prSet/>
      <dgm:spPr/>
      <dgm:t>
        <a:bodyPr/>
        <a:lstStyle/>
        <a:p>
          <a:endParaRPr lang="de-DE"/>
        </a:p>
      </dgm:t>
    </dgm:pt>
    <dgm:pt modelId="{CCCA64F4-7342-483A-A2D8-6AC1D28B5038}">
      <dgm:prSet phldrT="[Text]"/>
      <dgm:spPr/>
      <dgm:t>
        <a:bodyPr/>
        <a:lstStyle/>
        <a:p>
          <a:r>
            <a:rPr lang="de-DE" dirty="0"/>
            <a:t>bei Regelverstößen</a:t>
          </a:r>
        </a:p>
      </dgm:t>
    </dgm:pt>
    <dgm:pt modelId="{C7111723-9421-4280-B890-A186C3496DCC}" type="parTrans" cxnId="{B23BB25F-4C5E-47C0-80DE-E49DAB52EDA5}">
      <dgm:prSet/>
      <dgm:spPr/>
      <dgm:t>
        <a:bodyPr/>
        <a:lstStyle/>
        <a:p>
          <a:endParaRPr lang="de-DE"/>
        </a:p>
      </dgm:t>
    </dgm:pt>
    <dgm:pt modelId="{6DC4B137-B530-4773-B7AA-0F998E62CC1C}" type="sibTrans" cxnId="{B23BB25F-4C5E-47C0-80DE-E49DAB52EDA5}">
      <dgm:prSet/>
      <dgm:spPr/>
      <dgm:t>
        <a:bodyPr/>
        <a:lstStyle/>
        <a:p>
          <a:endParaRPr lang="de-DE"/>
        </a:p>
      </dgm:t>
    </dgm:pt>
    <dgm:pt modelId="{AB2FED2B-12CF-4BF1-AFE3-79593481CBFC}">
      <dgm:prSet phldrT="[Text]"/>
      <dgm:spPr/>
      <dgm:t>
        <a:bodyPr/>
        <a:lstStyle/>
        <a:p>
          <a:r>
            <a:rPr lang="de-DE" dirty="0"/>
            <a:t>pädagogische Maßnahmen</a:t>
          </a:r>
        </a:p>
      </dgm:t>
    </dgm:pt>
    <dgm:pt modelId="{C46110B8-6F61-4798-AFC8-39A9983121CE}" type="parTrans" cxnId="{7788821D-3BAC-47CC-BDC7-B95505DB59E2}">
      <dgm:prSet/>
      <dgm:spPr/>
      <dgm:t>
        <a:bodyPr/>
        <a:lstStyle/>
        <a:p>
          <a:endParaRPr lang="de-DE"/>
        </a:p>
      </dgm:t>
    </dgm:pt>
    <dgm:pt modelId="{0B202184-AFCF-4BC2-AB73-9DA78F92F478}" type="sibTrans" cxnId="{7788821D-3BAC-47CC-BDC7-B95505DB59E2}">
      <dgm:prSet/>
      <dgm:spPr/>
      <dgm:t>
        <a:bodyPr/>
        <a:lstStyle/>
        <a:p>
          <a:endParaRPr lang="de-DE"/>
        </a:p>
      </dgm:t>
    </dgm:pt>
    <dgm:pt modelId="{A3B92F97-B015-472E-8B38-2952F842DB8D}">
      <dgm:prSet phldrT="[Text]"/>
      <dgm:spPr/>
      <dgm:t>
        <a:bodyPr/>
        <a:lstStyle/>
        <a:p>
          <a:pPr>
            <a:buFont typeface="Courier New" panose="02070309020205020404" pitchFamily="49" charset="0"/>
            <a:buChar char="o"/>
          </a:pPr>
          <a:r>
            <a:rPr lang="de-DE" dirty="0"/>
            <a:t>Regeln und Absprachen</a:t>
          </a:r>
        </a:p>
      </dgm:t>
    </dgm:pt>
    <dgm:pt modelId="{69BC5E7D-6AE3-4889-86F9-6B9B6513A10C}" type="parTrans" cxnId="{CC8F2BCC-678D-4104-8354-DDF4D866FE46}">
      <dgm:prSet/>
      <dgm:spPr/>
      <dgm:t>
        <a:bodyPr/>
        <a:lstStyle/>
        <a:p>
          <a:endParaRPr lang="de-DE"/>
        </a:p>
      </dgm:t>
    </dgm:pt>
    <dgm:pt modelId="{A53394CB-D250-4FA1-9AB2-84617D8DBDFF}" type="sibTrans" cxnId="{CC8F2BCC-678D-4104-8354-DDF4D866FE46}">
      <dgm:prSet/>
      <dgm:spPr/>
      <dgm:t>
        <a:bodyPr/>
        <a:lstStyle/>
        <a:p>
          <a:endParaRPr lang="de-DE"/>
        </a:p>
      </dgm:t>
    </dgm:pt>
    <dgm:pt modelId="{012268EF-91C3-480F-A976-3D226B4A212A}">
      <dgm:prSet phldrT="[Text]"/>
      <dgm:spPr/>
      <dgm:t>
        <a:bodyPr/>
        <a:lstStyle/>
        <a:p>
          <a:pPr>
            <a:buFont typeface="Courier New" panose="02070309020205020404" pitchFamily="49" charset="0"/>
            <a:buChar char="o"/>
          </a:pPr>
          <a:r>
            <a:rPr lang="de-DE" dirty="0"/>
            <a:t>Klassenführung</a:t>
          </a:r>
        </a:p>
      </dgm:t>
    </dgm:pt>
    <dgm:pt modelId="{3748743B-55DB-4DC2-BB80-E5ECF4A71523}" type="parTrans" cxnId="{DA948967-2270-4510-9422-ACCB392EA4DB}">
      <dgm:prSet/>
      <dgm:spPr/>
      <dgm:t>
        <a:bodyPr/>
        <a:lstStyle/>
        <a:p>
          <a:endParaRPr lang="de-DE"/>
        </a:p>
      </dgm:t>
    </dgm:pt>
    <dgm:pt modelId="{29C4BFD6-9458-49C4-9645-C7D425C56EAE}" type="sibTrans" cxnId="{DA948967-2270-4510-9422-ACCB392EA4DB}">
      <dgm:prSet/>
      <dgm:spPr/>
      <dgm:t>
        <a:bodyPr/>
        <a:lstStyle/>
        <a:p>
          <a:endParaRPr lang="de-DE"/>
        </a:p>
      </dgm:t>
    </dgm:pt>
    <dgm:pt modelId="{462CC9E5-607E-43CE-B977-79340C3589F2}">
      <dgm:prSet phldrT="[Text]"/>
      <dgm:spPr/>
      <dgm:t>
        <a:bodyPr/>
        <a:lstStyle/>
        <a:p>
          <a:r>
            <a:rPr lang="de-DE" dirty="0"/>
            <a:t>bei Kontakt mit problematischen Inhalten</a:t>
          </a:r>
        </a:p>
      </dgm:t>
    </dgm:pt>
    <dgm:pt modelId="{F92B00D0-1E88-4FB4-B6B9-BB917D0E208C}" type="parTrans" cxnId="{1976DA51-4A0B-4795-834D-3135F29BCC20}">
      <dgm:prSet/>
      <dgm:spPr/>
      <dgm:t>
        <a:bodyPr/>
        <a:lstStyle/>
        <a:p>
          <a:endParaRPr lang="de-DE"/>
        </a:p>
      </dgm:t>
    </dgm:pt>
    <dgm:pt modelId="{0EFE833C-6921-45C4-A1F4-817E16A8A714}" type="sibTrans" cxnId="{1976DA51-4A0B-4795-834D-3135F29BCC20}">
      <dgm:prSet/>
      <dgm:spPr/>
      <dgm:t>
        <a:bodyPr/>
        <a:lstStyle/>
        <a:p>
          <a:endParaRPr lang="de-DE"/>
        </a:p>
      </dgm:t>
    </dgm:pt>
    <dgm:pt modelId="{ED92982C-8261-4D1D-A655-6ABA5A4FE251}">
      <dgm:prSet phldrT="[Text]"/>
      <dgm:spPr/>
      <dgm:t>
        <a:bodyPr/>
        <a:lstStyle/>
        <a:p>
          <a:r>
            <a:rPr lang="de-DE" dirty="0"/>
            <a:t>Reflexion</a:t>
          </a:r>
        </a:p>
      </dgm:t>
    </dgm:pt>
    <dgm:pt modelId="{193E1B71-4F63-48AA-A23E-2CBF7772A4C5}" type="parTrans" cxnId="{8DE775C2-6569-46C8-A2DB-4EFBDBCFE8EA}">
      <dgm:prSet/>
      <dgm:spPr/>
      <dgm:t>
        <a:bodyPr/>
        <a:lstStyle/>
        <a:p>
          <a:endParaRPr lang="de-DE"/>
        </a:p>
      </dgm:t>
    </dgm:pt>
    <dgm:pt modelId="{0611C1E2-21A6-4A2A-ADD4-5711F189E63C}" type="sibTrans" cxnId="{8DE775C2-6569-46C8-A2DB-4EFBDBCFE8EA}">
      <dgm:prSet/>
      <dgm:spPr/>
      <dgm:t>
        <a:bodyPr/>
        <a:lstStyle/>
        <a:p>
          <a:endParaRPr lang="de-DE"/>
        </a:p>
      </dgm:t>
    </dgm:pt>
    <dgm:pt modelId="{6D120462-3054-4C44-A973-BCD2134681E3}" type="pres">
      <dgm:prSet presAssocID="{5CC1524C-B978-42B4-B969-F55F5626C1FD}" presName="linear" presStyleCnt="0">
        <dgm:presLayoutVars>
          <dgm:animLvl val="lvl"/>
          <dgm:resizeHandles val="exact"/>
        </dgm:presLayoutVars>
      </dgm:prSet>
      <dgm:spPr/>
    </dgm:pt>
    <dgm:pt modelId="{3C4C3FC1-3D01-4856-BC9F-7B99860CDD3A}" type="pres">
      <dgm:prSet presAssocID="{D1B4BCB7-E91F-41E9-8920-00209D44449C}" presName="parentText" presStyleLbl="node1" presStyleIdx="0" presStyleCnt="3" custLinFactNeighborX="1223" custLinFactNeighborY="15">
        <dgm:presLayoutVars>
          <dgm:chMax val="0"/>
          <dgm:bulletEnabled val="1"/>
        </dgm:presLayoutVars>
      </dgm:prSet>
      <dgm:spPr/>
    </dgm:pt>
    <dgm:pt modelId="{709E0B27-5086-4F12-B58C-9308623077CD}" type="pres">
      <dgm:prSet presAssocID="{D1B4BCB7-E91F-41E9-8920-00209D44449C}" presName="childText" presStyleLbl="revTx" presStyleIdx="0" presStyleCnt="2">
        <dgm:presLayoutVars>
          <dgm:bulletEnabled val="1"/>
        </dgm:presLayoutVars>
      </dgm:prSet>
      <dgm:spPr/>
    </dgm:pt>
    <dgm:pt modelId="{9DC99AF9-474C-4A92-ABA5-41C4FFD7F64F}" type="pres">
      <dgm:prSet presAssocID="{F509C262-05AA-40FC-AC9B-9FA54E82B62C}" presName="parentText" presStyleLbl="node1" presStyleIdx="1" presStyleCnt="3">
        <dgm:presLayoutVars>
          <dgm:chMax val="0"/>
          <dgm:bulletEnabled val="1"/>
        </dgm:presLayoutVars>
      </dgm:prSet>
      <dgm:spPr/>
    </dgm:pt>
    <dgm:pt modelId="{EC693876-EF65-4B0C-AAE1-753F1BE95308}" type="pres">
      <dgm:prSet presAssocID="{F509C262-05AA-40FC-AC9B-9FA54E82B62C}" presName="childText" presStyleLbl="revTx" presStyleIdx="1" presStyleCnt="2">
        <dgm:presLayoutVars>
          <dgm:bulletEnabled val="1"/>
        </dgm:presLayoutVars>
      </dgm:prSet>
      <dgm:spPr/>
    </dgm:pt>
    <dgm:pt modelId="{A7B67E2E-0D61-4E5B-87F9-438049E2F4E6}" type="pres">
      <dgm:prSet presAssocID="{ED92982C-8261-4D1D-A655-6ABA5A4FE251}" presName="parentText" presStyleLbl="node1" presStyleIdx="2" presStyleCnt="3">
        <dgm:presLayoutVars>
          <dgm:chMax val="0"/>
          <dgm:bulletEnabled val="1"/>
        </dgm:presLayoutVars>
      </dgm:prSet>
      <dgm:spPr/>
    </dgm:pt>
  </dgm:ptLst>
  <dgm:cxnLst>
    <dgm:cxn modelId="{F941D203-4D43-4D70-A711-352BFC9B95BE}" type="presOf" srcId="{ED92982C-8261-4D1D-A655-6ABA5A4FE251}" destId="{A7B67E2E-0D61-4E5B-87F9-438049E2F4E6}" srcOrd="0" destOrd="0" presId="urn:microsoft.com/office/officeart/2005/8/layout/vList2"/>
    <dgm:cxn modelId="{E9686709-53F0-481E-A504-E1BAC6C3456E}" type="presOf" srcId="{CCCA64F4-7342-483A-A2D8-6AC1D28B5038}" destId="{EC693876-EF65-4B0C-AAE1-753F1BE95308}" srcOrd="0" destOrd="0" presId="urn:microsoft.com/office/officeart/2005/8/layout/vList2"/>
    <dgm:cxn modelId="{7788821D-3BAC-47CC-BDC7-B95505DB59E2}" srcId="{D1B4BCB7-E91F-41E9-8920-00209D44449C}" destId="{AB2FED2B-12CF-4BF1-AFE3-79593481CBFC}" srcOrd="1" destOrd="0" parTransId="{C46110B8-6F61-4798-AFC8-39A9983121CE}" sibTransId="{0B202184-AFCF-4BC2-AB73-9DA78F92F478}"/>
    <dgm:cxn modelId="{6D6D534C-A379-44A9-B8CC-C7FBFF7E82D2}" srcId="{5CC1524C-B978-42B4-B969-F55F5626C1FD}" destId="{F509C262-05AA-40FC-AC9B-9FA54E82B62C}" srcOrd="1" destOrd="0" parTransId="{0BB31CE1-5F47-4171-AE93-86E000B7F7A3}" sibTransId="{97DC7532-5DE0-4EE1-BD95-BA23B84CCBC8}"/>
    <dgm:cxn modelId="{1976DA51-4A0B-4795-834D-3135F29BCC20}" srcId="{F509C262-05AA-40FC-AC9B-9FA54E82B62C}" destId="{462CC9E5-607E-43CE-B977-79340C3589F2}" srcOrd="1" destOrd="0" parTransId="{F92B00D0-1E88-4FB4-B6B9-BB917D0E208C}" sibTransId="{0EFE833C-6921-45C4-A1F4-817E16A8A714}"/>
    <dgm:cxn modelId="{F895625E-9C1A-4F4C-8846-42D2AF40773C}" srcId="{5CC1524C-B978-42B4-B969-F55F5626C1FD}" destId="{D1B4BCB7-E91F-41E9-8920-00209D44449C}" srcOrd="0" destOrd="0" parTransId="{97EC085A-4852-421E-860C-A79CD391301C}" sibTransId="{5E371383-BEAB-4429-8931-24266F632B53}"/>
    <dgm:cxn modelId="{B23BB25F-4C5E-47C0-80DE-E49DAB52EDA5}" srcId="{F509C262-05AA-40FC-AC9B-9FA54E82B62C}" destId="{CCCA64F4-7342-483A-A2D8-6AC1D28B5038}" srcOrd="0" destOrd="0" parTransId="{C7111723-9421-4280-B890-A186C3496DCC}" sibTransId="{6DC4B137-B530-4773-B7AA-0F998E62CC1C}"/>
    <dgm:cxn modelId="{07A32162-DAF4-4AA0-850C-806732A58B77}" type="presOf" srcId="{F509C262-05AA-40FC-AC9B-9FA54E82B62C}" destId="{9DC99AF9-474C-4A92-ABA5-41C4FFD7F64F}" srcOrd="0" destOrd="0" presId="urn:microsoft.com/office/officeart/2005/8/layout/vList2"/>
    <dgm:cxn modelId="{DA948967-2270-4510-9422-ACCB392EA4DB}" srcId="{AB2FED2B-12CF-4BF1-AFE3-79593481CBFC}" destId="{012268EF-91C3-480F-A976-3D226B4A212A}" srcOrd="1" destOrd="0" parTransId="{3748743B-55DB-4DC2-BB80-E5ECF4A71523}" sibTransId="{29C4BFD6-9458-49C4-9645-C7D425C56EAE}"/>
    <dgm:cxn modelId="{D8A40E71-FAD2-441C-96C1-48AFFB552309}" type="presOf" srcId="{462CC9E5-607E-43CE-B977-79340C3589F2}" destId="{EC693876-EF65-4B0C-AAE1-753F1BE95308}" srcOrd="0" destOrd="1" presId="urn:microsoft.com/office/officeart/2005/8/layout/vList2"/>
    <dgm:cxn modelId="{79AFB680-3E66-4C24-AB01-7E736C2B0415}" type="presOf" srcId="{012268EF-91C3-480F-A976-3D226B4A212A}" destId="{709E0B27-5086-4F12-B58C-9308623077CD}" srcOrd="0" destOrd="3" presId="urn:microsoft.com/office/officeart/2005/8/layout/vList2"/>
    <dgm:cxn modelId="{01A3489A-C544-4585-B0B4-827F9D97B517}" type="presOf" srcId="{5CC1524C-B978-42B4-B969-F55F5626C1FD}" destId="{6D120462-3054-4C44-A973-BCD2134681E3}" srcOrd="0" destOrd="0" presId="urn:microsoft.com/office/officeart/2005/8/layout/vList2"/>
    <dgm:cxn modelId="{7E7B9F9D-9044-4E15-83C6-953C14631098}" type="presOf" srcId="{A3B92F97-B015-472E-8B38-2952F842DB8D}" destId="{709E0B27-5086-4F12-B58C-9308623077CD}" srcOrd="0" destOrd="2" presId="urn:microsoft.com/office/officeart/2005/8/layout/vList2"/>
    <dgm:cxn modelId="{1FF1ADB7-C131-4690-A831-16F0218C774C}" type="presOf" srcId="{AB2FED2B-12CF-4BF1-AFE3-79593481CBFC}" destId="{709E0B27-5086-4F12-B58C-9308623077CD}" srcOrd="0" destOrd="1" presId="urn:microsoft.com/office/officeart/2005/8/layout/vList2"/>
    <dgm:cxn modelId="{8DE775C2-6569-46C8-A2DB-4EFBDBCFE8EA}" srcId="{5CC1524C-B978-42B4-B969-F55F5626C1FD}" destId="{ED92982C-8261-4D1D-A655-6ABA5A4FE251}" srcOrd="2" destOrd="0" parTransId="{193E1B71-4F63-48AA-A23E-2CBF7772A4C5}" sibTransId="{0611C1E2-21A6-4A2A-ADD4-5711F189E63C}"/>
    <dgm:cxn modelId="{67B7C0CA-F290-4AA5-B0F6-261716A213B8}" type="presOf" srcId="{D1B4BCB7-E91F-41E9-8920-00209D44449C}" destId="{3C4C3FC1-3D01-4856-BC9F-7B99860CDD3A}" srcOrd="0" destOrd="0" presId="urn:microsoft.com/office/officeart/2005/8/layout/vList2"/>
    <dgm:cxn modelId="{CC8F2BCC-678D-4104-8354-DDF4D866FE46}" srcId="{AB2FED2B-12CF-4BF1-AFE3-79593481CBFC}" destId="{A3B92F97-B015-472E-8B38-2952F842DB8D}" srcOrd="0" destOrd="0" parTransId="{69BC5E7D-6AE3-4889-86F9-6B9B6513A10C}" sibTransId="{A53394CB-D250-4FA1-9AB2-84617D8DBDFF}"/>
    <dgm:cxn modelId="{7CC013D3-FCE5-447B-A2BB-F569C16B9021}" srcId="{D1B4BCB7-E91F-41E9-8920-00209D44449C}" destId="{DC1423DF-5B08-4191-89DB-1E56355A4CFA}" srcOrd="0" destOrd="0" parTransId="{E9322F60-E01B-4B13-8718-0A1793C56D65}" sibTransId="{44876EE1-6B37-4B18-91B0-5939D46EBD56}"/>
    <dgm:cxn modelId="{520A9EEF-E1F8-4CEA-ABF1-20B5525FC47A}" type="presOf" srcId="{DC1423DF-5B08-4191-89DB-1E56355A4CFA}" destId="{709E0B27-5086-4F12-B58C-9308623077CD}" srcOrd="0" destOrd="0" presId="urn:microsoft.com/office/officeart/2005/8/layout/vList2"/>
    <dgm:cxn modelId="{311F3BD8-F3B3-4F27-AE92-B2B4C6F8C7CC}" type="presParOf" srcId="{6D120462-3054-4C44-A973-BCD2134681E3}" destId="{3C4C3FC1-3D01-4856-BC9F-7B99860CDD3A}" srcOrd="0" destOrd="0" presId="urn:microsoft.com/office/officeart/2005/8/layout/vList2"/>
    <dgm:cxn modelId="{D420F6DD-AEC4-40B8-8FE1-FDBE70F794BA}" type="presParOf" srcId="{6D120462-3054-4C44-A973-BCD2134681E3}" destId="{709E0B27-5086-4F12-B58C-9308623077CD}" srcOrd="1" destOrd="0" presId="urn:microsoft.com/office/officeart/2005/8/layout/vList2"/>
    <dgm:cxn modelId="{BB1D4118-FDDD-4D18-846B-21D812B3C74D}" type="presParOf" srcId="{6D120462-3054-4C44-A973-BCD2134681E3}" destId="{9DC99AF9-474C-4A92-ABA5-41C4FFD7F64F}" srcOrd="2" destOrd="0" presId="urn:microsoft.com/office/officeart/2005/8/layout/vList2"/>
    <dgm:cxn modelId="{3A0CD1F4-CDF4-418A-8235-C6B8E7A58DDE}" type="presParOf" srcId="{6D120462-3054-4C44-A973-BCD2134681E3}" destId="{EC693876-EF65-4B0C-AAE1-753F1BE95308}" srcOrd="3" destOrd="0" presId="urn:microsoft.com/office/officeart/2005/8/layout/vList2"/>
    <dgm:cxn modelId="{B4DD86F5-C652-4A7E-911B-48D65E922662}" type="presParOf" srcId="{6D120462-3054-4C44-A973-BCD2134681E3}" destId="{A7B67E2E-0D61-4E5B-87F9-438049E2F4E6}"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8333FB8-CEC0-4B73-9E61-C0A5EAAF3BD2}" type="doc">
      <dgm:prSet loTypeId="urn:microsoft.com/office/officeart/2008/layout/VerticalCurvedList" loCatId="list" qsTypeId="urn:microsoft.com/office/officeart/2005/8/quickstyle/simple1" qsCatId="simple" csTypeId="urn:microsoft.com/office/officeart/2005/8/colors/accent1_1" csCatId="accent1" phldr="1"/>
      <dgm:spPr/>
      <dgm:t>
        <a:bodyPr/>
        <a:lstStyle/>
        <a:p>
          <a:endParaRPr lang="de-DE"/>
        </a:p>
      </dgm:t>
    </dgm:pt>
    <dgm:pt modelId="{20498FA4-4C79-4E80-8E91-69B733FC416D}">
      <dgm:prSet phldrT="[Text]"/>
      <dgm:spPr/>
      <dgm:t>
        <a:bodyPr/>
        <a:lstStyle/>
        <a:p>
          <a:r>
            <a:rPr lang="de-DE" dirty="0"/>
            <a:t>Nutzung der Kamera</a:t>
          </a:r>
        </a:p>
        <a:p>
          <a:r>
            <a:rPr lang="de-DE" dirty="0"/>
            <a:t>rechtliche Hinweise: Straftaten</a:t>
          </a:r>
        </a:p>
        <a:p>
          <a:r>
            <a:rPr lang="de-DE" dirty="0"/>
            <a:t>medienerzieherische Hinweise: Recht am eigenen Bild, Datenschutz, Privatsphäre</a:t>
          </a:r>
        </a:p>
      </dgm:t>
    </dgm:pt>
    <dgm:pt modelId="{E5B3CD41-7F9A-4F38-B8D0-6D5D1DA18ADF}" type="parTrans" cxnId="{653DDBDA-8E13-4832-BA4D-433D0EC0AF3B}">
      <dgm:prSet/>
      <dgm:spPr/>
      <dgm:t>
        <a:bodyPr/>
        <a:lstStyle/>
        <a:p>
          <a:endParaRPr lang="de-DE"/>
        </a:p>
      </dgm:t>
    </dgm:pt>
    <dgm:pt modelId="{5E39B4A7-48A3-47FB-B308-E336782390C1}" type="sibTrans" cxnId="{653DDBDA-8E13-4832-BA4D-433D0EC0AF3B}">
      <dgm:prSet/>
      <dgm:spPr/>
      <dgm:t>
        <a:bodyPr/>
        <a:lstStyle/>
        <a:p>
          <a:endParaRPr lang="de-DE"/>
        </a:p>
      </dgm:t>
    </dgm:pt>
    <dgm:pt modelId="{89284865-8AA1-463C-9D9B-43B760428BEB}">
      <dgm:prSet phldrT="[Text]"/>
      <dgm:spPr/>
      <dgm:t>
        <a:bodyPr/>
        <a:lstStyle/>
        <a:p>
          <a:r>
            <a:rPr lang="de-DE" dirty="0"/>
            <a:t>Kommunikationswege und –arten</a:t>
          </a:r>
        </a:p>
        <a:p>
          <a:r>
            <a:rPr lang="de-DE" dirty="0"/>
            <a:t>medienerzieherischer Hinweis: Netiquette bei sämtlichen Kommunikationswegen  </a:t>
          </a:r>
        </a:p>
      </dgm:t>
    </dgm:pt>
    <dgm:pt modelId="{BCA1FE34-A72B-4C1D-AE40-5FE36A03FC23}" type="parTrans" cxnId="{C5DEFA9F-18AA-4404-B88C-E0E730579560}">
      <dgm:prSet/>
      <dgm:spPr/>
      <dgm:t>
        <a:bodyPr/>
        <a:lstStyle/>
        <a:p>
          <a:endParaRPr lang="de-DE"/>
        </a:p>
      </dgm:t>
    </dgm:pt>
    <dgm:pt modelId="{DBF74F52-18DB-4501-BF9B-109F74C63274}" type="sibTrans" cxnId="{C5DEFA9F-18AA-4404-B88C-E0E730579560}">
      <dgm:prSet/>
      <dgm:spPr/>
      <dgm:t>
        <a:bodyPr/>
        <a:lstStyle/>
        <a:p>
          <a:endParaRPr lang="de-DE"/>
        </a:p>
      </dgm:t>
    </dgm:pt>
    <dgm:pt modelId="{6E2C2C48-F151-41A3-9A93-6E4003454F1F}">
      <dgm:prSet phldrT="[Text]"/>
      <dgm:spPr/>
      <dgm:t>
        <a:bodyPr/>
        <a:lstStyle/>
        <a:p>
          <a:r>
            <a:rPr lang="de-DE" dirty="0"/>
            <a:t>Passwortmanagement</a:t>
          </a:r>
          <a:br>
            <a:rPr lang="de-DE" dirty="0"/>
          </a:br>
          <a:r>
            <a:rPr lang="de-DE" dirty="0"/>
            <a:t>medienerzieherische Hinweise: Privatsphäre, Schutz und Sicherheit</a:t>
          </a:r>
        </a:p>
      </dgm:t>
    </dgm:pt>
    <dgm:pt modelId="{80FE59DB-B55D-41A8-8E9A-275EFC00E1E6}" type="parTrans" cxnId="{DD58DF02-496B-44B0-ADDD-406557730940}">
      <dgm:prSet/>
      <dgm:spPr/>
      <dgm:t>
        <a:bodyPr/>
        <a:lstStyle/>
        <a:p>
          <a:endParaRPr lang="de-DE"/>
        </a:p>
      </dgm:t>
    </dgm:pt>
    <dgm:pt modelId="{3D88B062-3C13-450E-A4C2-5FAF6D2E6700}" type="sibTrans" cxnId="{DD58DF02-496B-44B0-ADDD-406557730940}">
      <dgm:prSet/>
      <dgm:spPr/>
      <dgm:t>
        <a:bodyPr/>
        <a:lstStyle/>
        <a:p>
          <a:endParaRPr lang="de-DE"/>
        </a:p>
      </dgm:t>
    </dgm:pt>
    <dgm:pt modelId="{A12C07DB-62BE-4D83-A9CE-7810EB8E693E}">
      <dgm:prSet phldrT="[Text]"/>
      <dgm:spPr/>
      <dgm:t>
        <a:bodyPr/>
        <a:lstStyle/>
        <a:p>
          <a:r>
            <a:rPr lang="de-DE" dirty="0"/>
            <a:t>…</a:t>
          </a:r>
        </a:p>
      </dgm:t>
    </dgm:pt>
    <dgm:pt modelId="{15BD9187-CDE8-4BA9-82DD-F1065AF08659}" type="parTrans" cxnId="{F4BAC0DA-0618-4512-BBE5-7414E0024144}">
      <dgm:prSet/>
      <dgm:spPr/>
      <dgm:t>
        <a:bodyPr/>
        <a:lstStyle/>
        <a:p>
          <a:endParaRPr lang="de-DE"/>
        </a:p>
      </dgm:t>
    </dgm:pt>
    <dgm:pt modelId="{28E9AB38-A280-4131-909C-EFE0699162A3}" type="sibTrans" cxnId="{F4BAC0DA-0618-4512-BBE5-7414E0024144}">
      <dgm:prSet/>
      <dgm:spPr/>
      <dgm:t>
        <a:bodyPr/>
        <a:lstStyle/>
        <a:p>
          <a:endParaRPr lang="de-DE"/>
        </a:p>
      </dgm:t>
    </dgm:pt>
    <dgm:pt modelId="{5E85FA55-7C38-40B2-98EA-3ADDA5B42D98}" type="pres">
      <dgm:prSet presAssocID="{78333FB8-CEC0-4B73-9E61-C0A5EAAF3BD2}" presName="Name0" presStyleCnt="0">
        <dgm:presLayoutVars>
          <dgm:chMax val="7"/>
          <dgm:chPref val="7"/>
          <dgm:dir/>
        </dgm:presLayoutVars>
      </dgm:prSet>
      <dgm:spPr/>
    </dgm:pt>
    <dgm:pt modelId="{137982AC-0E41-415A-B93D-53757F346EAC}" type="pres">
      <dgm:prSet presAssocID="{78333FB8-CEC0-4B73-9E61-C0A5EAAF3BD2}" presName="Name1" presStyleCnt="0"/>
      <dgm:spPr/>
    </dgm:pt>
    <dgm:pt modelId="{4FE21FF0-D0B4-4655-A865-E88526E1098C}" type="pres">
      <dgm:prSet presAssocID="{78333FB8-CEC0-4B73-9E61-C0A5EAAF3BD2}" presName="cycle" presStyleCnt="0"/>
      <dgm:spPr/>
    </dgm:pt>
    <dgm:pt modelId="{921E2109-1763-4EEA-BC25-6879F05F40C5}" type="pres">
      <dgm:prSet presAssocID="{78333FB8-CEC0-4B73-9E61-C0A5EAAF3BD2}" presName="srcNode" presStyleLbl="node1" presStyleIdx="0" presStyleCnt="4"/>
      <dgm:spPr/>
    </dgm:pt>
    <dgm:pt modelId="{10340D71-48C4-4446-BFEF-1D3E2A381C9E}" type="pres">
      <dgm:prSet presAssocID="{78333FB8-CEC0-4B73-9E61-C0A5EAAF3BD2}" presName="conn" presStyleLbl="parChTrans1D2" presStyleIdx="0" presStyleCnt="1"/>
      <dgm:spPr/>
    </dgm:pt>
    <dgm:pt modelId="{23ADE13E-73AE-4A83-BC6D-92193EFC4A2E}" type="pres">
      <dgm:prSet presAssocID="{78333FB8-CEC0-4B73-9E61-C0A5EAAF3BD2}" presName="extraNode" presStyleLbl="node1" presStyleIdx="0" presStyleCnt="4"/>
      <dgm:spPr/>
    </dgm:pt>
    <dgm:pt modelId="{038FD8C7-F097-4AD4-A998-13F19238397F}" type="pres">
      <dgm:prSet presAssocID="{78333FB8-CEC0-4B73-9E61-C0A5EAAF3BD2}" presName="dstNode" presStyleLbl="node1" presStyleIdx="0" presStyleCnt="4"/>
      <dgm:spPr/>
    </dgm:pt>
    <dgm:pt modelId="{921520B3-2B67-4048-8A3A-A374CAE026EF}" type="pres">
      <dgm:prSet presAssocID="{20498FA4-4C79-4E80-8E91-69B733FC416D}" presName="text_1" presStyleLbl="node1" presStyleIdx="0" presStyleCnt="4">
        <dgm:presLayoutVars>
          <dgm:bulletEnabled val="1"/>
        </dgm:presLayoutVars>
      </dgm:prSet>
      <dgm:spPr/>
    </dgm:pt>
    <dgm:pt modelId="{4F50E599-8279-42D6-B0AC-6B660D9F3CEE}" type="pres">
      <dgm:prSet presAssocID="{20498FA4-4C79-4E80-8E91-69B733FC416D}" presName="accent_1" presStyleCnt="0"/>
      <dgm:spPr/>
    </dgm:pt>
    <dgm:pt modelId="{76ADF7D4-E5D5-47E5-B73E-0D32E9B20876}" type="pres">
      <dgm:prSet presAssocID="{20498FA4-4C79-4E80-8E91-69B733FC416D}" presName="accentRepeatNode" presStyleLbl="solidFgAcc1" presStyleIdx="0" presStyleCnt="4"/>
      <dgm:spPr/>
    </dgm:pt>
    <dgm:pt modelId="{1EE34A6A-A613-4A96-BFCF-14DC84478B35}" type="pres">
      <dgm:prSet presAssocID="{89284865-8AA1-463C-9D9B-43B760428BEB}" presName="text_2" presStyleLbl="node1" presStyleIdx="1" presStyleCnt="4">
        <dgm:presLayoutVars>
          <dgm:bulletEnabled val="1"/>
        </dgm:presLayoutVars>
      </dgm:prSet>
      <dgm:spPr/>
    </dgm:pt>
    <dgm:pt modelId="{256E40CB-0CE8-4F56-9D88-C57512BA0C93}" type="pres">
      <dgm:prSet presAssocID="{89284865-8AA1-463C-9D9B-43B760428BEB}" presName="accent_2" presStyleCnt="0"/>
      <dgm:spPr/>
    </dgm:pt>
    <dgm:pt modelId="{B9C9BCD5-2A10-4BBB-AE30-86EB2DDD7134}" type="pres">
      <dgm:prSet presAssocID="{89284865-8AA1-463C-9D9B-43B760428BEB}" presName="accentRepeatNode" presStyleLbl="solidFgAcc1" presStyleIdx="1" presStyleCnt="4"/>
      <dgm:spPr/>
    </dgm:pt>
    <dgm:pt modelId="{88B0C988-A0ED-43C5-84ED-02B49EA35277}" type="pres">
      <dgm:prSet presAssocID="{6E2C2C48-F151-41A3-9A93-6E4003454F1F}" presName="text_3" presStyleLbl="node1" presStyleIdx="2" presStyleCnt="4">
        <dgm:presLayoutVars>
          <dgm:bulletEnabled val="1"/>
        </dgm:presLayoutVars>
      </dgm:prSet>
      <dgm:spPr/>
    </dgm:pt>
    <dgm:pt modelId="{9FF9B265-2FE5-4E4C-B74A-65D57A77ABB1}" type="pres">
      <dgm:prSet presAssocID="{6E2C2C48-F151-41A3-9A93-6E4003454F1F}" presName="accent_3" presStyleCnt="0"/>
      <dgm:spPr/>
    </dgm:pt>
    <dgm:pt modelId="{AA5A4E98-4263-4377-BD97-5E1C5D7E8F90}" type="pres">
      <dgm:prSet presAssocID="{6E2C2C48-F151-41A3-9A93-6E4003454F1F}" presName="accentRepeatNode" presStyleLbl="solidFgAcc1" presStyleIdx="2" presStyleCnt="4"/>
      <dgm:spPr/>
    </dgm:pt>
    <dgm:pt modelId="{62AC24F6-8073-4AB6-A9F0-1D76E5DAADD9}" type="pres">
      <dgm:prSet presAssocID="{A12C07DB-62BE-4D83-A9CE-7810EB8E693E}" presName="text_4" presStyleLbl="node1" presStyleIdx="3" presStyleCnt="4" custLinFactNeighborY="8422">
        <dgm:presLayoutVars>
          <dgm:bulletEnabled val="1"/>
        </dgm:presLayoutVars>
      </dgm:prSet>
      <dgm:spPr/>
    </dgm:pt>
    <dgm:pt modelId="{98AB8601-A392-4848-98EF-CBE1C94508E5}" type="pres">
      <dgm:prSet presAssocID="{A12C07DB-62BE-4D83-A9CE-7810EB8E693E}" presName="accent_4" presStyleCnt="0"/>
      <dgm:spPr/>
    </dgm:pt>
    <dgm:pt modelId="{58698BBA-62AB-45B1-A6B7-11B92F761FBF}" type="pres">
      <dgm:prSet presAssocID="{A12C07DB-62BE-4D83-A9CE-7810EB8E693E}" presName="accentRepeatNode" presStyleLbl="solidFgAcc1" presStyleIdx="3" presStyleCnt="4"/>
      <dgm:spPr/>
    </dgm:pt>
  </dgm:ptLst>
  <dgm:cxnLst>
    <dgm:cxn modelId="{DD58DF02-496B-44B0-ADDD-406557730940}" srcId="{78333FB8-CEC0-4B73-9E61-C0A5EAAF3BD2}" destId="{6E2C2C48-F151-41A3-9A93-6E4003454F1F}" srcOrd="2" destOrd="0" parTransId="{80FE59DB-B55D-41A8-8E9A-275EFC00E1E6}" sibTransId="{3D88B062-3C13-450E-A4C2-5FAF6D2E6700}"/>
    <dgm:cxn modelId="{33C8731F-6453-4807-927A-939642491E27}" type="presOf" srcId="{20498FA4-4C79-4E80-8E91-69B733FC416D}" destId="{921520B3-2B67-4048-8A3A-A374CAE026EF}" srcOrd="0" destOrd="0" presId="urn:microsoft.com/office/officeart/2008/layout/VerticalCurvedList"/>
    <dgm:cxn modelId="{102C014C-C755-42F3-8E07-66B347E22005}" type="presOf" srcId="{89284865-8AA1-463C-9D9B-43B760428BEB}" destId="{1EE34A6A-A613-4A96-BFCF-14DC84478B35}" srcOrd="0" destOrd="0" presId="urn:microsoft.com/office/officeart/2008/layout/VerticalCurvedList"/>
    <dgm:cxn modelId="{11C58154-4C60-445D-B4D6-D32F7AB0A838}" type="presOf" srcId="{78333FB8-CEC0-4B73-9E61-C0A5EAAF3BD2}" destId="{5E85FA55-7C38-40B2-98EA-3ADDA5B42D98}" srcOrd="0" destOrd="0" presId="urn:microsoft.com/office/officeart/2008/layout/VerticalCurvedList"/>
    <dgm:cxn modelId="{C5DEFA9F-18AA-4404-B88C-E0E730579560}" srcId="{78333FB8-CEC0-4B73-9E61-C0A5EAAF3BD2}" destId="{89284865-8AA1-463C-9D9B-43B760428BEB}" srcOrd="1" destOrd="0" parTransId="{BCA1FE34-A72B-4C1D-AE40-5FE36A03FC23}" sibTransId="{DBF74F52-18DB-4501-BF9B-109F74C63274}"/>
    <dgm:cxn modelId="{44FA20AC-8C74-4E8D-93E6-5BE1D5B1BAFF}" type="presOf" srcId="{6E2C2C48-F151-41A3-9A93-6E4003454F1F}" destId="{88B0C988-A0ED-43C5-84ED-02B49EA35277}" srcOrd="0" destOrd="0" presId="urn:microsoft.com/office/officeart/2008/layout/VerticalCurvedList"/>
    <dgm:cxn modelId="{1DF618D3-2B09-47F6-B040-B40E2011AA21}" type="presOf" srcId="{5E39B4A7-48A3-47FB-B308-E336782390C1}" destId="{10340D71-48C4-4446-BFEF-1D3E2A381C9E}" srcOrd="0" destOrd="0" presId="urn:microsoft.com/office/officeart/2008/layout/VerticalCurvedList"/>
    <dgm:cxn modelId="{F4BAC0DA-0618-4512-BBE5-7414E0024144}" srcId="{78333FB8-CEC0-4B73-9E61-C0A5EAAF3BD2}" destId="{A12C07DB-62BE-4D83-A9CE-7810EB8E693E}" srcOrd="3" destOrd="0" parTransId="{15BD9187-CDE8-4BA9-82DD-F1065AF08659}" sibTransId="{28E9AB38-A280-4131-909C-EFE0699162A3}"/>
    <dgm:cxn modelId="{653DDBDA-8E13-4832-BA4D-433D0EC0AF3B}" srcId="{78333FB8-CEC0-4B73-9E61-C0A5EAAF3BD2}" destId="{20498FA4-4C79-4E80-8E91-69B733FC416D}" srcOrd="0" destOrd="0" parTransId="{E5B3CD41-7F9A-4F38-B8D0-6D5D1DA18ADF}" sibTransId="{5E39B4A7-48A3-47FB-B308-E336782390C1}"/>
    <dgm:cxn modelId="{CA960AF1-1466-4B5A-978E-E3AE58E35065}" type="presOf" srcId="{A12C07DB-62BE-4D83-A9CE-7810EB8E693E}" destId="{62AC24F6-8073-4AB6-A9F0-1D76E5DAADD9}" srcOrd="0" destOrd="0" presId="urn:microsoft.com/office/officeart/2008/layout/VerticalCurvedList"/>
    <dgm:cxn modelId="{38BD0C00-E2A8-47D0-9918-C41CBF07BF25}" type="presParOf" srcId="{5E85FA55-7C38-40B2-98EA-3ADDA5B42D98}" destId="{137982AC-0E41-415A-B93D-53757F346EAC}" srcOrd="0" destOrd="0" presId="urn:microsoft.com/office/officeart/2008/layout/VerticalCurvedList"/>
    <dgm:cxn modelId="{A0C60943-796E-4665-9103-89A9701FBC36}" type="presParOf" srcId="{137982AC-0E41-415A-B93D-53757F346EAC}" destId="{4FE21FF0-D0B4-4655-A865-E88526E1098C}" srcOrd="0" destOrd="0" presId="urn:microsoft.com/office/officeart/2008/layout/VerticalCurvedList"/>
    <dgm:cxn modelId="{B23A36A4-C576-4F65-993B-0CDA0DD81DF4}" type="presParOf" srcId="{4FE21FF0-D0B4-4655-A865-E88526E1098C}" destId="{921E2109-1763-4EEA-BC25-6879F05F40C5}" srcOrd="0" destOrd="0" presId="urn:microsoft.com/office/officeart/2008/layout/VerticalCurvedList"/>
    <dgm:cxn modelId="{9DBC5F99-9BCC-4A66-BD69-22E92D8B91ED}" type="presParOf" srcId="{4FE21FF0-D0B4-4655-A865-E88526E1098C}" destId="{10340D71-48C4-4446-BFEF-1D3E2A381C9E}" srcOrd="1" destOrd="0" presId="urn:microsoft.com/office/officeart/2008/layout/VerticalCurvedList"/>
    <dgm:cxn modelId="{59B2787F-C743-4592-B2D4-09A1D3F071FE}" type="presParOf" srcId="{4FE21FF0-D0B4-4655-A865-E88526E1098C}" destId="{23ADE13E-73AE-4A83-BC6D-92193EFC4A2E}" srcOrd="2" destOrd="0" presId="urn:microsoft.com/office/officeart/2008/layout/VerticalCurvedList"/>
    <dgm:cxn modelId="{FC3DA646-B4CD-4661-98FB-B72A5CACE70A}" type="presParOf" srcId="{4FE21FF0-D0B4-4655-A865-E88526E1098C}" destId="{038FD8C7-F097-4AD4-A998-13F19238397F}" srcOrd="3" destOrd="0" presId="urn:microsoft.com/office/officeart/2008/layout/VerticalCurvedList"/>
    <dgm:cxn modelId="{66AF0E7C-6618-4D47-8F8A-73965CC2A5AC}" type="presParOf" srcId="{137982AC-0E41-415A-B93D-53757F346EAC}" destId="{921520B3-2B67-4048-8A3A-A374CAE026EF}" srcOrd="1" destOrd="0" presId="urn:microsoft.com/office/officeart/2008/layout/VerticalCurvedList"/>
    <dgm:cxn modelId="{55AEE736-1B2A-49DC-B219-8C49A750642D}" type="presParOf" srcId="{137982AC-0E41-415A-B93D-53757F346EAC}" destId="{4F50E599-8279-42D6-B0AC-6B660D9F3CEE}" srcOrd="2" destOrd="0" presId="urn:microsoft.com/office/officeart/2008/layout/VerticalCurvedList"/>
    <dgm:cxn modelId="{892E679D-9546-429A-B91D-D3A554FA3696}" type="presParOf" srcId="{4F50E599-8279-42D6-B0AC-6B660D9F3CEE}" destId="{76ADF7D4-E5D5-47E5-B73E-0D32E9B20876}" srcOrd="0" destOrd="0" presId="urn:microsoft.com/office/officeart/2008/layout/VerticalCurvedList"/>
    <dgm:cxn modelId="{F0651BA7-72C9-4568-831D-C19124358BA0}" type="presParOf" srcId="{137982AC-0E41-415A-B93D-53757F346EAC}" destId="{1EE34A6A-A613-4A96-BFCF-14DC84478B35}" srcOrd="3" destOrd="0" presId="urn:microsoft.com/office/officeart/2008/layout/VerticalCurvedList"/>
    <dgm:cxn modelId="{B87F404C-F460-4ECB-A2B5-DD28E3A11D0F}" type="presParOf" srcId="{137982AC-0E41-415A-B93D-53757F346EAC}" destId="{256E40CB-0CE8-4F56-9D88-C57512BA0C93}" srcOrd="4" destOrd="0" presId="urn:microsoft.com/office/officeart/2008/layout/VerticalCurvedList"/>
    <dgm:cxn modelId="{9B2C04E7-B7A5-471B-BB8E-E89F262B12E0}" type="presParOf" srcId="{256E40CB-0CE8-4F56-9D88-C57512BA0C93}" destId="{B9C9BCD5-2A10-4BBB-AE30-86EB2DDD7134}" srcOrd="0" destOrd="0" presId="urn:microsoft.com/office/officeart/2008/layout/VerticalCurvedList"/>
    <dgm:cxn modelId="{800CEED4-6B53-4C36-94EC-7EDC8D231EE4}" type="presParOf" srcId="{137982AC-0E41-415A-B93D-53757F346EAC}" destId="{88B0C988-A0ED-43C5-84ED-02B49EA35277}" srcOrd="5" destOrd="0" presId="urn:microsoft.com/office/officeart/2008/layout/VerticalCurvedList"/>
    <dgm:cxn modelId="{5255C842-E5E0-4FD0-B75D-2A32F3574748}" type="presParOf" srcId="{137982AC-0E41-415A-B93D-53757F346EAC}" destId="{9FF9B265-2FE5-4E4C-B74A-65D57A77ABB1}" srcOrd="6" destOrd="0" presId="urn:microsoft.com/office/officeart/2008/layout/VerticalCurvedList"/>
    <dgm:cxn modelId="{3F9FDF08-4A6E-461B-87FE-541D01ACBEC1}" type="presParOf" srcId="{9FF9B265-2FE5-4E4C-B74A-65D57A77ABB1}" destId="{AA5A4E98-4263-4377-BD97-5E1C5D7E8F90}" srcOrd="0" destOrd="0" presId="urn:microsoft.com/office/officeart/2008/layout/VerticalCurvedList"/>
    <dgm:cxn modelId="{377B5982-CF9C-466C-A5BF-506F072884CF}" type="presParOf" srcId="{137982AC-0E41-415A-B93D-53757F346EAC}" destId="{62AC24F6-8073-4AB6-A9F0-1D76E5DAADD9}" srcOrd="7" destOrd="0" presId="urn:microsoft.com/office/officeart/2008/layout/VerticalCurvedList"/>
    <dgm:cxn modelId="{FCE00B25-E915-4852-A503-0F073DA34ADA}" type="presParOf" srcId="{137982AC-0E41-415A-B93D-53757F346EAC}" destId="{98AB8601-A392-4848-98EF-CBE1C94508E5}" srcOrd="8" destOrd="0" presId="urn:microsoft.com/office/officeart/2008/layout/VerticalCurvedList"/>
    <dgm:cxn modelId="{E6B1BB7E-E136-42AF-810C-DB24F00F5648}" type="presParOf" srcId="{98AB8601-A392-4848-98EF-CBE1C94508E5}" destId="{58698BBA-62AB-45B1-A6B7-11B92F761FB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17BAB8D-1C4C-4117-B8FD-1376B99D389C}" type="doc">
      <dgm:prSet loTypeId="urn:microsoft.com/office/officeart/2008/layout/VerticalCircleList" loCatId="list" qsTypeId="urn:microsoft.com/office/officeart/2005/8/quickstyle/simple1" qsCatId="simple" csTypeId="urn:microsoft.com/office/officeart/2005/8/colors/colorful5" csCatId="colorful" phldr="1"/>
      <dgm:spPr/>
      <dgm:t>
        <a:bodyPr/>
        <a:lstStyle/>
        <a:p>
          <a:endParaRPr lang="de-DE"/>
        </a:p>
      </dgm:t>
    </dgm:pt>
    <dgm:pt modelId="{942B98AA-92CE-4E90-87F4-E3026DA4FE39}">
      <dgm:prSet phldrT="[Text]"/>
      <dgm:spPr/>
      <dgm:t>
        <a:bodyPr/>
        <a:lstStyle/>
        <a:p>
          <a:r>
            <a:rPr lang="de-DE" dirty="0"/>
            <a:t>für Lehrkräfte</a:t>
          </a:r>
        </a:p>
      </dgm:t>
    </dgm:pt>
    <dgm:pt modelId="{2B085699-28FD-4B15-A9A6-30E9CFEAF1B7}" type="parTrans" cxnId="{2A5F9810-6082-4F03-AD41-873BB492F065}">
      <dgm:prSet/>
      <dgm:spPr/>
      <dgm:t>
        <a:bodyPr/>
        <a:lstStyle/>
        <a:p>
          <a:endParaRPr lang="de-DE"/>
        </a:p>
      </dgm:t>
    </dgm:pt>
    <dgm:pt modelId="{06B7A2B0-32F2-4D55-BB6E-8CF6B0C50BFB}" type="sibTrans" cxnId="{2A5F9810-6082-4F03-AD41-873BB492F065}">
      <dgm:prSet/>
      <dgm:spPr/>
      <dgm:t>
        <a:bodyPr/>
        <a:lstStyle/>
        <a:p>
          <a:endParaRPr lang="de-DE"/>
        </a:p>
      </dgm:t>
    </dgm:pt>
    <dgm:pt modelId="{EA59FC45-2FFE-487D-834F-8CDAC20B0030}">
      <dgm:prSet phldrT="[Text]"/>
      <dgm:spPr/>
      <dgm:t>
        <a:bodyPr/>
        <a:lstStyle/>
        <a:p>
          <a:pPr>
            <a:buFont typeface="Arial" panose="020B0604020202020204" pitchFamily="34" charset="0"/>
            <a:buNone/>
          </a:pPr>
          <a:r>
            <a:rPr lang="de-DE" dirty="0"/>
            <a:t>Ansprechpartner bei</a:t>
          </a:r>
          <a:br>
            <a:rPr lang="de-DE" dirty="0"/>
          </a:br>
          <a:r>
            <a:rPr lang="de-DE" dirty="0"/>
            <a:t>technischen Problemen</a:t>
          </a:r>
        </a:p>
      </dgm:t>
    </dgm:pt>
    <dgm:pt modelId="{29A7084D-B526-4D72-835C-24F5EC5E7595}" type="parTrans" cxnId="{402B713A-4228-40B1-A08A-E5AC0F62DD29}">
      <dgm:prSet/>
      <dgm:spPr/>
      <dgm:t>
        <a:bodyPr/>
        <a:lstStyle/>
        <a:p>
          <a:endParaRPr lang="de-DE"/>
        </a:p>
      </dgm:t>
    </dgm:pt>
    <dgm:pt modelId="{C50811DC-FF81-406E-A234-10EA7A2182DA}" type="sibTrans" cxnId="{402B713A-4228-40B1-A08A-E5AC0F62DD29}">
      <dgm:prSet/>
      <dgm:spPr/>
      <dgm:t>
        <a:bodyPr/>
        <a:lstStyle/>
        <a:p>
          <a:endParaRPr lang="de-DE"/>
        </a:p>
      </dgm:t>
    </dgm:pt>
    <dgm:pt modelId="{DB73DE71-30C0-42E6-B58C-7A30ED0E5AE4}">
      <dgm:prSet phldrT="[Text]"/>
      <dgm:spPr/>
      <dgm:t>
        <a:bodyPr/>
        <a:lstStyle/>
        <a:p>
          <a:r>
            <a:rPr lang="de-DE" dirty="0"/>
            <a:t>Hilfestellung bei pädagogischen Fragestellungen</a:t>
          </a:r>
        </a:p>
      </dgm:t>
    </dgm:pt>
    <dgm:pt modelId="{E937F941-17CD-4401-B780-4A505FBF8DF7}" type="parTrans" cxnId="{B73FA7DE-FD71-474F-8CD8-1477C458F3B5}">
      <dgm:prSet/>
      <dgm:spPr/>
      <dgm:t>
        <a:bodyPr/>
        <a:lstStyle/>
        <a:p>
          <a:endParaRPr lang="de-DE"/>
        </a:p>
      </dgm:t>
    </dgm:pt>
    <dgm:pt modelId="{46541552-8BA1-4AEB-92F7-472C681F8493}" type="sibTrans" cxnId="{B73FA7DE-FD71-474F-8CD8-1477C458F3B5}">
      <dgm:prSet/>
      <dgm:spPr/>
      <dgm:t>
        <a:bodyPr/>
        <a:lstStyle/>
        <a:p>
          <a:endParaRPr lang="de-DE"/>
        </a:p>
      </dgm:t>
    </dgm:pt>
    <dgm:pt modelId="{87F2859A-B3AF-4028-BD3B-294F6F0E6A5E}">
      <dgm:prSet phldrT="[Text]"/>
      <dgm:spPr/>
      <dgm:t>
        <a:bodyPr/>
        <a:lstStyle/>
        <a:p>
          <a:r>
            <a:rPr lang="de-DE" dirty="0"/>
            <a:t>für Lernende</a:t>
          </a:r>
        </a:p>
      </dgm:t>
    </dgm:pt>
    <dgm:pt modelId="{58D83EBD-0E7B-4091-BCC1-C8833753859C}" type="parTrans" cxnId="{5B7E0E4C-B78D-4384-B00C-25C9EC0946F6}">
      <dgm:prSet/>
      <dgm:spPr/>
      <dgm:t>
        <a:bodyPr/>
        <a:lstStyle/>
        <a:p>
          <a:endParaRPr lang="de-DE"/>
        </a:p>
      </dgm:t>
    </dgm:pt>
    <dgm:pt modelId="{7C35EF3C-5A53-4407-ABA8-2F09462B72DF}" type="sibTrans" cxnId="{5B7E0E4C-B78D-4384-B00C-25C9EC0946F6}">
      <dgm:prSet/>
      <dgm:spPr/>
      <dgm:t>
        <a:bodyPr/>
        <a:lstStyle/>
        <a:p>
          <a:endParaRPr lang="de-DE"/>
        </a:p>
      </dgm:t>
    </dgm:pt>
    <dgm:pt modelId="{D2CA0946-9299-4E73-B798-145ECFEBBC84}">
      <dgm:prSet phldrT="[Text]"/>
      <dgm:spPr/>
      <dgm:t>
        <a:bodyPr/>
        <a:lstStyle/>
        <a:p>
          <a:r>
            <a:rPr lang="de-DE" dirty="0"/>
            <a:t>Ansprechpartner bei </a:t>
          </a:r>
          <a:br>
            <a:rPr lang="de-DE" dirty="0"/>
          </a:br>
          <a:r>
            <a:rPr lang="de-DE" dirty="0"/>
            <a:t>technischen Problemen</a:t>
          </a:r>
        </a:p>
        <a:p>
          <a:endParaRPr lang="de-DE" dirty="0"/>
        </a:p>
      </dgm:t>
    </dgm:pt>
    <dgm:pt modelId="{B09B1E34-D9F1-45E3-954D-B8877B6F6083}" type="parTrans" cxnId="{8174ACD7-56A3-477B-BA48-B38CEB67E59B}">
      <dgm:prSet/>
      <dgm:spPr/>
      <dgm:t>
        <a:bodyPr/>
        <a:lstStyle/>
        <a:p>
          <a:endParaRPr lang="de-DE"/>
        </a:p>
      </dgm:t>
    </dgm:pt>
    <dgm:pt modelId="{229DEB39-F76A-4F20-A998-6FEE8F3E3071}" type="sibTrans" cxnId="{8174ACD7-56A3-477B-BA48-B38CEB67E59B}">
      <dgm:prSet/>
      <dgm:spPr/>
      <dgm:t>
        <a:bodyPr/>
        <a:lstStyle/>
        <a:p>
          <a:endParaRPr lang="de-DE"/>
        </a:p>
      </dgm:t>
    </dgm:pt>
    <dgm:pt modelId="{CFE4F548-626E-477D-818D-FF3B609008BB}">
      <dgm:prSet phldrT="[Text]"/>
      <dgm:spPr/>
      <dgm:t>
        <a:bodyPr/>
        <a:lstStyle/>
        <a:p>
          <a:r>
            <a:rPr lang="de-DE" dirty="0"/>
            <a:t>Weitere Unterstützungs-</a:t>
          </a:r>
          <a:br>
            <a:rPr lang="de-DE" dirty="0"/>
          </a:br>
          <a:r>
            <a:rPr lang="de-DE" dirty="0" err="1"/>
            <a:t>angebote</a:t>
          </a:r>
          <a:endParaRPr lang="de-DE" dirty="0"/>
        </a:p>
      </dgm:t>
    </dgm:pt>
    <dgm:pt modelId="{D3B0DD0E-C1BC-4FCD-B555-F05CCC868C01}" type="sibTrans" cxnId="{25D64E19-6BBF-454F-B652-7AE8699A2B17}">
      <dgm:prSet/>
      <dgm:spPr/>
      <dgm:t>
        <a:bodyPr/>
        <a:lstStyle/>
        <a:p>
          <a:endParaRPr lang="de-DE"/>
        </a:p>
      </dgm:t>
    </dgm:pt>
    <dgm:pt modelId="{42BC7923-8E6E-442C-BA82-1D9573FAACA3}" type="parTrans" cxnId="{25D64E19-6BBF-454F-B652-7AE8699A2B17}">
      <dgm:prSet/>
      <dgm:spPr/>
      <dgm:t>
        <a:bodyPr/>
        <a:lstStyle/>
        <a:p>
          <a:endParaRPr lang="de-DE"/>
        </a:p>
      </dgm:t>
    </dgm:pt>
    <dgm:pt modelId="{0316E2D2-3581-40F6-AAA6-1615C2F865A2}" type="pres">
      <dgm:prSet presAssocID="{717BAB8D-1C4C-4117-B8FD-1376B99D389C}" presName="Name0" presStyleCnt="0">
        <dgm:presLayoutVars>
          <dgm:dir/>
        </dgm:presLayoutVars>
      </dgm:prSet>
      <dgm:spPr/>
    </dgm:pt>
    <dgm:pt modelId="{CFCD88F2-F9F8-48AF-B114-7BB566100D00}" type="pres">
      <dgm:prSet presAssocID="{942B98AA-92CE-4E90-87F4-E3026DA4FE39}" presName="withChildren" presStyleCnt="0"/>
      <dgm:spPr/>
    </dgm:pt>
    <dgm:pt modelId="{B821A7E3-F6E3-4FDB-A7F8-618FE9E3A1FC}" type="pres">
      <dgm:prSet presAssocID="{942B98AA-92CE-4E90-87F4-E3026DA4FE39}" presName="bigCircle" presStyleLbl="vennNode1" presStyleIdx="0" presStyleCnt="6" custLinFactNeighborX="784" custLinFactNeighborY="-50"/>
      <dgm:spPr/>
    </dgm:pt>
    <dgm:pt modelId="{971EE7B6-F20D-4616-908F-95226F2B5562}" type="pres">
      <dgm:prSet presAssocID="{942B98AA-92CE-4E90-87F4-E3026DA4FE39}" presName="medCircle" presStyleLbl="vennNode1" presStyleIdx="1" presStyleCnt="6"/>
      <dgm:spPr/>
    </dgm:pt>
    <dgm:pt modelId="{DA345BEE-66AF-455F-8C89-D50DBB2AA9A5}" type="pres">
      <dgm:prSet presAssocID="{942B98AA-92CE-4E90-87F4-E3026DA4FE39}" presName="txLvl1" presStyleLbl="revTx" presStyleIdx="0" presStyleCnt="6" custLinFactNeighborX="8138" custLinFactNeighborY="36382"/>
      <dgm:spPr/>
    </dgm:pt>
    <dgm:pt modelId="{6C3DE955-11D1-4496-A1C9-D73DCBA3A1EC}" type="pres">
      <dgm:prSet presAssocID="{942B98AA-92CE-4E90-87F4-E3026DA4FE39}" presName="lin" presStyleCnt="0"/>
      <dgm:spPr/>
    </dgm:pt>
    <dgm:pt modelId="{F8F3B09A-5741-48CF-A0E6-5BDE8FA8077F}" type="pres">
      <dgm:prSet presAssocID="{EA59FC45-2FFE-487D-834F-8CDAC20B0030}" presName="txLvl2" presStyleLbl="revTx" presStyleIdx="1" presStyleCnt="6" custLinFactY="12801" custLinFactNeighborX="-485" custLinFactNeighborY="100000"/>
      <dgm:spPr/>
    </dgm:pt>
    <dgm:pt modelId="{920A06F7-F9E1-485A-807D-A4E47A65C458}" type="pres">
      <dgm:prSet presAssocID="{C50811DC-FF81-406E-A234-10EA7A2182DA}" presName="smCircle" presStyleLbl="vennNode1" presStyleIdx="2" presStyleCnt="6" custAng="3105608" custLinFactX="-46392" custLinFactNeighborX="-100000" custLinFactNeighborY="28828"/>
      <dgm:spPr/>
    </dgm:pt>
    <dgm:pt modelId="{5C819DAC-0EB0-48F9-A8D6-769E12477132}" type="pres">
      <dgm:prSet presAssocID="{DB73DE71-30C0-42E6-B58C-7A30ED0E5AE4}" presName="txLvl2" presStyleLbl="revTx" presStyleIdx="2" presStyleCnt="6" custScaleX="93615" custLinFactY="4027" custLinFactNeighborX="2708" custLinFactNeighborY="100000"/>
      <dgm:spPr/>
    </dgm:pt>
    <dgm:pt modelId="{366B98B1-6DC9-415E-BEA6-4330432543F1}" type="pres">
      <dgm:prSet presAssocID="{942B98AA-92CE-4E90-87F4-E3026DA4FE39}" presName="overlap" presStyleCnt="0"/>
      <dgm:spPr/>
    </dgm:pt>
    <dgm:pt modelId="{FCE1774D-2FAB-489E-A3E2-A0F7A427639E}" type="pres">
      <dgm:prSet presAssocID="{87F2859A-B3AF-4028-BD3B-294F6F0E6A5E}" presName="withChildren" presStyleCnt="0"/>
      <dgm:spPr/>
    </dgm:pt>
    <dgm:pt modelId="{642B3D26-1FFF-4DFA-B7AE-4084EDA3E2C6}" type="pres">
      <dgm:prSet presAssocID="{87F2859A-B3AF-4028-BD3B-294F6F0E6A5E}" presName="bigCircle" presStyleLbl="vennNode1" presStyleIdx="3" presStyleCnt="6" custLinFactNeighborX="1567" custLinFactNeighborY="-311"/>
      <dgm:spPr/>
    </dgm:pt>
    <dgm:pt modelId="{576314AC-7FC4-40D5-871A-07AF453D0EB5}" type="pres">
      <dgm:prSet presAssocID="{87F2859A-B3AF-4028-BD3B-294F6F0E6A5E}" presName="medCircle" presStyleLbl="vennNode1" presStyleIdx="4" presStyleCnt="6"/>
      <dgm:spPr/>
    </dgm:pt>
    <dgm:pt modelId="{1635BEC1-BBAF-4C4E-85F9-658F930A7C11}" type="pres">
      <dgm:prSet presAssocID="{87F2859A-B3AF-4028-BD3B-294F6F0E6A5E}" presName="txLvl1" presStyleLbl="revTx" presStyleIdx="3" presStyleCnt="6" custLinFactNeighborX="10986" custLinFactNeighborY="46393"/>
      <dgm:spPr/>
    </dgm:pt>
    <dgm:pt modelId="{C0E43DD4-DCC0-4E6E-84E5-E7B8B115B6C6}" type="pres">
      <dgm:prSet presAssocID="{87F2859A-B3AF-4028-BD3B-294F6F0E6A5E}" presName="lin" presStyleCnt="0"/>
      <dgm:spPr/>
    </dgm:pt>
    <dgm:pt modelId="{A285254A-D704-4528-9756-E473DC8099F0}" type="pres">
      <dgm:prSet presAssocID="{D2CA0946-9299-4E73-B798-145ECFEBBC84}" presName="txLvl2" presStyleLbl="revTx" presStyleIdx="4" presStyleCnt="6" custLinFactY="4004" custLinFactNeighborX="-451" custLinFactNeighborY="100000"/>
      <dgm:spPr/>
    </dgm:pt>
    <dgm:pt modelId="{D9871B12-7E26-4F9F-AB73-DAF0EFC39A0A}" type="pres">
      <dgm:prSet presAssocID="{229DEB39-F76A-4F20-A998-6FEE8F3E3071}" presName="smCircle" presStyleLbl="vennNode1" presStyleIdx="5" presStyleCnt="6" custLinFactX="-97965" custLinFactNeighborX="-100000" custLinFactNeighborY="-51596"/>
      <dgm:spPr/>
    </dgm:pt>
    <dgm:pt modelId="{7A18B0ED-A440-4629-A10E-FFF088A65935}" type="pres">
      <dgm:prSet presAssocID="{CFE4F548-626E-477D-818D-FF3B609008BB}" presName="txLvl2" presStyleLbl="revTx" presStyleIdx="5" presStyleCnt="6" custLinFactY="-789" custLinFactNeighborX="-1671" custLinFactNeighborY="-100000"/>
      <dgm:spPr/>
    </dgm:pt>
  </dgm:ptLst>
  <dgm:cxnLst>
    <dgm:cxn modelId="{861B230B-4701-40D2-B106-0DC7FEC89044}" type="presOf" srcId="{EA59FC45-2FFE-487D-834F-8CDAC20B0030}" destId="{F8F3B09A-5741-48CF-A0E6-5BDE8FA8077F}" srcOrd="0" destOrd="0" presId="urn:microsoft.com/office/officeart/2008/layout/VerticalCircleList"/>
    <dgm:cxn modelId="{2A5F9810-6082-4F03-AD41-873BB492F065}" srcId="{717BAB8D-1C4C-4117-B8FD-1376B99D389C}" destId="{942B98AA-92CE-4E90-87F4-E3026DA4FE39}" srcOrd="0" destOrd="0" parTransId="{2B085699-28FD-4B15-A9A6-30E9CFEAF1B7}" sibTransId="{06B7A2B0-32F2-4D55-BB6E-8CF6B0C50BFB}"/>
    <dgm:cxn modelId="{25D64E19-6BBF-454F-B652-7AE8699A2B17}" srcId="{87F2859A-B3AF-4028-BD3B-294F6F0E6A5E}" destId="{CFE4F548-626E-477D-818D-FF3B609008BB}" srcOrd="1" destOrd="0" parTransId="{42BC7923-8E6E-442C-BA82-1D9573FAACA3}" sibTransId="{D3B0DD0E-C1BC-4FCD-B555-F05CCC868C01}"/>
    <dgm:cxn modelId="{30318723-9944-4BFD-81FC-82D15D3C481D}" type="presOf" srcId="{DB73DE71-30C0-42E6-B58C-7A30ED0E5AE4}" destId="{5C819DAC-0EB0-48F9-A8D6-769E12477132}" srcOrd="0" destOrd="0" presId="urn:microsoft.com/office/officeart/2008/layout/VerticalCircleList"/>
    <dgm:cxn modelId="{16AB6A29-2F3F-4CCD-8282-7F2896CDB6A0}" type="presOf" srcId="{CFE4F548-626E-477D-818D-FF3B609008BB}" destId="{7A18B0ED-A440-4629-A10E-FFF088A65935}" srcOrd="0" destOrd="0" presId="urn:microsoft.com/office/officeart/2008/layout/VerticalCircleList"/>
    <dgm:cxn modelId="{402B713A-4228-40B1-A08A-E5AC0F62DD29}" srcId="{942B98AA-92CE-4E90-87F4-E3026DA4FE39}" destId="{EA59FC45-2FFE-487D-834F-8CDAC20B0030}" srcOrd="0" destOrd="0" parTransId="{29A7084D-B526-4D72-835C-24F5EC5E7595}" sibTransId="{C50811DC-FF81-406E-A234-10EA7A2182DA}"/>
    <dgm:cxn modelId="{5B7E0E4C-B78D-4384-B00C-25C9EC0946F6}" srcId="{717BAB8D-1C4C-4117-B8FD-1376B99D389C}" destId="{87F2859A-B3AF-4028-BD3B-294F6F0E6A5E}" srcOrd="1" destOrd="0" parTransId="{58D83EBD-0E7B-4091-BCC1-C8833753859C}" sibTransId="{7C35EF3C-5A53-4407-ABA8-2F09462B72DF}"/>
    <dgm:cxn modelId="{FFF15884-4CE0-4F2C-8B43-DC8E64378119}" type="presOf" srcId="{87F2859A-B3AF-4028-BD3B-294F6F0E6A5E}" destId="{1635BEC1-BBAF-4C4E-85F9-658F930A7C11}" srcOrd="0" destOrd="0" presId="urn:microsoft.com/office/officeart/2008/layout/VerticalCircleList"/>
    <dgm:cxn modelId="{098375C0-B429-4128-90D6-42D825A6DE70}" type="presOf" srcId="{D2CA0946-9299-4E73-B798-145ECFEBBC84}" destId="{A285254A-D704-4528-9756-E473DC8099F0}" srcOrd="0" destOrd="0" presId="urn:microsoft.com/office/officeart/2008/layout/VerticalCircleList"/>
    <dgm:cxn modelId="{3B95BCCB-4C5A-4DBF-A22B-2F251FAAAA8F}" type="presOf" srcId="{717BAB8D-1C4C-4117-B8FD-1376B99D389C}" destId="{0316E2D2-3581-40F6-AAA6-1615C2F865A2}" srcOrd="0" destOrd="0" presId="urn:microsoft.com/office/officeart/2008/layout/VerticalCircleList"/>
    <dgm:cxn modelId="{8174ACD7-56A3-477B-BA48-B38CEB67E59B}" srcId="{87F2859A-B3AF-4028-BD3B-294F6F0E6A5E}" destId="{D2CA0946-9299-4E73-B798-145ECFEBBC84}" srcOrd="0" destOrd="0" parTransId="{B09B1E34-D9F1-45E3-954D-B8877B6F6083}" sibTransId="{229DEB39-F76A-4F20-A998-6FEE8F3E3071}"/>
    <dgm:cxn modelId="{B73FA7DE-FD71-474F-8CD8-1477C458F3B5}" srcId="{942B98AA-92CE-4E90-87F4-E3026DA4FE39}" destId="{DB73DE71-30C0-42E6-B58C-7A30ED0E5AE4}" srcOrd="1" destOrd="0" parTransId="{E937F941-17CD-4401-B780-4A505FBF8DF7}" sibTransId="{46541552-8BA1-4AEB-92F7-472C681F8493}"/>
    <dgm:cxn modelId="{BC17CFE4-EA58-41DF-BA9B-16BF0BB4A8E0}" type="presOf" srcId="{942B98AA-92CE-4E90-87F4-E3026DA4FE39}" destId="{DA345BEE-66AF-455F-8C89-D50DBB2AA9A5}" srcOrd="0" destOrd="0" presId="urn:microsoft.com/office/officeart/2008/layout/VerticalCircleList"/>
    <dgm:cxn modelId="{0E8D629D-319B-4A14-8610-0E2A1ED93510}" type="presParOf" srcId="{0316E2D2-3581-40F6-AAA6-1615C2F865A2}" destId="{CFCD88F2-F9F8-48AF-B114-7BB566100D00}" srcOrd="0" destOrd="0" presId="urn:microsoft.com/office/officeart/2008/layout/VerticalCircleList"/>
    <dgm:cxn modelId="{E01A9EF7-275A-409A-A2B1-C016DA3FFFBC}" type="presParOf" srcId="{CFCD88F2-F9F8-48AF-B114-7BB566100D00}" destId="{B821A7E3-F6E3-4FDB-A7F8-618FE9E3A1FC}" srcOrd="0" destOrd="0" presId="urn:microsoft.com/office/officeart/2008/layout/VerticalCircleList"/>
    <dgm:cxn modelId="{65891351-AEF5-4F02-9F60-D9468300CF9B}" type="presParOf" srcId="{CFCD88F2-F9F8-48AF-B114-7BB566100D00}" destId="{971EE7B6-F20D-4616-908F-95226F2B5562}" srcOrd="1" destOrd="0" presId="urn:microsoft.com/office/officeart/2008/layout/VerticalCircleList"/>
    <dgm:cxn modelId="{DA20E004-0816-4BFC-8221-555969183BF2}" type="presParOf" srcId="{CFCD88F2-F9F8-48AF-B114-7BB566100D00}" destId="{DA345BEE-66AF-455F-8C89-D50DBB2AA9A5}" srcOrd="2" destOrd="0" presId="urn:microsoft.com/office/officeart/2008/layout/VerticalCircleList"/>
    <dgm:cxn modelId="{1D4FEFFC-5EF9-4AE7-8BE6-46AF033BA989}" type="presParOf" srcId="{CFCD88F2-F9F8-48AF-B114-7BB566100D00}" destId="{6C3DE955-11D1-4496-A1C9-D73DCBA3A1EC}" srcOrd="3" destOrd="0" presId="urn:microsoft.com/office/officeart/2008/layout/VerticalCircleList"/>
    <dgm:cxn modelId="{9462C2D4-E6E3-4497-B242-1F4420D559DB}" type="presParOf" srcId="{6C3DE955-11D1-4496-A1C9-D73DCBA3A1EC}" destId="{F8F3B09A-5741-48CF-A0E6-5BDE8FA8077F}" srcOrd="0" destOrd="0" presId="urn:microsoft.com/office/officeart/2008/layout/VerticalCircleList"/>
    <dgm:cxn modelId="{18E38604-A34F-4ED9-B7B0-F5DF228F0ECB}" type="presParOf" srcId="{6C3DE955-11D1-4496-A1C9-D73DCBA3A1EC}" destId="{920A06F7-F9E1-485A-807D-A4E47A65C458}" srcOrd="1" destOrd="0" presId="urn:microsoft.com/office/officeart/2008/layout/VerticalCircleList"/>
    <dgm:cxn modelId="{E6736E55-4C1C-45D9-A331-F650CD17B0D2}" type="presParOf" srcId="{6C3DE955-11D1-4496-A1C9-D73DCBA3A1EC}" destId="{5C819DAC-0EB0-48F9-A8D6-769E12477132}" srcOrd="2" destOrd="0" presId="urn:microsoft.com/office/officeart/2008/layout/VerticalCircleList"/>
    <dgm:cxn modelId="{254E9367-3AD7-43D4-8D11-56A513A8E590}" type="presParOf" srcId="{0316E2D2-3581-40F6-AAA6-1615C2F865A2}" destId="{366B98B1-6DC9-415E-BEA6-4330432543F1}" srcOrd="1" destOrd="0" presId="urn:microsoft.com/office/officeart/2008/layout/VerticalCircleList"/>
    <dgm:cxn modelId="{ECD5C6C9-E316-4720-AEEB-C4983BC31C0A}" type="presParOf" srcId="{0316E2D2-3581-40F6-AAA6-1615C2F865A2}" destId="{FCE1774D-2FAB-489E-A3E2-A0F7A427639E}" srcOrd="2" destOrd="0" presId="urn:microsoft.com/office/officeart/2008/layout/VerticalCircleList"/>
    <dgm:cxn modelId="{E947F966-9AB1-41E5-BD60-4B92D63037D6}" type="presParOf" srcId="{FCE1774D-2FAB-489E-A3E2-A0F7A427639E}" destId="{642B3D26-1FFF-4DFA-B7AE-4084EDA3E2C6}" srcOrd="0" destOrd="0" presId="urn:microsoft.com/office/officeart/2008/layout/VerticalCircleList"/>
    <dgm:cxn modelId="{0AA0A559-C500-432D-80C4-87426B54E285}" type="presParOf" srcId="{FCE1774D-2FAB-489E-A3E2-A0F7A427639E}" destId="{576314AC-7FC4-40D5-871A-07AF453D0EB5}" srcOrd="1" destOrd="0" presId="urn:microsoft.com/office/officeart/2008/layout/VerticalCircleList"/>
    <dgm:cxn modelId="{A9868C00-4AA5-4BD9-B8FC-38C6F6A6D0D4}" type="presParOf" srcId="{FCE1774D-2FAB-489E-A3E2-A0F7A427639E}" destId="{1635BEC1-BBAF-4C4E-85F9-658F930A7C11}" srcOrd="2" destOrd="0" presId="urn:microsoft.com/office/officeart/2008/layout/VerticalCircleList"/>
    <dgm:cxn modelId="{8619BD42-50D1-4375-B1C9-AC9FD8D24931}" type="presParOf" srcId="{FCE1774D-2FAB-489E-A3E2-A0F7A427639E}" destId="{C0E43DD4-DCC0-4E6E-84E5-E7B8B115B6C6}" srcOrd="3" destOrd="0" presId="urn:microsoft.com/office/officeart/2008/layout/VerticalCircleList"/>
    <dgm:cxn modelId="{CFB1F9F5-8B96-443A-A523-565467E3D82C}" type="presParOf" srcId="{C0E43DD4-DCC0-4E6E-84E5-E7B8B115B6C6}" destId="{A285254A-D704-4528-9756-E473DC8099F0}" srcOrd="0" destOrd="0" presId="urn:microsoft.com/office/officeart/2008/layout/VerticalCircleList"/>
    <dgm:cxn modelId="{CC8D9E96-7EC7-452D-A107-F5D7E75E68BD}" type="presParOf" srcId="{C0E43DD4-DCC0-4E6E-84E5-E7B8B115B6C6}" destId="{D9871B12-7E26-4F9F-AB73-DAF0EFC39A0A}" srcOrd="1" destOrd="0" presId="urn:microsoft.com/office/officeart/2008/layout/VerticalCircleList"/>
    <dgm:cxn modelId="{4E3A8734-4269-43DA-9607-3573D47B6BF7}" type="presParOf" srcId="{C0E43DD4-DCC0-4E6E-84E5-E7B8B115B6C6}" destId="{7A18B0ED-A440-4629-A10E-FFF088A65935}" srcOrd="2" destOrd="0" presId="urn:microsoft.com/office/officeart/2008/layout/Vertical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0B2BC4E-08CD-43C1-A669-13A0CB15F6B4}"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de-DE"/>
        </a:p>
      </dgm:t>
    </dgm:pt>
    <dgm:pt modelId="{B55A05EC-CB25-4E4B-8BF2-C4A6D2C461E7}">
      <dgm:prSet phldrT="[Text]"/>
      <dgm:spPr/>
      <dgm:t>
        <a:bodyPr/>
        <a:lstStyle/>
        <a:p>
          <a:r>
            <a:rPr lang="de-DE" dirty="0"/>
            <a:t>jede Lehrkraft oder ein Team aus Lehrkräften übernimmt (einzelne) Bausteine</a:t>
          </a:r>
        </a:p>
      </dgm:t>
    </dgm:pt>
    <dgm:pt modelId="{21B58CDC-1E1C-4ACE-8018-A197919FE5C1}" type="parTrans" cxnId="{E4418707-EB4F-4FF5-9462-EA5B1AAC6451}">
      <dgm:prSet/>
      <dgm:spPr/>
      <dgm:t>
        <a:bodyPr/>
        <a:lstStyle/>
        <a:p>
          <a:endParaRPr lang="de-DE"/>
        </a:p>
      </dgm:t>
    </dgm:pt>
    <dgm:pt modelId="{A9A71EFE-1271-4DA4-9E66-FAB5B9521B99}" type="sibTrans" cxnId="{E4418707-EB4F-4FF5-9462-EA5B1AAC6451}">
      <dgm:prSet/>
      <dgm:spPr/>
      <dgm:t>
        <a:bodyPr/>
        <a:lstStyle/>
        <a:p>
          <a:endParaRPr lang="de-DE"/>
        </a:p>
      </dgm:t>
    </dgm:pt>
    <dgm:pt modelId="{8AA356F7-8733-46F1-ABF7-4537F20EECE1}">
      <dgm:prSet phldrT="[Text]"/>
      <dgm:spPr/>
      <dgm:t>
        <a:bodyPr/>
        <a:lstStyle/>
        <a:p>
          <a:r>
            <a:rPr lang="de-DE" dirty="0"/>
            <a:t>Unterstützung durch ältere Schülerinnen und Schüler (Peer-to-Peer)</a:t>
          </a:r>
        </a:p>
      </dgm:t>
    </dgm:pt>
    <dgm:pt modelId="{351A478A-3BEB-40BE-BA11-E5FABF9332E3}" type="parTrans" cxnId="{61452956-E71F-41AD-8A17-9E81DFC15B8F}">
      <dgm:prSet/>
      <dgm:spPr/>
      <dgm:t>
        <a:bodyPr/>
        <a:lstStyle/>
        <a:p>
          <a:endParaRPr lang="de-DE"/>
        </a:p>
      </dgm:t>
    </dgm:pt>
    <dgm:pt modelId="{9FBAC641-1B81-45B8-8BAB-DCB99906F5EF}" type="sibTrans" cxnId="{61452956-E71F-41AD-8A17-9E81DFC15B8F}">
      <dgm:prSet/>
      <dgm:spPr/>
      <dgm:t>
        <a:bodyPr/>
        <a:lstStyle/>
        <a:p>
          <a:endParaRPr lang="de-DE"/>
        </a:p>
      </dgm:t>
    </dgm:pt>
    <dgm:pt modelId="{CA607789-298E-4E34-90EF-B8B2CA41FF8C}">
      <dgm:prSet phldrT="[Text]"/>
      <dgm:spPr/>
      <dgm:t>
        <a:bodyPr/>
        <a:lstStyle/>
        <a:p>
          <a:r>
            <a:rPr lang="de-DE" dirty="0"/>
            <a:t>Selbstlernkurs (bei Bedarf mit Unterstützung)</a:t>
          </a:r>
        </a:p>
      </dgm:t>
    </dgm:pt>
    <dgm:pt modelId="{5F5BDE2E-EA84-47D5-90AE-9BAD33A13008}" type="parTrans" cxnId="{F71E2DC1-5C69-4B08-B29C-765F0C8A9C59}">
      <dgm:prSet/>
      <dgm:spPr/>
      <dgm:t>
        <a:bodyPr/>
        <a:lstStyle/>
        <a:p>
          <a:endParaRPr lang="de-DE"/>
        </a:p>
      </dgm:t>
    </dgm:pt>
    <dgm:pt modelId="{BC7C212F-C890-4512-89C5-79F6A9F30FC1}" type="sibTrans" cxnId="{F71E2DC1-5C69-4B08-B29C-765F0C8A9C59}">
      <dgm:prSet/>
      <dgm:spPr/>
      <dgm:t>
        <a:bodyPr/>
        <a:lstStyle/>
        <a:p>
          <a:endParaRPr lang="de-DE"/>
        </a:p>
      </dgm:t>
    </dgm:pt>
    <dgm:pt modelId="{0915281D-5C56-4D84-9AE2-B8344DAD52F5}" type="pres">
      <dgm:prSet presAssocID="{90B2BC4E-08CD-43C1-A669-13A0CB15F6B4}" presName="Name0" presStyleCnt="0">
        <dgm:presLayoutVars>
          <dgm:chMax val="7"/>
          <dgm:chPref val="7"/>
          <dgm:dir/>
        </dgm:presLayoutVars>
      </dgm:prSet>
      <dgm:spPr/>
    </dgm:pt>
    <dgm:pt modelId="{93D82305-5589-429F-B890-D7B3DE30C794}" type="pres">
      <dgm:prSet presAssocID="{90B2BC4E-08CD-43C1-A669-13A0CB15F6B4}" presName="Name1" presStyleCnt="0"/>
      <dgm:spPr/>
    </dgm:pt>
    <dgm:pt modelId="{67C23AC2-800B-4ADA-AA8C-840BB391EAA8}" type="pres">
      <dgm:prSet presAssocID="{90B2BC4E-08CD-43C1-A669-13A0CB15F6B4}" presName="cycle" presStyleCnt="0"/>
      <dgm:spPr/>
    </dgm:pt>
    <dgm:pt modelId="{C7FFCE09-7ECE-46BD-964C-4B0607055385}" type="pres">
      <dgm:prSet presAssocID="{90B2BC4E-08CD-43C1-A669-13A0CB15F6B4}" presName="srcNode" presStyleLbl="node1" presStyleIdx="0" presStyleCnt="3"/>
      <dgm:spPr/>
    </dgm:pt>
    <dgm:pt modelId="{44AF226A-D421-43B8-93C4-C9BA33661BF1}" type="pres">
      <dgm:prSet presAssocID="{90B2BC4E-08CD-43C1-A669-13A0CB15F6B4}" presName="conn" presStyleLbl="parChTrans1D2" presStyleIdx="0" presStyleCnt="1" custLinFactNeighborX="-20322"/>
      <dgm:spPr/>
    </dgm:pt>
    <dgm:pt modelId="{1A2AE01F-64DF-49EE-8404-DECDDF75165A}" type="pres">
      <dgm:prSet presAssocID="{90B2BC4E-08CD-43C1-A669-13A0CB15F6B4}" presName="extraNode" presStyleLbl="node1" presStyleIdx="0" presStyleCnt="3"/>
      <dgm:spPr/>
    </dgm:pt>
    <dgm:pt modelId="{FB890605-0125-4342-B9AD-3FEC1903A478}" type="pres">
      <dgm:prSet presAssocID="{90B2BC4E-08CD-43C1-A669-13A0CB15F6B4}" presName="dstNode" presStyleLbl="node1" presStyleIdx="0" presStyleCnt="3"/>
      <dgm:spPr/>
    </dgm:pt>
    <dgm:pt modelId="{698FCF24-A6FD-4131-9A09-32CC2B2C53AC}" type="pres">
      <dgm:prSet presAssocID="{B55A05EC-CB25-4E4B-8BF2-C4A6D2C461E7}" presName="text_1" presStyleLbl="node1" presStyleIdx="0" presStyleCnt="3">
        <dgm:presLayoutVars>
          <dgm:bulletEnabled val="1"/>
        </dgm:presLayoutVars>
      </dgm:prSet>
      <dgm:spPr/>
    </dgm:pt>
    <dgm:pt modelId="{2C211608-D227-41DB-A83F-9ACC91484DFB}" type="pres">
      <dgm:prSet presAssocID="{B55A05EC-CB25-4E4B-8BF2-C4A6D2C461E7}" presName="accent_1" presStyleCnt="0"/>
      <dgm:spPr/>
    </dgm:pt>
    <dgm:pt modelId="{A6AF641F-A6F7-4707-AA18-42270B148FFE}" type="pres">
      <dgm:prSet presAssocID="{B55A05EC-CB25-4E4B-8BF2-C4A6D2C461E7}" presName="accentRepeatNode" presStyleLbl="solidFgAcc1" presStyleIdx="0" presStyleCnt="3" custScaleX="101388" custScaleY="91166"/>
      <dgm:spPr/>
    </dgm:pt>
    <dgm:pt modelId="{DCA317DF-F637-446A-A649-51769619F78C}" type="pres">
      <dgm:prSet presAssocID="{8AA356F7-8733-46F1-ABF7-4537F20EECE1}" presName="text_2" presStyleLbl="node1" presStyleIdx="1" presStyleCnt="3">
        <dgm:presLayoutVars>
          <dgm:bulletEnabled val="1"/>
        </dgm:presLayoutVars>
      </dgm:prSet>
      <dgm:spPr/>
    </dgm:pt>
    <dgm:pt modelId="{E8C7C6C1-C4AC-46A2-88ED-0B41C81E2C9B}" type="pres">
      <dgm:prSet presAssocID="{8AA356F7-8733-46F1-ABF7-4537F20EECE1}" presName="accent_2" presStyleCnt="0"/>
      <dgm:spPr/>
    </dgm:pt>
    <dgm:pt modelId="{D34D756B-FFFD-45E8-9477-CAA6278392DB}" type="pres">
      <dgm:prSet presAssocID="{8AA356F7-8733-46F1-ABF7-4537F20EECE1}" presName="accentRepeatNode" presStyleLbl="solidFgAcc1" presStyleIdx="1" presStyleCnt="3"/>
      <dgm:spPr/>
    </dgm:pt>
    <dgm:pt modelId="{B84EB231-EDEE-40DC-9369-E36BD2F53316}" type="pres">
      <dgm:prSet presAssocID="{CA607789-298E-4E34-90EF-B8B2CA41FF8C}" presName="text_3" presStyleLbl="node1" presStyleIdx="2" presStyleCnt="3">
        <dgm:presLayoutVars>
          <dgm:bulletEnabled val="1"/>
        </dgm:presLayoutVars>
      </dgm:prSet>
      <dgm:spPr/>
    </dgm:pt>
    <dgm:pt modelId="{63251C68-84C6-412D-8691-628B534C1B39}" type="pres">
      <dgm:prSet presAssocID="{CA607789-298E-4E34-90EF-B8B2CA41FF8C}" presName="accent_3" presStyleCnt="0"/>
      <dgm:spPr/>
    </dgm:pt>
    <dgm:pt modelId="{6539C0A3-CD73-473B-AF62-4F29FFD10837}" type="pres">
      <dgm:prSet presAssocID="{CA607789-298E-4E34-90EF-B8B2CA41FF8C}" presName="accentRepeatNode" presStyleLbl="solidFgAcc1" presStyleIdx="2" presStyleCnt="3"/>
      <dgm:spPr/>
    </dgm:pt>
  </dgm:ptLst>
  <dgm:cxnLst>
    <dgm:cxn modelId="{E4418707-EB4F-4FF5-9462-EA5B1AAC6451}" srcId="{90B2BC4E-08CD-43C1-A669-13A0CB15F6B4}" destId="{B55A05EC-CB25-4E4B-8BF2-C4A6D2C461E7}" srcOrd="0" destOrd="0" parTransId="{21B58CDC-1E1C-4ACE-8018-A197919FE5C1}" sibTransId="{A9A71EFE-1271-4DA4-9E66-FAB5B9521B99}"/>
    <dgm:cxn modelId="{7906990E-8EA8-4090-A063-A0EB947E37AA}" type="presOf" srcId="{A9A71EFE-1271-4DA4-9E66-FAB5B9521B99}" destId="{44AF226A-D421-43B8-93C4-C9BA33661BF1}" srcOrd="0" destOrd="0" presId="urn:microsoft.com/office/officeart/2008/layout/VerticalCurvedList"/>
    <dgm:cxn modelId="{61452956-E71F-41AD-8A17-9E81DFC15B8F}" srcId="{90B2BC4E-08CD-43C1-A669-13A0CB15F6B4}" destId="{8AA356F7-8733-46F1-ABF7-4537F20EECE1}" srcOrd="1" destOrd="0" parTransId="{351A478A-3BEB-40BE-BA11-E5FABF9332E3}" sibTransId="{9FBAC641-1B81-45B8-8BAB-DCB99906F5EF}"/>
    <dgm:cxn modelId="{1764E08C-7EE7-4A73-9DDC-491294FAFA4D}" type="presOf" srcId="{90B2BC4E-08CD-43C1-A669-13A0CB15F6B4}" destId="{0915281D-5C56-4D84-9AE2-B8344DAD52F5}" srcOrd="0" destOrd="0" presId="urn:microsoft.com/office/officeart/2008/layout/VerticalCurvedList"/>
    <dgm:cxn modelId="{A3EF55A4-11FD-4C45-BECF-146904411DE9}" type="presOf" srcId="{CA607789-298E-4E34-90EF-B8B2CA41FF8C}" destId="{B84EB231-EDEE-40DC-9369-E36BD2F53316}" srcOrd="0" destOrd="0" presId="urn:microsoft.com/office/officeart/2008/layout/VerticalCurvedList"/>
    <dgm:cxn modelId="{21F17CAF-00F0-4485-9DE5-DA7095263069}" type="presOf" srcId="{8AA356F7-8733-46F1-ABF7-4537F20EECE1}" destId="{DCA317DF-F637-446A-A649-51769619F78C}" srcOrd="0" destOrd="0" presId="urn:microsoft.com/office/officeart/2008/layout/VerticalCurvedList"/>
    <dgm:cxn modelId="{E5DEC6B1-1ECE-4EC9-8373-03D3DAB8E142}" type="presOf" srcId="{B55A05EC-CB25-4E4B-8BF2-C4A6D2C461E7}" destId="{698FCF24-A6FD-4131-9A09-32CC2B2C53AC}" srcOrd="0" destOrd="0" presId="urn:microsoft.com/office/officeart/2008/layout/VerticalCurvedList"/>
    <dgm:cxn modelId="{F71E2DC1-5C69-4B08-B29C-765F0C8A9C59}" srcId="{90B2BC4E-08CD-43C1-A669-13A0CB15F6B4}" destId="{CA607789-298E-4E34-90EF-B8B2CA41FF8C}" srcOrd="2" destOrd="0" parTransId="{5F5BDE2E-EA84-47D5-90AE-9BAD33A13008}" sibTransId="{BC7C212F-C890-4512-89C5-79F6A9F30FC1}"/>
    <dgm:cxn modelId="{E07C4DD6-0D5B-4602-A281-6B6186777EA7}" type="presParOf" srcId="{0915281D-5C56-4D84-9AE2-B8344DAD52F5}" destId="{93D82305-5589-429F-B890-D7B3DE30C794}" srcOrd="0" destOrd="0" presId="urn:microsoft.com/office/officeart/2008/layout/VerticalCurvedList"/>
    <dgm:cxn modelId="{438D8F2E-8798-4F7E-8D0E-8F18E3931BED}" type="presParOf" srcId="{93D82305-5589-429F-B890-D7B3DE30C794}" destId="{67C23AC2-800B-4ADA-AA8C-840BB391EAA8}" srcOrd="0" destOrd="0" presId="urn:microsoft.com/office/officeart/2008/layout/VerticalCurvedList"/>
    <dgm:cxn modelId="{CEAC30F1-655D-4E67-B6CB-2608F2C8C9C1}" type="presParOf" srcId="{67C23AC2-800B-4ADA-AA8C-840BB391EAA8}" destId="{C7FFCE09-7ECE-46BD-964C-4B0607055385}" srcOrd="0" destOrd="0" presId="urn:microsoft.com/office/officeart/2008/layout/VerticalCurvedList"/>
    <dgm:cxn modelId="{571446FE-73E2-4CC8-88E9-D8E2731C01A0}" type="presParOf" srcId="{67C23AC2-800B-4ADA-AA8C-840BB391EAA8}" destId="{44AF226A-D421-43B8-93C4-C9BA33661BF1}" srcOrd="1" destOrd="0" presId="urn:microsoft.com/office/officeart/2008/layout/VerticalCurvedList"/>
    <dgm:cxn modelId="{1D67053C-642D-41C7-8BC9-ED9A95DDDB8F}" type="presParOf" srcId="{67C23AC2-800B-4ADA-AA8C-840BB391EAA8}" destId="{1A2AE01F-64DF-49EE-8404-DECDDF75165A}" srcOrd="2" destOrd="0" presId="urn:microsoft.com/office/officeart/2008/layout/VerticalCurvedList"/>
    <dgm:cxn modelId="{F1A4562A-EA2E-489D-A351-8F42484F7EE7}" type="presParOf" srcId="{67C23AC2-800B-4ADA-AA8C-840BB391EAA8}" destId="{FB890605-0125-4342-B9AD-3FEC1903A478}" srcOrd="3" destOrd="0" presId="urn:microsoft.com/office/officeart/2008/layout/VerticalCurvedList"/>
    <dgm:cxn modelId="{E0AD33C0-95FB-4E31-8EB7-69EA9BA6F0B6}" type="presParOf" srcId="{93D82305-5589-429F-B890-D7B3DE30C794}" destId="{698FCF24-A6FD-4131-9A09-32CC2B2C53AC}" srcOrd="1" destOrd="0" presId="urn:microsoft.com/office/officeart/2008/layout/VerticalCurvedList"/>
    <dgm:cxn modelId="{A9ED1E0E-326F-4CB7-897C-EA7C9255DD7A}" type="presParOf" srcId="{93D82305-5589-429F-B890-D7B3DE30C794}" destId="{2C211608-D227-41DB-A83F-9ACC91484DFB}" srcOrd="2" destOrd="0" presId="urn:microsoft.com/office/officeart/2008/layout/VerticalCurvedList"/>
    <dgm:cxn modelId="{1748B522-FCC2-4E57-882C-298F21C789F5}" type="presParOf" srcId="{2C211608-D227-41DB-A83F-9ACC91484DFB}" destId="{A6AF641F-A6F7-4707-AA18-42270B148FFE}" srcOrd="0" destOrd="0" presId="urn:microsoft.com/office/officeart/2008/layout/VerticalCurvedList"/>
    <dgm:cxn modelId="{10E535AE-E79B-44AE-AEA1-2E67610109D5}" type="presParOf" srcId="{93D82305-5589-429F-B890-D7B3DE30C794}" destId="{DCA317DF-F637-446A-A649-51769619F78C}" srcOrd="3" destOrd="0" presId="urn:microsoft.com/office/officeart/2008/layout/VerticalCurvedList"/>
    <dgm:cxn modelId="{807E607F-02B1-4816-BABA-FB9984A45C3A}" type="presParOf" srcId="{93D82305-5589-429F-B890-D7B3DE30C794}" destId="{E8C7C6C1-C4AC-46A2-88ED-0B41C81E2C9B}" srcOrd="4" destOrd="0" presId="urn:microsoft.com/office/officeart/2008/layout/VerticalCurvedList"/>
    <dgm:cxn modelId="{A53EC78A-C0C4-4B46-9496-725E0DFBF044}" type="presParOf" srcId="{E8C7C6C1-C4AC-46A2-88ED-0B41C81E2C9B}" destId="{D34D756B-FFFD-45E8-9477-CAA6278392DB}" srcOrd="0" destOrd="0" presId="urn:microsoft.com/office/officeart/2008/layout/VerticalCurvedList"/>
    <dgm:cxn modelId="{1896123D-D080-42EC-A8B0-F81AB05F126D}" type="presParOf" srcId="{93D82305-5589-429F-B890-D7B3DE30C794}" destId="{B84EB231-EDEE-40DC-9369-E36BD2F53316}" srcOrd="5" destOrd="0" presId="urn:microsoft.com/office/officeart/2008/layout/VerticalCurvedList"/>
    <dgm:cxn modelId="{2EE000D1-E9D3-444D-B251-427C47B7518B}" type="presParOf" srcId="{93D82305-5589-429F-B890-D7B3DE30C794}" destId="{63251C68-84C6-412D-8691-628B534C1B39}" srcOrd="6" destOrd="0" presId="urn:microsoft.com/office/officeart/2008/layout/VerticalCurvedList"/>
    <dgm:cxn modelId="{742795F2-CE29-496F-8D90-1327FE8B8A8C}" type="presParOf" srcId="{63251C68-84C6-412D-8691-628B534C1B39}" destId="{6539C0A3-CD73-473B-AF62-4F29FFD10837}"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9.xml><?xml version="1.0" encoding="utf-8"?>
<dgm:dataModel xmlns:dgm="http://schemas.openxmlformats.org/drawingml/2006/diagram" xmlns:a="http://schemas.openxmlformats.org/drawingml/2006/main">
  <dgm:ptLst>
    <dgm:pt modelId="{E56E4122-F600-4EBE-B093-F2B4DAE61CC2}" type="doc">
      <dgm:prSet loTypeId="urn:microsoft.com/office/officeart/2008/layout/VerticalCurvedList" loCatId="list" qsTypeId="urn:microsoft.com/office/officeart/2005/8/quickstyle/simple1" qsCatId="simple" csTypeId="urn:microsoft.com/office/officeart/2005/8/colors/accent1_1" csCatId="accent1" phldr="1"/>
      <dgm:spPr/>
      <dgm:t>
        <a:bodyPr/>
        <a:lstStyle/>
        <a:p>
          <a:endParaRPr lang="de-DE"/>
        </a:p>
      </dgm:t>
    </dgm:pt>
    <dgm:pt modelId="{97A3A3F7-740C-4787-A098-7A9996ADF71D}">
      <dgm:prSet phldrT="[Text]"/>
      <dgm:spPr/>
      <dgm:t>
        <a:bodyPr/>
        <a:lstStyle/>
        <a:p>
          <a:r>
            <a:rPr lang="de-DE" dirty="0">
              <a:latin typeface="Calibri"/>
              <a:ea typeface="Calibri"/>
              <a:cs typeface="Times New Roman"/>
            </a:rPr>
            <a:t>Vorstellung des Konzeptes und der Inhalte in der Lehrerkonferenz</a:t>
          </a:r>
          <a:endParaRPr lang="de-DE" dirty="0"/>
        </a:p>
      </dgm:t>
    </dgm:pt>
    <dgm:pt modelId="{65215AAD-1BBE-4B91-8ECC-8D57EF471C25}" type="parTrans" cxnId="{DEFD2B52-8CBB-4DB4-B7D5-2FE09425133E}">
      <dgm:prSet/>
      <dgm:spPr/>
      <dgm:t>
        <a:bodyPr/>
        <a:lstStyle/>
        <a:p>
          <a:endParaRPr lang="de-DE"/>
        </a:p>
      </dgm:t>
    </dgm:pt>
    <dgm:pt modelId="{8316E325-7852-40F8-B169-1BE37BC63B4A}" type="sibTrans" cxnId="{DEFD2B52-8CBB-4DB4-B7D5-2FE09425133E}">
      <dgm:prSet/>
      <dgm:spPr/>
      <dgm:t>
        <a:bodyPr/>
        <a:lstStyle/>
        <a:p>
          <a:endParaRPr lang="de-DE"/>
        </a:p>
      </dgm:t>
    </dgm:pt>
    <dgm:pt modelId="{367AC245-5144-47FF-AE7B-C17CA660A05C}">
      <dgm:prSet phldrT="[Text]"/>
      <dgm:spPr/>
      <dgm:t>
        <a:bodyPr/>
        <a:lstStyle/>
        <a:p>
          <a:r>
            <a:rPr lang="de-DE" dirty="0">
              <a:latin typeface="Calibri"/>
              <a:ea typeface="Calibri"/>
              <a:cs typeface="Times New Roman"/>
            </a:rPr>
            <a:t>Information der Erziehungsberechtigten</a:t>
          </a:r>
          <a:endParaRPr lang="de-DE" dirty="0"/>
        </a:p>
      </dgm:t>
    </dgm:pt>
    <dgm:pt modelId="{98575332-FC71-4B4D-8B93-1AAA91947853}" type="parTrans" cxnId="{00D12C7B-0944-4D9A-982A-A0F0986FD571}">
      <dgm:prSet/>
      <dgm:spPr/>
      <dgm:t>
        <a:bodyPr/>
        <a:lstStyle/>
        <a:p>
          <a:endParaRPr lang="de-DE"/>
        </a:p>
      </dgm:t>
    </dgm:pt>
    <dgm:pt modelId="{5B5FC7D7-C279-48FC-ACB4-FD792E60CB24}" type="sibTrans" cxnId="{00D12C7B-0944-4D9A-982A-A0F0986FD571}">
      <dgm:prSet/>
      <dgm:spPr/>
      <dgm:t>
        <a:bodyPr/>
        <a:lstStyle/>
        <a:p>
          <a:endParaRPr lang="de-DE"/>
        </a:p>
      </dgm:t>
    </dgm:pt>
    <dgm:pt modelId="{D445BB8A-5216-4189-B7FE-D77572E086D6}">
      <dgm:prSet phldrT="[Text]"/>
      <dgm:spPr/>
      <dgm:t>
        <a:bodyPr/>
        <a:lstStyle/>
        <a:p>
          <a:r>
            <a:rPr lang="de-DE" dirty="0">
              <a:latin typeface="Calibri"/>
              <a:ea typeface="Calibri"/>
              <a:cs typeface="Times New Roman"/>
            </a:rPr>
            <a:t>Evaluation und Anpassung in regelmäßigen Abständen </a:t>
          </a:r>
          <a:endParaRPr lang="de-DE" dirty="0"/>
        </a:p>
      </dgm:t>
    </dgm:pt>
    <dgm:pt modelId="{E19021E1-DA69-4F09-8C76-2837256EBD47}" type="parTrans" cxnId="{3A42630E-B709-4535-8CE6-5B348F409EDE}">
      <dgm:prSet/>
      <dgm:spPr/>
      <dgm:t>
        <a:bodyPr/>
        <a:lstStyle/>
        <a:p>
          <a:endParaRPr lang="de-DE"/>
        </a:p>
      </dgm:t>
    </dgm:pt>
    <dgm:pt modelId="{8628E544-C8F8-45A2-A03A-B090CFA0DFB8}" type="sibTrans" cxnId="{3A42630E-B709-4535-8CE6-5B348F409EDE}">
      <dgm:prSet/>
      <dgm:spPr/>
      <dgm:t>
        <a:bodyPr/>
        <a:lstStyle/>
        <a:p>
          <a:endParaRPr lang="de-DE"/>
        </a:p>
      </dgm:t>
    </dgm:pt>
    <dgm:pt modelId="{6C039AAE-312E-41AF-A2A6-C44E96717BDB}">
      <dgm:prSet/>
      <dgm:spPr/>
      <dgm:t>
        <a:bodyPr/>
        <a:lstStyle/>
        <a:p>
          <a:r>
            <a:rPr lang="de-DE" dirty="0">
              <a:latin typeface="Calibri"/>
              <a:ea typeface="Calibri"/>
              <a:cs typeface="Times New Roman"/>
            </a:rPr>
            <a:t>Verschriftlichung des Konzeptes </a:t>
          </a:r>
        </a:p>
      </dgm:t>
    </dgm:pt>
    <dgm:pt modelId="{6F1BD641-A2EC-43F0-B148-4AC39486C755}" type="parTrans" cxnId="{B8420A21-F3C0-4037-B978-030735777D09}">
      <dgm:prSet/>
      <dgm:spPr/>
      <dgm:t>
        <a:bodyPr/>
        <a:lstStyle/>
        <a:p>
          <a:endParaRPr lang="de-DE"/>
        </a:p>
      </dgm:t>
    </dgm:pt>
    <dgm:pt modelId="{8E4BB2D6-BEBD-4C5A-AACE-094AB08E84AA}" type="sibTrans" cxnId="{B8420A21-F3C0-4037-B978-030735777D09}">
      <dgm:prSet/>
      <dgm:spPr/>
      <dgm:t>
        <a:bodyPr/>
        <a:lstStyle/>
        <a:p>
          <a:endParaRPr lang="de-DE"/>
        </a:p>
      </dgm:t>
    </dgm:pt>
    <dgm:pt modelId="{23952CFF-D124-496B-930B-E3B3B0E058A4}" type="pres">
      <dgm:prSet presAssocID="{E56E4122-F600-4EBE-B093-F2B4DAE61CC2}" presName="Name0" presStyleCnt="0">
        <dgm:presLayoutVars>
          <dgm:chMax val="7"/>
          <dgm:chPref val="7"/>
          <dgm:dir/>
        </dgm:presLayoutVars>
      </dgm:prSet>
      <dgm:spPr/>
    </dgm:pt>
    <dgm:pt modelId="{9FEF8AD7-5A03-4B94-A575-E6DE87D5E8F1}" type="pres">
      <dgm:prSet presAssocID="{E56E4122-F600-4EBE-B093-F2B4DAE61CC2}" presName="Name1" presStyleCnt="0"/>
      <dgm:spPr/>
    </dgm:pt>
    <dgm:pt modelId="{8C4050A4-29CB-4E83-83E8-10AD3F07A49C}" type="pres">
      <dgm:prSet presAssocID="{E56E4122-F600-4EBE-B093-F2B4DAE61CC2}" presName="cycle" presStyleCnt="0"/>
      <dgm:spPr/>
    </dgm:pt>
    <dgm:pt modelId="{D110C194-A952-481B-8521-561F55DA76CA}" type="pres">
      <dgm:prSet presAssocID="{E56E4122-F600-4EBE-B093-F2B4DAE61CC2}" presName="srcNode" presStyleLbl="node1" presStyleIdx="0" presStyleCnt="4"/>
      <dgm:spPr/>
    </dgm:pt>
    <dgm:pt modelId="{B264B09D-B837-4EEE-9A69-B6793B1955A5}" type="pres">
      <dgm:prSet presAssocID="{E56E4122-F600-4EBE-B093-F2B4DAE61CC2}" presName="conn" presStyleLbl="parChTrans1D2" presStyleIdx="0" presStyleCnt="1"/>
      <dgm:spPr/>
    </dgm:pt>
    <dgm:pt modelId="{C0945C7E-E860-4498-8D0C-943870BE1805}" type="pres">
      <dgm:prSet presAssocID="{E56E4122-F600-4EBE-B093-F2B4DAE61CC2}" presName="extraNode" presStyleLbl="node1" presStyleIdx="0" presStyleCnt="4"/>
      <dgm:spPr/>
    </dgm:pt>
    <dgm:pt modelId="{8648F738-0653-4CD0-8A1D-3479D377108B}" type="pres">
      <dgm:prSet presAssocID="{E56E4122-F600-4EBE-B093-F2B4DAE61CC2}" presName="dstNode" presStyleLbl="node1" presStyleIdx="0" presStyleCnt="4"/>
      <dgm:spPr/>
    </dgm:pt>
    <dgm:pt modelId="{9A26F9FC-F3BA-4E81-9245-BF1147B6A549}" type="pres">
      <dgm:prSet presAssocID="{97A3A3F7-740C-4787-A098-7A9996ADF71D}" presName="text_1" presStyleLbl="node1" presStyleIdx="0" presStyleCnt="4">
        <dgm:presLayoutVars>
          <dgm:bulletEnabled val="1"/>
        </dgm:presLayoutVars>
      </dgm:prSet>
      <dgm:spPr/>
    </dgm:pt>
    <dgm:pt modelId="{9199054B-704A-46B3-A46A-CD967CE5EA83}" type="pres">
      <dgm:prSet presAssocID="{97A3A3F7-740C-4787-A098-7A9996ADF71D}" presName="accent_1" presStyleCnt="0"/>
      <dgm:spPr/>
    </dgm:pt>
    <dgm:pt modelId="{ECB0378E-9683-4FBA-8F24-EE1DB5ADD93F}" type="pres">
      <dgm:prSet presAssocID="{97A3A3F7-740C-4787-A098-7A9996ADF71D}" presName="accentRepeatNode" presStyleLbl="solidFgAcc1" presStyleIdx="0" presStyleCnt="4"/>
      <dgm:spPr/>
    </dgm:pt>
    <dgm:pt modelId="{2721A1D1-E816-43EE-B3BB-9C1BD8D54D6D}" type="pres">
      <dgm:prSet presAssocID="{6C039AAE-312E-41AF-A2A6-C44E96717BDB}" presName="text_2" presStyleLbl="node1" presStyleIdx="1" presStyleCnt="4">
        <dgm:presLayoutVars>
          <dgm:bulletEnabled val="1"/>
        </dgm:presLayoutVars>
      </dgm:prSet>
      <dgm:spPr/>
    </dgm:pt>
    <dgm:pt modelId="{82C5E102-EFBC-45B7-B391-CBE306CE374E}" type="pres">
      <dgm:prSet presAssocID="{6C039AAE-312E-41AF-A2A6-C44E96717BDB}" presName="accent_2" presStyleCnt="0"/>
      <dgm:spPr/>
    </dgm:pt>
    <dgm:pt modelId="{A53B541B-263C-421F-ABCD-69730A24AD1A}" type="pres">
      <dgm:prSet presAssocID="{6C039AAE-312E-41AF-A2A6-C44E96717BDB}" presName="accentRepeatNode" presStyleLbl="solidFgAcc1" presStyleIdx="1" presStyleCnt="4"/>
      <dgm:spPr/>
    </dgm:pt>
    <dgm:pt modelId="{C053CC62-4E56-42EC-9B4A-6AB8323E939D}" type="pres">
      <dgm:prSet presAssocID="{367AC245-5144-47FF-AE7B-C17CA660A05C}" presName="text_3" presStyleLbl="node1" presStyleIdx="2" presStyleCnt="4">
        <dgm:presLayoutVars>
          <dgm:bulletEnabled val="1"/>
        </dgm:presLayoutVars>
      </dgm:prSet>
      <dgm:spPr/>
    </dgm:pt>
    <dgm:pt modelId="{9CE87350-8CA7-4B06-9CAB-5E4F05BF6E8C}" type="pres">
      <dgm:prSet presAssocID="{367AC245-5144-47FF-AE7B-C17CA660A05C}" presName="accent_3" presStyleCnt="0"/>
      <dgm:spPr/>
    </dgm:pt>
    <dgm:pt modelId="{D9CBF43F-E222-466F-8129-9FA18FF523D8}" type="pres">
      <dgm:prSet presAssocID="{367AC245-5144-47FF-AE7B-C17CA660A05C}" presName="accentRepeatNode" presStyleLbl="solidFgAcc1" presStyleIdx="2" presStyleCnt="4"/>
      <dgm:spPr/>
    </dgm:pt>
    <dgm:pt modelId="{DBF3A302-1FE6-4E67-B009-EE7745D83913}" type="pres">
      <dgm:prSet presAssocID="{D445BB8A-5216-4189-B7FE-D77572E086D6}" presName="text_4" presStyleLbl="node1" presStyleIdx="3" presStyleCnt="4">
        <dgm:presLayoutVars>
          <dgm:bulletEnabled val="1"/>
        </dgm:presLayoutVars>
      </dgm:prSet>
      <dgm:spPr/>
    </dgm:pt>
    <dgm:pt modelId="{6D26B3B0-7426-42A9-A81F-BD603D0F0F64}" type="pres">
      <dgm:prSet presAssocID="{D445BB8A-5216-4189-B7FE-D77572E086D6}" presName="accent_4" presStyleCnt="0"/>
      <dgm:spPr/>
    </dgm:pt>
    <dgm:pt modelId="{FB013D2F-8F31-4BC8-83C9-C0846D13C415}" type="pres">
      <dgm:prSet presAssocID="{D445BB8A-5216-4189-B7FE-D77572E086D6}" presName="accentRepeatNode" presStyleLbl="solidFgAcc1" presStyleIdx="3" presStyleCnt="4"/>
      <dgm:spPr/>
    </dgm:pt>
  </dgm:ptLst>
  <dgm:cxnLst>
    <dgm:cxn modelId="{3A42630E-B709-4535-8CE6-5B348F409EDE}" srcId="{E56E4122-F600-4EBE-B093-F2B4DAE61CC2}" destId="{D445BB8A-5216-4189-B7FE-D77572E086D6}" srcOrd="3" destOrd="0" parTransId="{E19021E1-DA69-4F09-8C76-2837256EBD47}" sibTransId="{8628E544-C8F8-45A2-A03A-B090CFA0DFB8}"/>
    <dgm:cxn modelId="{D5BB651A-F72E-4217-A185-6FFBEBBCE84C}" type="presOf" srcId="{6C039AAE-312E-41AF-A2A6-C44E96717BDB}" destId="{2721A1D1-E816-43EE-B3BB-9C1BD8D54D6D}" srcOrd="0" destOrd="0" presId="urn:microsoft.com/office/officeart/2008/layout/VerticalCurvedList"/>
    <dgm:cxn modelId="{B8420A21-F3C0-4037-B978-030735777D09}" srcId="{E56E4122-F600-4EBE-B093-F2B4DAE61CC2}" destId="{6C039AAE-312E-41AF-A2A6-C44E96717BDB}" srcOrd="1" destOrd="0" parTransId="{6F1BD641-A2EC-43F0-B148-4AC39486C755}" sibTransId="{8E4BB2D6-BEBD-4C5A-AACE-094AB08E84AA}"/>
    <dgm:cxn modelId="{E619DA3C-7484-4CF4-93C4-ABD2BD5E0902}" type="presOf" srcId="{E56E4122-F600-4EBE-B093-F2B4DAE61CC2}" destId="{23952CFF-D124-496B-930B-E3B3B0E058A4}" srcOrd="0" destOrd="0" presId="urn:microsoft.com/office/officeart/2008/layout/VerticalCurvedList"/>
    <dgm:cxn modelId="{DEFD2B52-8CBB-4DB4-B7D5-2FE09425133E}" srcId="{E56E4122-F600-4EBE-B093-F2B4DAE61CC2}" destId="{97A3A3F7-740C-4787-A098-7A9996ADF71D}" srcOrd="0" destOrd="0" parTransId="{65215AAD-1BBE-4B91-8ECC-8D57EF471C25}" sibTransId="{8316E325-7852-40F8-B169-1BE37BC63B4A}"/>
    <dgm:cxn modelId="{46E2755E-2A50-4EE5-85E0-ED1617228344}" type="presOf" srcId="{97A3A3F7-740C-4787-A098-7A9996ADF71D}" destId="{9A26F9FC-F3BA-4E81-9245-BF1147B6A549}" srcOrd="0" destOrd="0" presId="urn:microsoft.com/office/officeart/2008/layout/VerticalCurvedList"/>
    <dgm:cxn modelId="{00D12C7B-0944-4D9A-982A-A0F0986FD571}" srcId="{E56E4122-F600-4EBE-B093-F2B4DAE61CC2}" destId="{367AC245-5144-47FF-AE7B-C17CA660A05C}" srcOrd="2" destOrd="0" parTransId="{98575332-FC71-4B4D-8B93-1AAA91947853}" sibTransId="{5B5FC7D7-C279-48FC-ACB4-FD792E60CB24}"/>
    <dgm:cxn modelId="{AA576485-BDBF-46C1-B9E4-ED9DA1ABB5D5}" type="presOf" srcId="{D445BB8A-5216-4189-B7FE-D77572E086D6}" destId="{DBF3A302-1FE6-4E67-B009-EE7745D83913}" srcOrd="0" destOrd="0" presId="urn:microsoft.com/office/officeart/2008/layout/VerticalCurvedList"/>
    <dgm:cxn modelId="{503A23B5-BD4E-437B-9700-665888EBFADD}" type="presOf" srcId="{8316E325-7852-40F8-B169-1BE37BC63B4A}" destId="{B264B09D-B837-4EEE-9A69-B6793B1955A5}" srcOrd="0" destOrd="0" presId="urn:microsoft.com/office/officeart/2008/layout/VerticalCurvedList"/>
    <dgm:cxn modelId="{08FC88DD-6B32-4263-B3E8-DCFA80259043}" type="presOf" srcId="{367AC245-5144-47FF-AE7B-C17CA660A05C}" destId="{C053CC62-4E56-42EC-9B4A-6AB8323E939D}" srcOrd="0" destOrd="0" presId="urn:microsoft.com/office/officeart/2008/layout/VerticalCurvedList"/>
    <dgm:cxn modelId="{E859FCB5-DD4D-4E9E-BE1C-15889E95F3F8}" type="presParOf" srcId="{23952CFF-D124-496B-930B-E3B3B0E058A4}" destId="{9FEF8AD7-5A03-4B94-A575-E6DE87D5E8F1}" srcOrd="0" destOrd="0" presId="urn:microsoft.com/office/officeart/2008/layout/VerticalCurvedList"/>
    <dgm:cxn modelId="{82E64C04-D678-4D1C-9B09-7170A0B3F790}" type="presParOf" srcId="{9FEF8AD7-5A03-4B94-A575-E6DE87D5E8F1}" destId="{8C4050A4-29CB-4E83-83E8-10AD3F07A49C}" srcOrd="0" destOrd="0" presId="urn:microsoft.com/office/officeart/2008/layout/VerticalCurvedList"/>
    <dgm:cxn modelId="{91F2DC67-4B26-4D2D-A90A-372BE28FF423}" type="presParOf" srcId="{8C4050A4-29CB-4E83-83E8-10AD3F07A49C}" destId="{D110C194-A952-481B-8521-561F55DA76CA}" srcOrd="0" destOrd="0" presId="urn:microsoft.com/office/officeart/2008/layout/VerticalCurvedList"/>
    <dgm:cxn modelId="{3B5242B7-F911-43D5-975C-F33C491E925E}" type="presParOf" srcId="{8C4050A4-29CB-4E83-83E8-10AD3F07A49C}" destId="{B264B09D-B837-4EEE-9A69-B6793B1955A5}" srcOrd="1" destOrd="0" presId="urn:microsoft.com/office/officeart/2008/layout/VerticalCurvedList"/>
    <dgm:cxn modelId="{62EDC00E-CEB6-4C53-A541-6D8E11F08EC6}" type="presParOf" srcId="{8C4050A4-29CB-4E83-83E8-10AD3F07A49C}" destId="{C0945C7E-E860-4498-8D0C-943870BE1805}" srcOrd="2" destOrd="0" presId="urn:microsoft.com/office/officeart/2008/layout/VerticalCurvedList"/>
    <dgm:cxn modelId="{3A58B17B-BCED-4A35-8CC3-F60620AE374F}" type="presParOf" srcId="{8C4050A4-29CB-4E83-83E8-10AD3F07A49C}" destId="{8648F738-0653-4CD0-8A1D-3479D377108B}" srcOrd="3" destOrd="0" presId="urn:microsoft.com/office/officeart/2008/layout/VerticalCurvedList"/>
    <dgm:cxn modelId="{1FC030A6-20BE-4883-956B-1ADB215B4123}" type="presParOf" srcId="{9FEF8AD7-5A03-4B94-A575-E6DE87D5E8F1}" destId="{9A26F9FC-F3BA-4E81-9245-BF1147B6A549}" srcOrd="1" destOrd="0" presId="urn:microsoft.com/office/officeart/2008/layout/VerticalCurvedList"/>
    <dgm:cxn modelId="{80052135-FFF0-4DCA-BD25-3F9B3A2EC654}" type="presParOf" srcId="{9FEF8AD7-5A03-4B94-A575-E6DE87D5E8F1}" destId="{9199054B-704A-46B3-A46A-CD967CE5EA83}" srcOrd="2" destOrd="0" presId="urn:microsoft.com/office/officeart/2008/layout/VerticalCurvedList"/>
    <dgm:cxn modelId="{3557095A-5E60-4C5D-A9A9-F3286DC79B48}" type="presParOf" srcId="{9199054B-704A-46B3-A46A-CD967CE5EA83}" destId="{ECB0378E-9683-4FBA-8F24-EE1DB5ADD93F}" srcOrd="0" destOrd="0" presId="urn:microsoft.com/office/officeart/2008/layout/VerticalCurvedList"/>
    <dgm:cxn modelId="{799AEFF3-AFB0-499D-85EB-D15BB0D8F094}" type="presParOf" srcId="{9FEF8AD7-5A03-4B94-A575-E6DE87D5E8F1}" destId="{2721A1D1-E816-43EE-B3BB-9C1BD8D54D6D}" srcOrd="3" destOrd="0" presId="urn:microsoft.com/office/officeart/2008/layout/VerticalCurvedList"/>
    <dgm:cxn modelId="{249E15C4-540E-4E8C-A0AB-45F05A0E60E0}" type="presParOf" srcId="{9FEF8AD7-5A03-4B94-A575-E6DE87D5E8F1}" destId="{82C5E102-EFBC-45B7-B391-CBE306CE374E}" srcOrd="4" destOrd="0" presId="urn:microsoft.com/office/officeart/2008/layout/VerticalCurvedList"/>
    <dgm:cxn modelId="{20FD1FE4-D7C8-452B-920B-034940542971}" type="presParOf" srcId="{82C5E102-EFBC-45B7-B391-CBE306CE374E}" destId="{A53B541B-263C-421F-ABCD-69730A24AD1A}" srcOrd="0" destOrd="0" presId="urn:microsoft.com/office/officeart/2008/layout/VerticalCurvedList"/>
    <dgm:cxn modelId="{A66EFA28-DEA8-4E00-9E85-F34FF2F97FAE}" type="presParOf" srcId="{9FEF8AD7-5A03-4B94-A575-E6DE87D5E8F1}" destId="{C053CC62-4E56-42EC-9B4A-6AB8323E939D}" srcOrd="5" destOrd="0" presId="urn:microsoft.com/office/officeart/2008/layout/VerticalCurvedList"/>
    <dgm:cxn modelId="{34A02B17-0C87-4AD7-8940-1DDE6BF8C593}" type="presParOf" srcId="{9FEF8AD7-5A03-4B94-A575-E6DE87D5E8F1}" destId="{9CE87350-8CA7-4B06-9CAB-5E4F05BF6E8C}" srcOrd="6" destOrd="0" presId="urn:microsoft.com/office/officeart/2008/layout/VerticalCurvedList"/>
    <dgm:cxn modelId="{B93C2A41-0676-4D35-AAB0-23602CC133CB}" type="presParOf" srcId="{9CE87350-8CA7-4B06-9CAB-5E4F05BF6E8C}" destId="{D9CBF43F-E222-466F-8129-9FA18FF523D8}" srcOrd="0" destOrd="0" presId="urn:microsoft.com/office/officeart/2008/layout/VerticalCurvedList"/>
    <dgm:cxn modelId="{37D38C58-0924-4AFD-B8B2-16AC59E36413}" type="presParOf" srcId="{9FEF8AD7-5A03-4B94-A575-E6DE87D5E8F1}" destId="{DBF3A302-1FE6-4E67-B009-EE7745D83913}" srcOrd="7" destOrd="0" presId="urn:microsoft.com/office/officeart/2008/layout/VerticalCurvedList"/>
    <dgm:cxn modelId="{FA104EC1-AC67-4EBD-BA89-B7178576DBA5}" type="presParOf" srcId="{9FEF8AD7-5A03-4B94-A575-E6DE87D5E8F1}" destId="{6D26B3B0-7426-42A9-A81F-BD603D0F0F64}" srcOrd="8" destOrd="0" presId="urn:microsoft.com/office/officeart/2008/layout/VerticalCurvedList"/>
    <dgm:cxn modelId="{4FE35873-9D18-4636-9FAE-A7A7B2DCC54F}" type="presParOf" srcId="{6D26B3B0-7426-42A9-A81F-BD603D0F0F64}" destId="{FB013D2F-8F31-4BC8-83C9-C0846D13C415}"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085CF-DDAF-40A9-9020-271C6440811C}">
      <dsp:nvSpPr>
        <dsp:cNvPr id="0" name=""/>
        <dsp:cNvSpPr/>
      </dsp:nvSpPr>
      <dsp:spPr>
        <a:xfrm>
          <a:off x="-5531532" y="-846886"/>
          <a:ext cx="6586138" cy="6586138"/>
        </a:xfrm>
        <a:prstGeom prst="blockArc">
          <a:avLst>
            <a:gd name="adj1" fmla="val 18900000"/>
            <a:gd name="adj2" fmla="val 2700000"/>
            <a:gd name="adj3" fmla="val 328"/>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66B36B8-9A84-4A80-BBC4-F8BDCA8218A7}">
      <dsp:nvSpPr>
        <dsp:cNvPr id="0" name=""/>
        <dsp:cNvSpPr/>
      </dsp:nvSpPr>
      <dsp:spPr>
        <a:xfrm>
          <a:off x="552082" y="376125"/>
          <a:ext cx="8913940" cy="752641"/>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7409" tIns="45720" rIns="45720" bIns="45720" numCol="1" spcCol="1270" anchor="ctr" anchorCtr="0">
          <a:noAutofit/>
        </a:bodyPr>
        <a:lstStyle/>
        <a:p>
          <a:pPr marL="0" lvl="0" indent="0" algn="l" defTabSz="800100">
            <a:lnSpc>
              <a:spcPct val="90000"/>
            </a:lnSpc>
            <a:spcBef>
              <a:spcPct val="0"/>
            </a:spcBef>
            <a:spcAft>
              <a:spcPct val="35000"/>
            </a:spcAft>
            <a:buClr>
              <a:srgbClr val="0070C0"/>
            </a:buClr>
            <a:buFont typeface="Wingdings" panose="05000000000000000000" pitchFamily="2" charset="2"/>
            <a:buNone/>
          </a:pPr>
          <a:r>
            <a:rPr lang="de-DE" sz="1800" b="0" i="0" u="none" strike="noStrike" kern="1200" cap="none" spc="0" dirty="0">
              <a:solidFill>
                <a:schemeClr val="tx1"/>
              </a:solidFill>
              <a:latin typeface="Calibri"/>
              <a:ea typeface="Arial"/>
              <a:cs typeface="Calibri"/>
            </a:rPr>
            <a:t>Übernehmen die Lernenden zu Hause die Geräteeinrichtung oder werden diese zentral von der Schule über eine technische Lösung (z.B. MDM) eingerichtet?</a:t>
          </a:r>
          <a:endParaRPr lang="de-DE" sz="1800" kern="1200" dirty="0"/>
        </a:p>
      </dsp:txBody>
      <dsp:txXfrm>
        <a:off x="552082" y="376125"/>
        <a:ext cx="8913940" cy="752641"/>
      </dsp:txXfrm>
    </dsp:sp>
    <dsp:sp modelId="{BE8C2B68-0B3A-4C9D-8B97-79D736DE2F3C}">
      <dsp:nvSpPr>
        <dsp:cNvPr id="0" name=""/>
        <dsp:cNvSpPr/>
      </dsp:nvSpPr>
      <dsp:spPr>
        <a:xfrm>
          <a:off x="81681" y="282044"/>
          <a:ext cx="940801" cy="9408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D6FFDB8B-CAC2-4685-9FA8-0D3E96D298CF}">
      <dsp:nvSpPr>
        <dsp:cNvPr id="0" name=""/>
        <dsp:cNvSpPr/>
      </dsp:nvSpPr>
      <dsp:spPr>
        <a:xfrm>
          <a:off x="983588" y="1505282"/>
          <a:ext cx="8482433" cy="752641"/>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7409" tIns="45720" rIns="45720" bIns="45720" numCol="1" spcCol="1270" anchor="ctr" anchorCtr="0">
          <a:noAutofit/>
        </a:bodyPr>
        <a:lstStyle/>
        <a:p>
          <a:pPr marL="0" lvl="0" indent="0" algn="l" defTabSz="800100">
            <a:lnSpc>
              <a:spcPct val="90000"/>
            </a:lnSpc>
            <a:spcBef>
              <a:spcPct val="0"/>
            </a:spcBef>
            <a:spcAft>
              <a:spcPct val="35000"/>
            </a:spcAft>
            <a:buClr>
              <a:srgbClr val="0070C0"/>
            </a:buClr>
            <a:buFont typeface="Wingdings" panose="05000000000000000000" pitchFamily="2" charset="2"/>
            <a:buNone/>
          </a:pPr>
          <a:r>
            <a:rPr lang="de-DE" sz="1800" b="0" i="0" u="none" strike="noStrike" kern="1200" cap="none" spc="0" dirty="0">
              <a:solidFill>
                <a:schemeClr val="tx1"/>
              </a:solidFill>
              <a:latin typeface="Calibri"/>
              <a:ea typeface="Arial"/>
              <a:cs typeface="Calibri"/>
            </a:rPr>
            <a:t>Wie kann Problemen hier effektiv vorgebeugt werden (z.</a:t>
          </a:r>
          <a:r>
            <a:rPr lang="de-DE" sz="1800" kern="1200" dirty="0">
              <a:latin typeface="Calibri"/>
              <a:ea typeface="Arial"/>
              <a:cs typeface="Calibri"/>
            </a:rPr>
            <a:t>B. Elternabende zur Geräteeinrichtung, Tutorials etc.)? </a:t>
          </a:r>
          <a:endParaRPr lang="de-DE" sz="1800" kern="1200" dirty="0"/>
        </a:p>
      </dsp:txBody>
      <dsp:txXfrm>
        <a:off x="983588" y="1505282"/>
        <a:ext cx="8482433" cy="752641"/>
      </dsp:txXfrm>
    </dsp:sp>
    <dsp:sp modelId="{2C86C5F9-5B6A-45E3-9DAA-9CBBB77921C9}">
      <dsp:nvSpPr>
        <dsp:cNvPr id="0" name=""/>
        <dsp:cNvSpPr/>
      </dsp:nvSpPr>
      <dsp:spPr>
        <a:xfrm>
          <a:off x="513187" y="1411202"/>
          <a:ext cx="940801" cy="9408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089BC352-DD08-4682-AC78-4A385BBCAF7E}">
      <dsp:nvSpPr>
        <dsp:cNvPr id="0" name=""/>
        <dsp:cNvSpPr/>
      </dsp:nvSpPr>
      <dsp:spPr>
        <a:xfrm>
          <a:off x="983588" y="2634440"/>
          <a:ext cx="8482433" cy="752641"/>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7409" tIns="45720" rIns="45720" bIns="45720" numCol="1" spcCol="1270" anchor="ctr" anchorCtr="0">
          <a:noAutofit/>
        </a:bodyPr>
        <a:lstStyle/>
        <a:p>
          <a:pPr marL="0" lvl="0" indent="0" algn="l" defTabSz="800100">
            <a:lnSpc>
              <a:spcPct val="90000"/>
            </a:lnSpc>
            <a:spcBef>
              <a:spcPct val="0"/>
            </a:spcBef>
            <a:spcAft>
              <a:spcPct val="35000"/>
            </a:spcAft>
            <a:buClr>
              <a:srgbClr val="0070C0"/>
            </a:buClr>
            <a:buFont typeface="Wingdings" panose="05000000000000000000" pitchFamily="2" charset="2"/>
            <a:buNone/>
          </a:pPr>
          <a:r>
            <a:rPr lang="de-DE" sz="1800" kern="1200" dirty="0">
              <a:latin typeface="Calibri"/>
              <a:ea typeface="Arial"/>
              <a:cs typeface="Calibri"/>
            </a:rPr>
            <a:t>Gibt es eine Liste mit verbindlichen Apps und Anwendungen? Wer installiert die Apps?</a:t>
          </a:r>
          <a:endParaRPr lang="de-DE" sz="1800" kern="1200" dirty="0"/>
        </a:p>
      </dsp:txBody>
      <dsp:txXfrm>
        <a:off x="983588" y="2634440"/>
        <a:ext cx="8482433" cy="752641"/>
      </dsp:txXfrm>
    </dsp:sp>
    <dsp:sp modelId="{BEFC7AC5-3913-4F20-A590-4575913C313F}">
      <dsp:nvSpPr>
        <dsp:cNvPr id="0" name=""/>
        <dsp:cNvSpPr/>
      </dsp:nvSpPr>
      <dsp:spPr>
        <a:xfrm>
          <a:off x="513187" y="2540360"/>
          <a:ext cx="940801" cy="9408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4FFEF7AC-E8B3-4518-BBD6-67117B00250D}">
      <dsp:nvSpPr>
        <dsp:cNvPr id="0" name=""/>
        <dsp:cNvSpPr/>
      </dsp:nvSpPr>
      <dsp:spPr>
        <a:xfrm>
          <a:off x="552082" y="3763598"/>
          <a:ext cx="8913940" cy="752641"/>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7409" tIns="45720" rIns="45720" bIns="45720" numCol="1" spcCol="1270" anchor="ctr" anchorCtr="0">
          <a:noAutofit/>
        </a:bodyPr>
        <a:lstStyle/>
        <a:p>
          <a:pPr marL="0" lvl="0" indent="0" algn="l" defTabSz="800100">
            <a:lnSpc>
              <a:spcPct val="90000"/>
            </a:lnSpc>
            <a:spcBef>
              <a:spcPct val="0"/>
            </a:spcBef>
            <a:spcAft>
              <a:spcPct val="35000"/>
            </a:spcAft>
            <a:buNone/>
          </a:pPr>
          <a:r>
            <a:rPr lang="de-DE" sz="1800" kern="1200">
              <a:latin typeface="Calibri"/>
              <a:ea typeface="Arial"/>
              <a:cs typeface="Calibri"/>
            </a:rPr>
            <a:t>Müssen bestimmte Sicherheitseinstellungen am Gerät selbst vorgenommen werden? Gibt es dazu eine passende Anleitung oder Einweisung für die Erziehungsberechtigten?</a:t>
          </a:r>
          <a:endParaRPr lang="de-DE" sz="1800" kern="1200" dirty="0">
            <a:latin typeface="Calibri"/>
            <a:ea typeface="Arial"/>
            <a:cs typeface="Calibri"/>
          </a:endParaRPr>
        </a:p>
      </dsp:txBody>
      <dsp:txXfrm>
        <a:off x="552082" y="3763598"/>
        <a:ext cx="8913940" cy="752641"/>
      </dsp:txXfrm>
    </dsp:sp>
    <dsp:sp modelId="{181A955C-56BC-450D-9734-347437BECF42}">
      <dsp:nvSpPr>
        <dsp:cNvPr id="0" name=""/>
        <dsp:cNvSpPr/>
      </dsp:nvSpPr>
      <dsp:spPr>
        <a:xfrm>
          <a:off x="81681" y="3669518"/>
          <a:ext cx="940801" cy="9408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035398-F41D-4BFE-851C-4A571465CE9E}">
      <dsp:nvSpPr>
        <dsp:cNvPr id="0" name=""/>
        <dsp:cNvSpPr/>
      </dsp:nvSpPr>
      <dsp:spPr>
        <a:xfrm>
          <a:off x="130918" y="783014"/>
          <a:ext cx="3704934" cy="435874"/>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83C82D-F878-438A-8F3C-C0B5100D9E50}">
      <dsp:nvSpPr>
        <dsp:cNvPr id="0" name=""/>
        <dsp:cNvSpPr/>
      </dsp:nvSpPr>
      <dsp:spPr>
        <a:xfrm>
          <a:off x="130918" y="946710"/>
          <a:ext cx="272177" cy="272177"/>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82DE20D-9F0B-466D-9274-6968984CB938}">
      <dsp:nvSpPr>
        <dsp:cNvPr id="0" name=""/>
        <dsp:cNvSpPr/>
      </dsp:nvSpPr>
      <dsp:spPr>
        <a:xfrm>
          <a:off x="130918" y="0"/>
          <a:ext cx="3704934" cy="783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27940" rIns="41910" bIns="27940" numCol="1" spcCol="1270" anchor="ctr" anchorCtr="0">
          <a:noAutofit/>
        </a:bodyPr>
        <a:lstStyle/>
        <a:p>
          <a:pPr marL="0" lvl="0" indent="0" algn="l" defTabSz="977900">
            <a:lnSpc>
              <a:spcPct val="90000"/>
            </a:lnSpc>
            <a:spcBef>
              <a:spcPct val="0"/>
            </a:spcBef>
            <a:spcAft>
              <a:spcPct val="35000"/>
            </a:spcAft>
            <a:buNone/>
          </a:pPr>
          <a:r>
            <a:rPr lang="de-DE" sz="2200" b="1" kern="1200" dirty="0"/>
            <a:t>Regeln zur Gerätenutzung</a:t>
          </a:r>
        </a:p>
      </dsp:txBody>
      <dsp:txXfrm>
        <a:off x="130918" y="0"/>
        <a:ext cx="3704934" cy="783014"/>
      </dsp:txXfrm>
    </dsp:sp>
    <dsp:sp modelId="{FA4C9CD3-8D6B-418F-AAC7-EFACAEC56EFB}">
      <dsp:nvSpPr>
        <dsp:cNvPr id="0" name=""/>
        <dsp:cNvSpPr/>
      </dsp:nvSpPr>
      <dsp:spPr>
        <a:xfrm>
          <a:off x="130918" y="1581149"/>
          <a:ext cx="272171" cy="272171"/>
        </a:xfrm>
        <a:prstGeom prst="rect">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99BD25C-6961-4FC3-B583-D6AF5F934D49}">
      <dsp:nvSpPr>
        <dsp:cNvPr id="0" name=""/>
        <dsp:cNvSpPr/>
      </dsp:nvSpPr>
      <dsp:spPr>
        <a:xfrm>
          <a:off x="390263" y="1400019"/>
          <a:ext cx="3445589" cy="634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ct val="0"/>
            </a:spcBef>
            <a:spcAft>
              <a:spcPct val="35000"/>
            </a:spcAft>
            <a:buNone/>
          </a:pPr>
          <a:r>
            <a:rPr lang="de-DE" sz="1200" kern="1200" dirty="0"/>
            <a:t>Verständigung über Nutzungs- und Kommunikationsregeln</a:t>
          </a:r>
        </a:p>
      </dsp:txBody>
      <dsp:txXfrm>
        <a:off x="390263" y="1400019"/>
        <a:ext cx="3445589" cy="634431"/>
      </dsp:txXfrm>
    </dsp:sp>
    <dsp:sp modelId="{B2070633-F23B-4A10-AC5B-9E4903B33ACE}">
      <dsp:nvSpPr>
        <dsp:cNvPr id="0" name=""/>
        <dsp:cNvSpPr/>
      </dsp:nvSpPr>
      <dsp:spPr>
        <a:xfrm>
          <a:off x="130918" y="2215581"/>
          <a:ext cx="272171" cy="272171"/>
        </a:xfrm>
        <a:prstGeom prst="rect">
          <a:avLst/>
        </a:prstGeom>
        <a:solidFill>
          <a:schemeClr val="lt1">
            <a:hueOff val="0"/>
            <a:satOff val="0"/>
            <a:lumOff val="0"/>
            <a:alphaOff val="0"/>
          </a:schemeClr>
        </a:solidFill>
        <a:ln w="12700" cap="flat" cmpd="sng" algn="ctr">
          <a:solidFill>
            <a:schemeClr val="accent5">
              <a:hueOff val="-1689636"/>
              <a:satOff val="-4355"/>
              <a:lumOff val="-2941"/>
              <a:alphaOff val="0"/>
            </a:schemeClr>
          </a:solidFill>
          <a:prstDash val="solid"/>
          <a:miter lim="800000"/>
        </a:ln>
        <a:effectLst/>
      </dsp:spPr>
      <dsp:style>
        <a:lnRef idx="2">
          <a:scrgbClr r="0" g="0" b="0"/>
        </a:lnRef>
        <a:fillRef idx="1">
          <a:scrgbClr r="0" g="0" b="0"/>
        </a:fillRef>
        <a:effectRef idx="0">
          <a:scrgbClr r="0" g="0" b="0"/>
        </a:effectRef>
        <a:fontRef idx="minor"/>
      </dsp:style>
    </dsp:sp>
    <dsp:sp modelId="{CC418570-1A95-4818-8F67-564F62D57E4F}">
      <dsp:nvSpPr>
        <dsp:cNvPr id="0" name=""/>
        <dsp:cNvSpPr/>
      </dsp:nvSpPr>
      <dsp:spPr>
        <a:xfrm>
          <a:off x="390263" y="2034450"/>
          <a:ext cx="3445589" cy="634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ct val="0"/>
            </a:spcBef>
            <a:spcAft>
              <a:spcPct val="35000"/>
            </a:spcAft>
            <a:buNone/>
          </a:pPr>
          <a:r>
            <a:rPr lang="de-DE" sz="1200" kern="1200" dirty="0"/>
            <a:t>Sensibilisierung der Lernenden für die Sinnhaftigkeit der Regeln</a:t>
          </a:r>
        </a:p>
      </dsp:txBody>
      <dsp:txXfrm>
        <a:off x="390263" y="2034450"/>
        <a:ext cx="3445589" cy="634431"/>
      </dsp:txXfrm>
    </dsp:sp>
    <dsp:sp modelId="{BFA9339B-89FA-4038-8FC3-E2B580C62997}">
      <dsp:nvSpPr>
        <dsp:cNvPr id="0" name=""/>
        <dsp:cNvSpPr/>
      </dsp:nvSpPr>
      <dsp:spPr>
        <a:xfrm>
          <a:off x="4021099" y="783014"/>
          <a:ext cx="3704934" cy="435874"/>
        </a:xfrm>
        <a:prstGeom prst="rect">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B78A34-F51D-4B4C-86B7-1EAB60168B90}">
      <dsp:nvSpPr>
        <dsp:cNvPr id="0" name=""/>
        <dsp:cNvSpPr/>
      </dsp:nvSpPr>
      <dsp:spPr>
        <a:xfrm>
          <a:off x="4021099" y="946710"/>
          <a:ext cx="272177" cy="272177"/>
        </a:xfrm>
        <a:prstGeom prst="rect">
          <a:avLst/>
        </a:prstGeom>
        <a:solidFill>
          <a:schemeClr val="lt1">
            <a:alpha val="90000"/>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63EF2B-5C81-4C1D-9084-418F53B7650A}">
      <dsp:nvSpPr>
        <dsp:cNvPr id="0" name=""/>
        <dsp:cNvSpPr/>
      </dsp:nvSpPr>
      <dsp:spPr>
        <a:xfrm>
          <a:off x="4021099" y="0"/>
          <a:ext cx="3704934" cy="783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27940" rIns="41910" bIns="27940" numCol="1" spcCol="1270" anchor="ctr" anchorCtr="0">
          <a:noAutofit/>
        </a:bodyPr>
        <a:lstStyle/>
        <a:p>
          <a:pPr marL="0" lvl="0" indent="0" algn="l" defTabSz="977900">
            <a:lnSpc>
              <a:spcPct val="90000"/>
            </a:lnSpc>
            <a:spcBef>
              <a:spcPct val="0"/>
            </a:spcBef>
            <a:spcAft>
              <a:spcPct val="35000"/>
            </a:spcAft>
            <a:buNone/>
          </a:pPr>
          <a:r>
            <a:rPr lang="de-DE" sz="2200" b="1" kern="1200" dirty="0"/>
            <a:t>Gerätebedienung</a:t>
          </a:r>
        </a:p>
      </dsp:txBody>
      <dsp:txXfrm>
        <a:off x="4021099" y="0"/>
        <a:ext cx="3704934" cy="783014"/>
      </dsp:txXfrm>
    </dsp:sp>
    <dsp:sp modelId="{A98CED2E-920A-4B6E-9202-F2BF618DD070}">
      <dsp:nvSpPr>
        <dsp:cNvPr id="0" name=""/>
        <dsp:cNvSpPr/>
      </dsp:nvSpPr>
      <dsp:spPr>
        <a:xfrm>
          <a:off x="4021099" y="1581149"/>
          <a:ext cx="272171" cy="272171"/>
        </a:xfrm>
        <a:prstGeom prst="rect">
          <a:avLst/>
        </a:prstGeom>
        <a:solidFill>
          <a:schemeClr val="lt1">
            <a:hueOff val="0"/>
            <a:satOff val="0"/>
            <a:lumOff val="0"/>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dsp:style>
    </dsp:sp>
    <dsp:sp modelId="{D9FB5033-0DC8-47BA-9B06-F23F52A2D3CB}">
      <dsp:nvSpPr>
        <dsp:cNvPr id="0" name=""/>
        <dsp:cNvSpPr/>
      </dsp:nvSpPr>
      <dsp:spPr>
        <a:xfrm>
          <a:off x="4280445" y="1400019"/>
          <a:ext cx="3445589" cy="634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ct val="0"/>
            </a:spcBef>
            <a:spcAft>
              <a:spcPct val="35000"/>
            </a:spcAft>
            <a:buNone/>
          </a:pPr>
          <a:r>
            <a:rPr lang="de-DE" sz="1200" kern="1200" dirty="0"/>
            <a:t>Sicherstellen wichtiger Zugänge / Anmeldungen</a:t>
          </a:r>
        </a:p>
      </dsp:txBody>
      <dsp:txXfrm>
        <a:off x="4280445" y="1400019"/>
        <a:ext cx="3445589" cy="634431"/>
      </dsp:txXfrm>
    </dsp:sp>
    <dsp:sp modelId="{F538BE00-D0EF-4ECA-A46D-AC20F21A3177}">
      <dsp:nvSpPr>
        <dsp:cNvPr id="0" name=""/>
        <dsp:cNvSpPr/>
      </dsp:nvSpPr>
      <dsp:spPr>
        <a:xfrm>
          <a:off x="4021099" y="2215581"/>
          <a:ext cx="272171" cy="272171"/>
        </a:xfrm>
        <a:prstGeom prst="rect">
          <a:avLst/>
        </a:prstGeom>
        <a:solidFill>
          <a:schemeClr val="lt1">
            <a:hueOff val="0"/>
            <a:satOff val="0"/>
            <a:lumOff val="0"/>
            <a:alphaOff val="0"/>
          </a:schemeClr>
        </a:solidFill>
        <a:ln w="12700" cap="flat" cmpd="sng" algn="ctr">
          <a:solidFill>
            <a:schemeClr val="accent5">
              <a:hueOff val="-5068907"/>
              <a:satOff val="-13064"/>
              <a:lumOff val="-8824"/>
              <a:alphaOff val="0"/>
            </a:schemeClr>
          </a:solidFill>
          <a:prstDash val="solid"/>
          <a:miter lim="800000"/>
        </a:ln>
        <a:effectLst/>
      </dsp:spPr>
      <dsp:style>
        <a:lnRef idx="2">
          <a:scrgbClr r="0" g="0" b="0"/>
        </a:lnRef>
        <a:fillRef idx="1">
          <a:scrgbClr r="0" g="0" b="0"/>
        </a:fillRef>
        <a:effectRef idx="0">
          <a:scrgbClr r="0" g="0" b="0"/>
        </a:effectRef>
        <a:fontRef idx="minor"/>
      </dsp:style>
    </dsp:sp>
    <dsp:sp modelId="{BF8E7B50-F3BD-4643-B2E2-4E25DA93A53A}">
      <dsp:nvSpPr>
        <dsp:cNvPr id="0" name=""/>
        <dsp:cNvSpPr/>
      </dsp:nvSpPr>
      <dsp:spPr>
        <a:xfrm>
          <a:off x="4280445" y="2034450"/>
          <a:ext cx="3445589" cy="634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ct val="0"/>
            </a:spcBef>
            <a:spcAft>
              <a:spcPct val="35000"/>
            </a:spcAft>
            <a:buNone/>
          </a:pPr>
          <a:r>
            <a:rPr lang="de-DE" sz="1200" kern="1200" dirty="0"/>
            <a:t>Vermittlung grundlegender Bedienkompetenzen, Informationen zu wichtigen Systemeinstellungen</a:t>
          </a:r>
        </a:p>
      </dsp:txBody>
      <dsp:txXfrm>
        <a:off x="4280445" y="2034450"/>
        <a:ext cx="3445589" cy="634431"/>
      </dsp:txXfrm>
    </dsp:sp>
    <dsp:sp modelId="{D5C7B85D-3060-4203-ACFE-317FBEB3FDD0}">
      <dsp:nvSpPr>
        <dsp:cNvPr id="0" name=""/>
        <dsp:cNvSpPr/>
      </dsp:nvSpPr>
      <dsp:spPr>
        <a:xfrm>
          <a:off x="4021099" y="2850012"/>
          <a:ext cx="272171" cy="272171"/>
        </a:xfrm>
        <a:prstGeom prst="rect">
          <a:avLst/>
        </a:prstGeom>
        <a:solidFill>
          <a:schemeClr val="lt1">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D4DBC626-1CF1-4D9D-8E7B-753D1EF0A980}">
      <dsp:nvSpPr>
        <dsp:cNvPr id="0" name=""/>
        <dsp:cNvSpPr/>
      </dsp:nvSpPr>
      <dsp:spPr>
        <a:xfrm>
          <a:off x="4280445" y="2668882"/>
          <a:ext cx="3445589" cy="634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ctr" anchorCtr="0">
          <a:noAutofit/>
        </a:bodyPr>
        <a:lstStyle/>
        <a:p>
          <a:pPr marL="0" lvl="0" indent="0" algn="l" defTabSz="533400">
            <a:lnSpc>
              <a:spcPct val="90000"/>
            </a:lnSpc>
            <a:spcBef>
              <a:spcPct val="0"/>
            </a:spcBef>
            <a:spcAft>
              <a:spcPct val="35000"/>
            </a:spcAft>
            <a:buNone/>
          </a:pPr>
          <a:r>
            <a:rPr lang="de-DE" sz="1200" kern="1200" dirty="0"/>
            <a:t>Einarbeitung in die wichtigen Anwendungen des Schulalltages</a:t>
          </a:r>
        </a:p>
      </dsp:txBody>
      <dsp:txXfrm>
        <a:off x="4280445" y="2668882"/>
        <a:ext cx="3445589" cy="6344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2BFC68-2460-488C-B9F3-D224C84A9C6B}">
      <dsp:nvSpPr>
        <dsp:cNvPr id="0" name=""/>
        <dsp:cNvSpPr/>
      </dsp:nvSpPr>
      <dsp:spPr>
        <a:xfrm>
          <a:off x="3601" y="588693"/>
          <a:ext cx="2785481" cy="327703"/>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519423-8C01-4C61-AC47-37B4B0CA32D1}">
      <dsp:nvSpPr>
        <dsp:cNvPr id="0" name=""/>
        <dsp:cNvSpPr/>
      </dsp:nvSpPr>
      <dsp:spPr>
        <a:xfrm>
          <a:off x="3601" y="711765"/>
          <a:ext cx="204631" cy="204631"/>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70E0D1D-E2F4-45C3-B525-40B5040D488E}">
      <dsp:nvSpPr>
        <dsp:cNvPr id="0" name=""/>
        <dsp:cNvSpPr/>
      </dsp:nvSpPr>
      <dsp:spPr>
        <a:xfrm>
          <a:off x="3601" y="0"/>
          <a:ext cx="2785481" cy="5886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27940" rIns="41910" bIns="27940" numCol="1" spcCol="1270" anchor="ctr" anchorCtr="0">
          <a:noAutofit/>
        </a:bodyPr>
        <a:lstStyle/>
        <a:p>
          <a:pPr marL="0" lvl="0" indent="0" algn="l" defTabSz="977900">
            <a:lnSpc>
              <a:spcPct val="90000"/>
            </a:lnSpc>
            <a:spcBef>
              <a:spcPct val="0"/>
            </a:spcBef>
            <a:spcAft>
              <a:spcPct val="35000"/>
            </a:spcAft>
            <a:buNone/>
          </a:pPr>
          <a:r>
            <a:rPr lang="de-DE" sz="2200" b="1" kern="1200" dirty="0"/>
            <a:t>Lernorganisation</a:t>
          </a:r>
        </a:p>
      </dsp:txBody>
      <dsp:txXfrm>
        <a:off x="3601" y="0"/>
        <a:ext cx="2785481" cy="588693"/>
      </dsp:txXfrm>
    </dsp:sp>
    <dsp:sp modelId="{48AC6204-77A9-4CEE-9DAE-C1701DF8C74B}">
      <dsp:nvSpPr>
        <dsp:cNvPr id="0" name=""/>
        <dsp:cNvSpPr/>
      </dsp:nvSpPr>
      <dsp:spPr>
        <a:xfrm>
          <a:off x="3601" y="1188755"/>
          <a:ext cx="204626" cy="204626"/>
        </a:xfrm>
        <a:prstGeom prst="rect">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433B79-C3DF-4499-A726-B5B5AA59BBD0}">
      <dsp:nvSpPr>
        <dsp:cNvPr id="0" name=""/>
        <dsp:cNvSpPr/>
      </dsp:nvSpPr>
      <dsp:spPr>
        <a:xfrm>
          <a:off x="198585" y="1052576"/>
          <a:ext cx="2590497" cy="476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marL="0" lvl="0" indent="0" algn="l" defTabSz="488950">
            <a:lnSpc>
              <a:spcPct val="90000"/>
            </a:lnSpc>
            <a:spcBef>
              <a:spcPct val="0"/>
            </a:spcBef>
            <a:spcAft>
              <a:spcPct val="35000"/>
            </a:spcAft>
            <a:buNone/>
          </a:pPr>
          <a:r>
            <a:rPr lang="de-DE" sz="1100" kern="1200" dirty="0"/>
            <a:t>Einführung in den schulischen Workflow</a:t>
          </a:r>
        </a:p>
      </dsp:txBody>
      <dsp:txXfrm>
        <a:off x="198585" y="1052576"/>
        <a:ext cx="2590497" cy="476984"/>
      </dsp:txXfrm>
    </dsp:sp>
    <dsp:sp modelId="{FA2E5AC7-3F83-48C8-BDDE-B8E763180962}">
      <dsp:nvSpPr>
        <dsp:cNvPr id="0" name=""/>
        <dsp:cNvSpPr/>
      </dsp:nvSpPr>
      <dsp:spPr>
        <a:xfrm>
          <a:off x="3601" y="1665740"/>
          <a:ext cx="204626" cy="204626"/>
        </a:xfrm>
        <a:prstGeom prst="rect">
          <a:avLst/>
        </a:prstGeom>
        <a:solidFill>
          <a:schemeClr val="lt1">
            <a:hueOff val="0"/>
            <a:satOff val="0"/>
            <a:lumOff val="0"/>
            <a:alphaOff val="0"/>
          </a:schemeClr>
        </a:solidFill>
        <a:ln w="12700" cap="flat" cmpd="sng" algn="ctr">
          <a:solidFill>
            <a:schemeClr val="accent5">
              <a:hueOff val="-750949"/>
              <a:satOff val="-1935"/>
              <a:lumOff val="-1307"/>
              <a:alphaOff val="0"/>
            </a:schemeClr>
          </a:solidFill>
          <a:prstDash val="solid"/>
          <a:miter lim="800000"/>
        </a:ln>
        <a:effectLst/>
      </dsp:spPr>
      <dsp:style>
        <a:lnRef idx="2">
          <a:scrgbClr r="0" g="0" b="0"/>
        </a:lnRef>
        <a:fillRef idx="1">
          <a:scrgbClr r="0" g="0" b="0"/>
        </a:fillRef>
        <a:effectRef idx="0">
          <a:scrgbClr r="0" g="0" b="0"/>
        </a:effectRef>
        <a:fontRef idx="minor"/>
      </dsp:style>
    </dsp:sp>
    <dsp:sp modelId="{CC8BF9D0-2B76-4DEC-AB2A-2B02C29A74FD}">
      <dsp:nvSpPr>
        <dsp:cNvPr id="0" name=""/>
        <dsp:cNvSpPr/>
      </dsp:nvSpPr>
      <dsp:spPr>
        <a:xfrm>
          <a:off x="198585" y="1529561"/>
          <a:ext cx="2590497" cy="476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marL="0" lvl="0" indent="0" algn="l" defTabSz="488950">
            <a:lnSpc>
              <a:spcPct val="90000"/>
            </a:lnSpc>
            <a:spcBef>
              <a:spcPct val="0"/>
            </a:spcBef>
            <a:spcAft>
              <a:spcPct val="35000"/>
            </a:spcAft>
            <a:buNone/>
          </a:pPr>
          <a:r>
            <a:rPr lang="de-DE" sz="1100" kern="1200" dirty="0"/>
            <a:t>Organisation der digitalen Heftführung</a:t>
          </a:r>
        </a:p>
      </dsp:txBody>
      <dsp:txXfrm>
        <a:off x="198585" y="1529561"/>
        <a:ext cx="2590497" cy="476984"/>
      </dsp:txXfrm>
    </dsp:sp>
    <dsp:sp modelId="{56AD29F2-A80E-48DA-B7E3-6E2A7415233B}">
      <dsp:nvSpPr>
        <dsp:cNvPr id="0" name=""/>
        <dsp:cNvSpPr/>
      </dsp:nvSpPr>
      <dsp:spPr>
        <a:xfrm>
          <a:off x="3601" y="2142725"/>
          <a:ext cx="204626" cy="204626"/>
        </a:xfrm>
        <a:prstGeom prst="rect">
          <a:avLst/>
        </a:prstGeom>
        <a:solidFill>
          <a:schemeClr val="lt1">
            <a:hueOff val="0"/>
            <a:satOff val="0"/>
            <a:lumOff val="0"/>
            <a:alphaOff val="0"/>
          </a:schemeClr>
        </a:solidFill>
        <a:ln w="12700" cap="flat" cmpd="sng" algn="ctr">
          <a:solidFill>
            <a:schemeClr val="accent5">
              <a:hueOff val="-1501898"/>
              <a:satOff val="-3871"/>
              <a:lumOff val="-2614"/>
              <a:alphaOff val="0"/>
            </a:schemeClr>
          </a:solidFill>
          <a:prstDash val="solid"/>
          <a:miter lim="800000"/>
        </a:ln>
        <a:effectLst/>
      </dsp:spPr>
      <dsp:style>
        <a:lnRef idx="2">
          <a:scrgbClr r="0" g="0" b="0"/>
        </a:lnRef>
        <a:fillRef idx="1">
          <a:scrgbClr r="0" g="0" b="0"/>
        </a:fillRef>
        <a:effectRef idx="0">
          <a:scrgbClr r="0" g="0" b="0"/>
        </a:effectRef>
        <a:fontRef idx="minor"/>
      </dsp:style>
    </dsp:sp>
    <dsp:sp modelId="{22FC516D-1D03-4F2A-A636-65836553FB92}">
      <dsp:nvSpPr>
        <dsp:cNvPr id="0" name=""/>
        <dsp:cNvSpPr/>
      </dsp:nvSpPr>
      <dsp:spPr>
        <a:xfrm>
          <a:off x="198585" y="2006545"/>
          <a:ext cx="2590497" cy="476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marL="0" lvl="0" indent="0" algn="l" defTabSz="488950">
            <a:lnSpc>
              <a:spcPct val="90000"/>
            </a:lnSpc>
            <a:spcBef>
              <a:spcPct val="0"/>
            </a:spcBef>
            <a:spcAft>
              <a:spcPct val="35000"/>
            </a:spcAft>
            <a:buNone/>
          </a:pPr>
          <a:r>
            <a:rPr lang="de-DE" sz="1100" kern="1200" dirty="0"/>
            <a:t>Tipps zur Selbstorganisation im Schulalltag</a:t>
          </a:r>
        </a:p>
      </dsp:txBody>
      <dsp:txXfrm>
        <a:off x="198585" y="2006545"/>
        <a:ext cx="2590497" cy="476984"/>
      </dsp:txXfrm>
    </dsp:sp>
    <dsp:sp modelId="{1BF71A26-24F2-4708-A1BB-AEE8B6327C2E}">
      <dsp:nvSpPr>
        <dsp:cNvPr id="0" name=""/>
        <dsp:cNvSpPr/>
      </dsp:nvSpPr>
      <dsp:spPr>
        <a:xfrm>
          <a:off x="3601" y="2619709"/>
          <a:ext cx="204626" cy="204626"/>
        </a:xfrm>
        <a:prstGeom prst="rect">
          <a:avLst/>
        </a:prstGeom>
        <a:solidFill>
          <a:schemeClr val="lt1">
            <a:hueOff val="0"/>
            <a:satOff val="0"/>
            <a:lumOff val="0"/>
            <a:alphaOff val="0"/>
          </a:schemeClr>
        </a:solidFill>
        <a:ln w="12700" cap="flat" cmpd="sng" algn="ctr">
          <a:solidFill>
            <a:schemeClr val="accent5">
              <a:hueOff val="-2252848"/>
              <a:satOff val="-5806"/>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 modelId="{E3EC1CAC-5896-4716-9A5E-79CEE9B2AF6C}">
      <dsp:nvSpPr>
        <dsp:cNvPr id="0" name=""/>
        <dsp:cNvSpPr/>
      </dsp:nvSpPr>
      <dsp:spPr>
        <a:xfrm>
          <a:off x="198585" y="2483530"/>
          <a:ext cx="2590497" cy="476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marL="0" lvl="0" indent="0" algn="l" defTabSz="488950">
            <a:lnSpc>
              <a:spcPct val="90000"/>
            </a:lnSpc>
            <a:spcBef>
              <a:spcPct val="0"/>
            </a:spcBef>
            <a:spcAft>
              <a:spcPct val="35000"/>
            </a:spcAft>
            <a:buNone/>
          </a:pPr>
          <a:r>
            <a:rPr lang="de-DE" sz="1100" kern="1200" dirty="0"/>
            <a:t>Einführung in das kollaborative Arbeiten</a:t>
          </a:r>
        </a:p>
      </dsp:txBody>
      <dsp:txXfrm>
        <a:off x="198585" y="2483530"/>
        <a:ext cx="2590497" cy="476984"/>
      </dsp:txXfrm>
    </dsp:sp>
    <dsp:sp modelId="{1D737DB2-1162-4F38-A50D-15E82AC88E50}">
      <dsp:nvSpPr>
        <dsp:cNvPr id="0" name=""/>
        <dsp:cNvSpPr/>
      </dsp:nvSpPr>
      <dsp:spPr>
        <a:xfrm>
          <a:off x="2928356" y="588693"/>
          <a:ext cx="2785481" cy="327703"/>
        </a:xfrm>
        <a:prstGeom prst="rect">
          <a:avLst/>
        </a:prstGeom>
        <a:solidFill>
          <a:schemeClr val="accent5">
            <a:hueOff val="-3379271"/>
            <a:satOff val="-8710"/>
            <a:lumOff val="-5883"/>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9F5E398-13CA-4BC5-909F-243D9E4FC0C6}">
      <dsp:nvSpPr>
        <dsp:cNvPr id="0" name=""/>
        <dsp:cNvSpPr/>
      </dsp:nvSpPr>
      <dsp:spPr>
        <a:xfrm>
          <a:off x="2928356" y="711765"/>
          <a:ext cx="204631" cy="204631"/>
        </a:xfrm>
        <a:prstGeom prst="rect">
          <a:avLst/>
        </a:prstGeom>
        <a:solidFill>
          <a:schemeClr val="lt1">
            <a:alpha val="90000"/>
            <a:hueOff val="0"/>
            <a:satOff val="0"/>
            <a:lumOff val="0"/>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dsp:style>
    </dsp:sp>
    <dsp:sp modelId="{CC1584DD-5B94-481F-9FD3-6F2934435B6D}">
      <dsp:nvSpPr>
        <dsp:cNvPr id="0" name=""/>
        <dsp:cNvSpPr/>
      </dsp:nvSpPr>
      <dsp:spPr>
        <a:xfrm>
          <a:off x="2928356" y="0"/>
          <a:ext cx="2785481" cy="5886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27940" rIns="41910" bIns="27940" numCol="1" spcCol="1270" anchor="ctr" anchorCtr="0">
          <a:noAutofit/>
        </a:bodyPr>
        <a:lstStyle/>
        <a:p>
          <a:pPr marL="0" lvl="0" indent="0" algn="l" defTabSz="977900">
            <a:lnSpc>
              <a:spcPct val="90000"/>
            </a:lnSpc>
            <a:spcBef>
              <a:spcPct val="0"/>
            </a:spcBef>
            <a:spcAft>
              <a:spcPct val="35000"/>
            </a:spcAft>
            <a:buNone/>
          </a:pPr>
          <a:r>
            <a:rPr lang="de-DE" sz="2200" b="1" kern="1200" dirty="0"/>
            <a:t>Medienerziehung</a:t>
          </a:r>
        </a:p>
      </dsp:txBody>
      <dsp:txXfrm>
        <a:off x="2928356" y="0"/>
        <a:ext cx="2785481" cy="588693"/>
      </dsp:txXfrm>
    </dsp:sp>
    <dsp:sp modelId="{99D39557-862F-444C-823A-01D581B4010A}">
      <dsp:nvSpPr>
        <dsp:cNvPr id="0" name=""/>
        <dsp:cNvSpPr/>
      </dsp:nvSpPr>
      <dsp:spPr>
        <a:xfrm>
          <a:off x="2928356" y="1188755"/>
          <a:ext cx="204626" cy="204626"/>
        </a:xfrm>
        <a:prstGeom prst="rect">
          <a:avLst/>
        </a:prstGeom>
        <a:solidFill>
          <a:schemeClr val="lt1">
            <a:hueOff val="0"/>
            <a:satOff val="0"/>
            <a:lumOff val="0"/>
            <a:alphaOff val="0"/>
          </a:schemeClr>
        </a:solidFill>
        <a:ln w="12700" cap="flat" cmpd="sng" algn="ctr">
          <a:solidFill>
            <a:schemeClr val="accent5">
              <a:hueOff val="-3003797"/>
              <a:satOff val="-7742"/>
              <a:lumOff val="-5229"/>
              <a:alphaOff val="0"/>
            </a:schemeClr>
          </a:solidFill>
          <a:prstDash val="solid"/>
          <a:miter lim="800000"/>
        </a:ln>
        <a:effectLst/>
      </dsp:spPr>
      <dsp:style>
        <a:lnRef idx="2">
          <a:scrgbClr r="0" g="0" b="0"/>
        </a:lnRef>
        <a:fillRef idx="1">
          <a:scrgbClr r="0" g="0" b="0"/>
        </a:fillRef>
        <a:effectRef idx="0">
          <a:scrgbClr r="0" g="0" b="0"/>
        </a:effectRef>
        <a:fontRef idx="minor"/>
      </dsp:style>
    </dsp:sp>
    <dsp:sp modelId="{89547E03-FBB0-4A56-9715-59CA7EFBD382}">
      <dsp:nvSpPr>
        <dsp:cNvPr id="0" name=""/>
        <dsp:cNvSpPr/>
      </dsp:nvSpPr>
      <dsp:spPr>
        <a:xfrm>
          <a:off x="3123340" y="1052576"/>
          <a:ext cx="2590497" cy="476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marL="0" lvl="0" indent="0" algn="l" defTabSz="488950">
            <a:lnSpc>
              <a:spcPct val="90000"/>
            </a:lnSpc>
            <a:spcBef>
              <a:spcPct val="0"/>
            </a:spcBef>
            <a:spcAft>
              <a:spcPct val="35000"/>
            </a:spcAft>
            <a:buNone/>
          </a:pPr>
          <a:r>
            <a:rPr lang="de-DE" sz="1100" kern="1200" dirty="0"/>
            <a:t>Datenschutz</a:t>
          </a:r>
        </a:p>
      </dsp:txBody>
      <dsp:txXfrm>
        <a:off x="3123340" y="1052576"/>
        <a:ext cx="2590497" cy="476984"/>
      </dsp:txXfrm>
    </dsp:sp>
    <dsp:sp modelId="{4F4AC9F8-4188-460E-9910-A8C9CC4E62A1}">
      <dsp:nvSpPr>
        <dsp:cNvPr id="0" name=""/>
        <dsp:cNvSpPr/>
      </dsp:nvSpPr>
      <dsp:spPr>
        <a:xfrm>
          <a:off x="2928356" y="1665740"/>
          <a:ext cx="204626" cy="204626"/>
        </a:xfrm>
        <a:prstGeom prst="rect">
          <a:avLst/>
        </a:prstGeom>
        <a:solidFill>
          <a:schemeClr val="lt1">
            <a:hueOff val="0"/>
            <a:satOff val="0"/>
            <a:lumOff val="0"/>
            <a:alphaOff val="0"/>
          </a:schemeClr>
        </a:solidFill>
        <a:ln w="12700" cap="flat" cmpd="sng" algn="ctr">
          <a:solidFill>
            <a:schemeClr val="accent5">
              <a:hueOff val="-3754746"/>
              <a:satOff val="-9677"/>
              <a:lumOff val="-6536"/>
              <a:alphaOff val="0"/>
            </a:schemeClr>
          </a:solidFill>
          <a:prstDash val="solid"/>
          <a:miter lim="800000"/>
        </a:ln>
        <a:effectLst/>
      </dsp:spPr>
      <dsp:style>
        <a:lnRef idx="2">
          <a:scrgbClr r="0" g="0" b="0"/>
        </a:lnRef>
        <a:fillRef idx="1">
          <a:scrgbClr r="0" g="0" b="0"/>
        </a:fillRef>
        <a:effectRef idx="0">
          <a:scrgbClr r="0" g="0" b="0"/>
        </a:effectRef>
        <a:fontRef idx="minor"/>
      </dsp:style>
    </dsp:sp>
    <dsp:sp modelId="{86AA1D24-5F8A-4CB2-8259-17FC10AC29DA}">
      <dsp:nvSpPr>
        <dsp:cNvPr id="0" name=""/>
        <dsp:cNvSpPr/>
      </dsp:nvSpPr>
      <dsp:spPr>
        <a:xfrm>
          <a:off x="3123340" y="1529561"/>
          <a:ext cx="2590497" cy="476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marL="0" lvl="0" indent="0" algn="l" defTabSz="488950">
            <a:lnSpc>
              <a:spcPct val="90000"/>
            </a:lnSpc>
            <a:spcBef>
              <a:spcPct val="0"/>
            </a:spcBef>
            <a:spcAft>
              <a:spcPct val="35000"/>
            </a:spcAft>
            <a:buNone/>
          </a:pPr>
          <a:r>
            <a:rPr lang="de-DE" sz="1100" kern="1200" dirty="0"/>
            <a:t>Urheberrecht</a:t>
          </a:r>
        </a:p>
      </dsp:txBody>
      <dsp:txXfrm>
        <a:off x="3123340" y="1529561"/>
        <a:ext cx="2590497" cy="476984"/>
      </dsp:txXfrm>
    </dsp:sp>
    <dsp:sp modelId="{58506938-1ED1-45A5-8E78-C5FB620B56B1}">
      <dsp:nvSpPr>
        <dsp:cNvPr id="0" name=""/>
        <dsp:cNvSpPr/>
      </dsp:nvSpPr>
      <dsp:spPr>
        <a:xfrm>
          <a:off x="2928356" y="2142725"/>
          <a:ext cx="204626" cy="204626"/>
        </a:xfrm>
        <a:prstGeom prst="rect">
          <a:avLst/>
        </a:prstGeom>
        <a:solidFill>
          <a:schemeClr val="lt1">
            <a:hueOff val="0"/>
            <a:satOff val="0"/>
            <a:lumOff val="0"/>
            <a:alphaOff val="0"/>
          </a:schemeClr>
        </a:solidFill>
        <a:ln w="12700" cap="flat" cmpd="sng" algn="ctr">
          <a:solidFill>
            <a:schemeClr val="accent5">
              <a:hueOff val="-4505695"/>
              <a:satOff val="-11613"/>
              <a:lumOff val="-7843"/>
              <a:alphaOff val="0"/>
            </a:schemeClr>
          </a:solidFill>
          <a:prstDash val="solid"/>
          <a:miter lim="800000"/>
        </a:ln>
        <a:effectLst/>
      </dsp:spPr>
      <dsp:style>
        <a:lnRef idx="2">
          <a:scrgbClr r="0" g="0" b="0"/>
        </a:lnRef>
        <a:fillRef idx="1">
          <a:scrgbClr r="0" g="0" b="0"/>
        </a:fillRef>
        <a:effectRef idx="0">
          <a:scrgbClr r="0" g="0" b="0"/>
        </a:effectRef>
        <a:fontRef idx="minor"/>
      </dsp:style>
    </dsp:sp>
    <dsp:sp modelId="{C4DEFE51-A8A1-4B3F-A4E9-864F60F15312}">
      <dsp:nvSpPr>
        <dsp:cNvPr id="0" name=""/>
        <dsp:cNvSpPr/>
      </dsp:nvSpPr>
      <dsp:spPr>
        <a:xfrm>
          <a:off x="3123340" y="2006545"/>
          <a:ext cx="2590497" cy="476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marL="0" lvl="0" indent="0" algn="l" defTabSz="488950">
            <a:lnSpc>
              <a:spcPct val="90000"/>
            </a:lnSpc>
            <a:spcBef>
              <a:spcPct val="0"/>
            </a:spcBef>
            <a:spcAft>
              <a:spcPct val="35000"/>
            </a:spcAft>
            <a:buNone/>
          </a:pPr>
          <a:r>
            <a:rPr lang="de-DE" sz="1100" kern="1200" dirty="0"/>
            <a:t>Selbstkritische Mediennutzung</a:t>
          </a:r>
        </a:p>
      </dsp:txBody>
      <dsp:txXfrm>
        <a:off x="3123340" y="2006545"/>
        <a:ext cx="2590497" cy="476984"/>
      </dsp:txXfrm>
    </dsp:sp>
    <dsp:sp modelId="{BBB13F06-BCD0-4D57-A0A5-F6E5E4ECC6FF}">
      <dsp:nvSpPr>
        <dsp:cNvPr id="0" name=""/>
        <dsp:cNvSpPr/>
      </dsp:nvSpPr>
      <dsp:spPr>
        <a:xfrm>
          <a:off x="2928356" y="2619709"/>
          <a:ext cx="204626" cy="204626"/>
        </a:xfrm>
        <a:prstGeom prst="rect">
          <a:avLst/>
        </a:prstGeom>
        <a:solidFill>
          <a:schemeClr val="lt1">
            <a:hueOff val="0"/>
            <a:satOff val="0"/>
            <a:lumOff val="0"/>
            <a:alphaOff val="0"/>
          </a:schemeClr>
        </a:solidFill>
        <a:ln w="12700" cap="flat" cmpd="sng" algn="ctr">
          <a:solidFill>
            <a:schemeClr val="accent5">
              <a:hueOff val="-5256644"/>
              <a:satOff val="-13548"/>
              <a:lumOff val="-9151"/>
              <a:alphaOff val="0"/>
            </a:schemeClr>
          </a:solidFill>
          <a:prstDash val="solid"/>
          <a:miter lim="800000"/>
        </a:ln>
        <a:effectLst/>
      </dsp:spPr>
      <dsp:style>
        <a:lnRef idx="2">
          <a:scrgbClr r="0" g="0" b="0"/>
        </a:lnRef>
        <a:fillRef idx="1">
          <a:scrgbClr r="0" g="0" b="0"/>
        </a:fillRef>
        <a:effectRef idx="0">
          <a:scrgbClr r="0" g="0" b="0"/>
        </a:effectRef>
        <a:fontRef idx="minor"/>
      </dsp:style>
    </dsp:sp>
    <dsp:sp modelId="{6F2C63F7-F1F1-4478-9B23-DD7289573B5C}">
      <dsp:nvSpPr>
        <dsp:cNvPr id="0" name=""/>
        <dsp:cNvSpPr/>
      </dsp:nvSpPr>
      <dsp:spPr>
        <a:xfrm>
          <a:off x="3123340" y="2483530"/>
          <a:ext cx="2590497" cy="476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marL="0" lvl="0" indent="0" algn="l" defTabSz="488950">
            <a:lnSpc>
              <a:spcPct val="90000"/>
            </a:lnSpc>
            <a:spcBef>
              <a:spcPct val="0"/>
            </a:spcBef>
            <a:spcAft>
              <a:spcPct val="35000"/>
            </a:spcAft>
            <a:buNone/>
          </a:pPr>
          <a:r>
            <a:rPr lang="de-DE" sz="1100" kern="1200" dirty="0"/>
            <a:t>…</a:t>
          </a:r>
        </a:p>
      </dsp:txBody>
      <dsp:txXfrm>
        <a:off x="3123340" y="2483530"/>
        <a:ext cx="2590497" cy="476984"/>
      </dsp:txXfrm>
    </dsp:sp>
    <dsp:sp modelId="{4A9CAA13-D72A-4DFA-B44E-9AF933FEAFF4}">
      <dsp:nvSpPr>
        <dsp:cNvPr id="0" name=""/>
        <dsp:cNvSpPr/>
      </dsp:nvSpPr>
      <dsp:spPr>
        <a:xfrm>
          <a:off x="5853112" y="588693"/>
          <a:ext cx="2785481" cy="327703"/>
        </a:xfrm>
        <a:prstGeom prst="rect">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0EC7136-334D-4B04-A9F7-84FCA810BEA4}">
      <dsp:nvSpPr>
        <dsp:cNvPr id="0" name=""/>
        <dsp:cNvSpPr/>
      </dsp:nvSpPr>
      <dsp:spPr>
        <a:xfrm>
          <a:off x="5853112" y="711765"/>
          <a:ext cx="204631" cy="204631"/>
        </a:xfrm>
        <a:prstGeom prst="rect">
          <a:avLst/>
        </a:prstGeom>
        <a:solidFill>
          <a:schemeClr val="lt1">
            <a:alpha val="90000"/>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6ACE703A-858A-4DE3-9DA1-942F70063EB6}">
      <dsp:nvSpPr>
        <dsp:cNvPr id="0" name=""/>
        <dsp:cNvSpPr/>
      </dsp:nvSpPr>
      <dsp:spPr>
        <a:xfrm>
          <a:off x="5853112" y="0"/>
          <a:ext cx="2785481" cy="5886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27940" rIns="41910" bIns="27940" numCol="1" spcCol="1270" anchor="ctr" anchorCtr="0">
          <a:noAutofit/>
        </a:bodyPr>
        <a:lstStyle/>
        <a:p>
          <a:pPr marL="0" lvl="0" indent="0" algn="l" defTabSz="977900">
            <a:lnSpc>
              <a:spcPct val="90000"/>
            </a:lnSpc>
            <a:spcBef>
              <a:spcPct val="0"/>
            </a:spcBef>
            <a:spcAft>
              <a:spcPct val="35000"/>
            </a:spcAft>
            <a:buNone/>
          </a:pPr>
          <a:r>
            <a:rPr lang="de-DE" sz="2200" b="1" kern="1200" dirty="0"/>
            <a:t>Problemlösung</a:t>
          </a:r>
        </a:p>
      </dsp:txBody>
      <dsp:txXfrm>
        <a:off x="5853112" y="0"/>
        <a:ext cx="2785481" cy="588693"/>
      </dsp:txXfrm>
    </dsp:sp>
    <dsp:sp modelId="{A946D906-7634-4563-85B7-D634E0AA82E2}">
      <dsp:nvSpPr>
        <dsp:cNvPr id="0" name=""/>
        <dsp:cNvSpPr/>
      </dsp:nvSpPr>
      <dsp:spPr>
        <a:xfrm>
          <a:off x="5853112" y="1188755"/>
          <a:ext cx="204626" cy="204626"/>
        </a:xfrm>
        <a:prstGeom prst="rect">
          <a:avLst/>
        </a:prstGeom>
        <a:solidFill>
          <a:schemeClr val="lt1">
            <a:hueOff val="0"/>
            <a:satOff val="0"/>
            <a:lumOff val="0"/>
            <a:alphaOff val="0"/>
          </a:schemeClr>
        </a:solidFill>
        <a:ln w="12700" cap="flat" cmpd="sng" algn="ctr">
          <a:solidFill>
            <a:schemeClr val="accent5">
              <a:hueOff val="-6007594"/>
              <a:satOff val="-15484"/>
              <a:lumOff val="-10458"/>
              <a:alphaOff val="0"/>
            </a:schemeClr>
          </a:solidFill>
          <a:prstDash val="solid"/>
          <a:miter lim="800000"/>
        </a:ln>
        <a:effectLst/>
      </dsp:spPr>
      <dsp:style>
        <a:lnRef idx="2">
          <a:scrgbClr r="0" g="0" b="0"/>
        </a:lnRef>
        <a:fillRef idx="1">
          <a:scrgbClr r="0" g="0" b="0"/>
        </a:fillRef>
        <a:effectRef idx="0">
          <a:scrgbClr r="0" g="0" b="0"/>
        </a:effectRef>
        <a:fontRef idx="minor"/>
      </dsp:style>
    </dsp:sp>
    <dsp:sp modelId="{18E3BF9C-A32F-488B-936B-411EF0D939A6}">
      <dsp:nvSpPr>
        <dsp:cNvPr id="0" name=""/>
        <dsp:cNvSpPr/>
      </dsp:nvSpPr>
      <dsp:spPr>
        <a:xfrm>
          <a:off x="6048095" y="1052576"/>
          <a:ext cx="2590497" cy="476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marL="0" lvl="0" indent="0" algn="l" defTabSz="488950">
            <a:lnSpc>
              <a:spcPct val="90000"/>
            </a:lnSpc>
            <a:spcBef>
              <a:spcPct val="0"/>
            </a:spcBef>
            <a:spcAft>
              <a:spcPct val="35000"/>
            </a:spcAft>
            <a:buNone/>
          </a:pPr>
          <a:r>
            <a:rPr lang="de-DE" sz="1100" kern="1200" dirty="0"/>
            <a:t>Ansprechpersonen bei Problemen</a:t>
          </a:r>
        </a:p>
      </dsp:txBody>
      <dsp:txXfrm>
        <a:off x="6048095" y="1052576"/>
        <a:ext cx="2590497" cy="476984"/>
      </dsp:txXfrm>
    </dsp:sp>
    <dsp:sp modelId="{1CFC93F2-E677-4D3A-861C-E70C7F4A7991}">
      <dsp:nvSpPr>
        <dsp:cNvPr id="0" name=""/>
        <dsp:cNvSpPr/>
      </dsp:nvSpPr>
      <dsp:spPr>
        <a:xfrm>
          <a:off x="5853112" y="1665740"/>
          <a:ext cx="204626" cy="204626"/>
        </a:xfrm>
        <a:prstGeom prst="rect">
          <a:avLst/>
        </a:prstGeom>
        <a:solidFill>
          <a:schemeClr val="lt1">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50D5B615-8702-4967-BAA3-97C9BC9782BB}">
      <dsp:nvSpPr>
        <dsp:cNvPr id="0" name=""/>
        <dsp:cNvSpPr/>
      </dsp:nvSpPr>
      <dsp:spPr>
        <a:xfrm>
          <a:off x="6048095" y="1529561"/>
          <a:ext cx="2590497" cy="476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marL="0" lvl="0" indent="0" algn="l" defTabSz="488950">
            <a:lnSpc>
              <a:spcPct val="90000"/>
            </a:lnSpc>
            <a:spcBef>
              <a:spcPct val="0"/>
            </a:spcBef>
            <a:spcAft>
              <a:spcPct val="35000"/>
            </a:spcAft>
            <a:buNone/>
          </a:pPr>
          <a:r>
            <a:rPr lang="de-DE" sz="1100" kern="1200" dirty="0"/>
            <a:t>Kenntnis weiterer Unterstützungsangebote</a:t>
          </a:r>
        </a:p>
      </dsp:txBody>
      <dsp:txXfrm>
        <a:off x="6048095" y="1529561"/>
        <a:ext cx="2590497" cy="4769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87B471-EE2B-4AE7-88B2-ACF2D1146DF9}">
      <dsp:nvSpPr>
        <dsp:cNvPr id="0" name=""/>
        <dsp:cNvSpPr/>
      </dsp:nvSpPr>
      <dsp:spPr>
        <a:xfrm>
          <a:off x="1924367" y="355737"/>
          <a:ext cx="4465319" cy="1395412"/>
        </a:xfrm>
        <a:prstGeom prst="rect">
          <a:avLst/>
        </a:prstGeom>
        <a:solidFill>
          <a:schemeClr val="lt1">
            <a:alpha val="4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45159" tIns="80010" rIns="80010" bIns="80010" numCol="1" spcCol="1270" anchor="ctr" anchorCtr="0">
          <a:noAutofit/>
        </a:bodyPr>
        <a:lstStyle/>
        <a:p>
          <a:pPr marL="0" lvl="0" indent="0" algn="l" defTabSz="933450">
            <a:lnSpc>
              <a:spcPct val="90000"/>
            </a:lnSpc>
            <a:spcBef>
              <a:spcPct val="0"/>
            </a:spcBef>
            <a:spcAft>
              <a:spcPct val="35000"/>
            </a:spcAft>
            <a:buFont typeface="Wingdings" panose="05000000000000000000" pitchFamily="2" charset="2"/>
            <a:buNone/>
          </a:pPr>
          <a:r>
            <a:rPr lang="de-DE" sz="2100" kern="1200" dirty="0">
              <a:latin typeface="Atkinson Hyperlegible" pitchFamily="2" charset="0"/>
            </a:rPr>
            <a:t>Sicherstellen wichtiger Zugänge/ Anmeldungen (z. B. Lernplattform, E-Mail und Schulbücher)</a:t>
          </a:r>
          <a:endParaRPr lang="de-DE" sz="2100" kern="1200" dirty="0"/>
        </a:p>
      </dsp:txBody>
      <dsp:txXfrm>
        <a:off x="1924367" y="355737"/>
        <a:ext cx="4465319" cy="1395412"/>
      </dsp:txXfrm>
    </dsp:sp>
    <dsp:sp modelId="{FC71DA03-DC75-4F72-9C3C-1247D896C29A}">
      <dsp:nvSpPr>
        <dsp:cNvPr id="0" name=""/>
        <dsp:cNvSpPr/>
      </dsp:nvSpPr>
      <dsp:spPr>
        <a:xfrm>
          <a:off x="1738312" y="154178"/>
          <a:ext cx="976788" cy="1465183"/>
        </a:xfrm>
        <a:prstGeom prst="rect">
          <a:avLst/>
        </a:prstGeom>
        <a:solidFill>
          <a:schemeClr val="accent5">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BDC1BD6-535E-4097-B3BD-17FDCA015DB6}">
      <dsp:nvSpPr>
        <dsp:cNvPr id="0" name=""/>
        <dsp:cNvSpPr/>
      </dsp:nvSpPr>
      <dsp:spPr>
        <a:xfrm>
          <a:off x="1924367" y="2112407"/>
          <a:ext cx="4465319" cy="1395412"/>
        </a:xfrm>
        <a:prstGeom prst="rect">
          <a:avLst/>
        </a:prstGeom>
        <a:solidFill>
          <a:schemeClr val="lt1">
            <a:alpha val="4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45159" tIns="80010" rIns="80010" bIns="80010" numCol="1" spcCol="1270" anchor="ctr" anchorCtr="0">
          <a:noAutofit/>
        </a:bodyPr>
        <a:lstStyle/>
        <a:p>
          <a:pPr marL="0" lvl="0" indent="0" algn="l" defTabSz="933450">
            <a:lnSpc>
              <a:spcPct val="90000"/>
            </a:lnSpc>
            <a:spcBef>
              <a:spcPct val="0"/>
            </a:spcBef>
            <a:spcAft>
              <a:spcPct val="35000"/>
            </a:spcAft>
            <a:buFont typeface="Wingdings" panose="05000000000000000000" pitchFamily="2" charset="2"/>
            <a:buNone/>
          </a:pPr>
          <a:r>
            <a:rPr lang="de-DE" sz="2100" kern="1200" dirty="0">
              <a:latin typeface="Atkinson Hyperlegible" pitchFamily="2" charset="0"/>
            </a:rPr>
            <a:t>Vermittlung grundlegender Bedienkompetenzen und Informationen zu wichtigen Systemeinstellungen</a:t>
          </a:r>
          <a:endParaRPr lang="de-DE" sz="2100" kern="1200" dirty="0"/>
        </a:p>
      </dsp:txBody>
      <dsp:txXfrm>
        <a:off x="1924367" y="2112407"/>
        <a:ext cx="4465319" cy="1395412"/>
      </dsp:txXfrm>
    </dsp:sp>
    <dsp:sp modelId="{2EFEED5A-5D78-492F-92F5-4AFD1FCFB8F6}">
      <dsp:nvSpPr>
        <dsp:cNvPr id="0" name=""/>
        <dsp:cNvSpPr/>
      </dsp:nvSpPr>
      <dsp:spPr>
        <a:xfrm>
          <a:off x="1738312" y="1910847"/>
          <a:ext cx="976788" cy="1465183"/>
        </a:xfrm>
        <a:prstGeom prst="rect">
          <a:avLst/>
        </a:prstGeom>
        <a:solidFill>
          <a:schemeClr val="accent5">
            <a:tint val="50000"/>
            <a:hueOff val="-3364821"/>
            <a:satOff val="-11474"/>
            <a:lumOff val="-191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4EB73AF-5657-448F-88EC-BEEB8E18006C}">
      <dsp:nvSpPr>
        <dsp:cNvPr id="0" name=""/>
        <dsp:cNvSpPr/>
      </dsp:nvSpPr>
      <dsp:spPr>
        <a:xfrm>
          <a:off x="1924367" y="3869076"/>
          <a:ext cx="4465319" cy="1395412"/>
        </a:xfrm>
        <a:prstGeom prst="rect">
          <a:avLst/>
        </a:prstGeom>
        <a:solidFill>
          <a:schemeClr val="lt1">
            <a:alpha val="4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45159" tIns="80010" rIns="80010" bIns="80010" numCol="1" spcCol="1270" anchor="ctr" anchorCtr="0">
          <a:noAutofit/>
        </a:bodyPr>
        <a:lstStyle/>
        <a:p>
          <a:pPr marL="0" lvl="0" indent="0" algn="l" defTabSz="933450">
            <a:lnSpc>
              <a:spcPct val="90000"/>
            </a:lnSpc>
            <a:spcBef>
              <a:spcPct val="0"/>
            </a:spcBef>
            <a:spcAft>
              <a:spcPct val="35000"/>
            </a:spcAft>
            <a:buFont typeface="Wingdings" panose="05000000000000000000" pitchFamily="2" charset="2"/>
            <a:buNone/>
          </a:pPr>
          <a:r>
            <a:rPr lang="de-DE" sz="2100" kern="1200" dirty="0">
              <a:latin typeface="Atkinson Hyperlegible" pitchFamily="2" charset="0"/>
            </a:rPr>
            <a:t>Einarbeitung in wichtige Anwendungen (Apps) des Schulalltags</a:t>
          </a:r>
          <a:endParaRPr lang="de-DE" sz="2100" kern="1200" dirty="0"/>
        </a:p>
      </dsp:txBody>
      <dsp:txXfrm>
        <a:off x="1924367" y="3869076"/>
        <a:ext cx="4465319" cy="1395412"/>
      </dsp:txXfrm>
    </dsp:sp>
    <dsp:sp modelId="{AC1B6F45-A4E4-44FC-8ED8-04747CCDE70F}">
      <dsp:nvSpPr>
        <dsp:cNvPr id="0" name=""/>
        <dsp:cNvSpPr/>
      </dsp:nvSpPr>
      <dsp:spPr>
        <a:xfrm>
          <a:off x="1738312" y="3667516"/>
          <a:ext cx="976788" cy="1465183"/>
        </a:xfrm>
        <a:prstGeom prst="rect">
          <a:avLst/>
        </a:prstGeom>
        <a:solidFill>
          <a:schemeClr val="accent5">
            <a:tint val="50000"/>
            <a:hueOff val="-6729641"/>
            <a:satOff val="-22947"/>
            <a:lumOff val="-382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4C3FC1-3D01-4856-BC9F-7B99860CDD3A}">
      <dsp:nvSpPr>
        <dsp:cNvPr id="0" name=""/>
        <dsp:cNvSpPr/>
      </dsp:nvSpPr>
      <dsp:spPr>
        <a:xfrm>
          <a:off x="0" y="5342"/>
          <a:ext cx="7297234" cy="71954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de-DE" sz="3000" kern="1200" dirty="0"/>
            <a:t>Prävention</a:t>
          </a:r>
        </a:p>
      </dsp:txBody>
      <dsp:txXfrm>
        <a:off x="35125" y="40467"/>
        <a:ext cx="7226984" cy="649299"/>
      </dsp:txXfrm>
    </dsp:sp>
    <dsp:sp modelId="{709E0B27-5086-4F12-B58C-9308623077CD}">
      <dsp:nvSpPr>
        <dsp:cNvPr id="0" name=""/>
        <dsp:cNvSpPr/>
      </dsp:nvSpPr>
      <dsp:spPr>
        <a:xfrm>
          <a:off x="0" y="724655"/>
          <a:ext cx="7297234" cy="1583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1687" tIns="38100" rIns="213360" bIns="38100" numCol="1" spcCol="1270" anchor="t" anchorCtr="0">
          <a:noAutofit/>
        </a:bodyPr>
        <a:lstStyle/>
        <a:p>
          <a:pPr marL="228600" lvl="1" indent="-228600" algn="l" defTabSz="1022350">
            <a:lnSpc>
              <a:spcPct val="90000"/>
            </a:lnSpc>
            <a:spcBef>
              <a:spcPct val="0"/>
            </a:spcBef>
            <a:spcAft>
              <a:spcPct val="20000"/>
            </a:spcAft>
            <a:buChar char="•"/>
          </a:pPr>
          <a:r>
            <a:rPr lang="de-DE" sz="2300" kern="1200" dirty="0"/>
            <a:t>technische Maßnahmen</a:t>
          </a:r>
        </a:p>
        <a:p>
          <a:pPr marL="228600" lvl="1" indent="-228600" algn="l" defTabSz="1022350">
            <a:lnSpc>
              <a:spcPct val="90000"/>
            </a:lnSpc>
            <a:spcBef>
              <a:spcPct val="0"/>
            </a:spcBef>
            <a:spcAft>
              <a:spcPct val="20000"/>
            </a:spcAft>
            <a:buChar char="•"/>
          </a:pPr>
          <a:r>
            <a:rPr lang="de-DE" sz="2300" kern="1200" dirty="0"/>
            <a:t>pädagogische Maßnahmen</a:t>
          </a:r>
        </a:p>
        <a:p>
          <a:pPr marL="457200" lvl="2" indent="-228600" algn="l" defTabSz="1022350">
            <a:lnSpc>
              <a:spcPct val="90000"/>
            </a:lnSpc>
            <a:spcBef>
              <a:spcPct val="0"/>
            </a:spcBef>
            <a:spcAft>
              <a:spcPct val="20000"/>
            </a:spcAft>
            <a:buFont typeface="Courier New" panose="02070309020205020404" pitchFamily="49" charset="0"/>
            <a:buChar char="o"/>
          </a:pPr>
          <a:r>
            <a:rPr lang="de-DE" sz="2300" kern="1200" dirty="0"/>
            <a:t>Regeln und Absprachen</a:t>
          </a:r>
        </a:p>
        <a:p>
          <a:pPr marL="457200" lvl="2" indent="-228600" algn="l" defTabSz="1022350">
            <a:lnSpc>
              <a:spcPct val="90000"/>
            </a:lnSpc>
            <a:spcBef>
              <a:spcPct val="0"/>
            </a:spcBef>
            <a:spcAft>
              <a:spcPct val="20000"/>
            </a:spcAft>
            <a:buFont typeface="Courier New" panose="02070309020205020404" pitchFamily="49" charset="0"/>
            <a:buChar char="o"/>
          </a:pPr>
          <a:r>
            <a:rPr lang="de-DE" sz="2300" kern="1200" dirty="0"/>
            <a:t>Klassenführung</a:t>
          </a:r>
        </a:p>
      </dsp:txBody>
      <dsp:txXfrm>
        <a:off x="0" y="724655"/>
        <a:ext cx="7297234" cy="1583549"/>
      </dsp:txXfrm>
    </dsp:sp>
    <dsp:sp modelId="{9DC99AF9-474C-4A92-ABA5-41C4FFD7F64F}">
      <dsp:nvSpPr>
        <dsp:cNvPr id="0" name=""/>
        <dsp:cNvSpPr/>
      </dsp:nvSpPr>
      <dsp:spPr>
        <a:xfrm>
          <a:off x="0" y="2308205"/>
          <a:ext cx="7297234" cy="719549"/>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de-DE" sz="3000" kern="1200" dirty="0"/>
            <a:t>Intervention</a:t>
          </a:r>
        </a:p>
      </dsp:txBody>
      <dsp:txXfrm>
        <a:off x="35125" y="2343330"/>
        <a:ext cx="7226984" cy="649299"/>
      </dsp:txXfrm>
    </dsp:sp>
    <dsp:sp modelId="{EC693876-EF65-4B0C-AAE1-753F1BE95308}">
      <dsp:nvSpPr>
        <dsp:cNvPr id="0" name=""/>
        <dsp:cNvSpPr/>
      </dsp:nvSpPr>
      <dsp:spPr>
        <a:xfrm>
          <a:off x="0" y="3027755"/>
          <a:ext cx="7297234" cy="7917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1687" tIns="38100" rIns="213360" bIns="38100" numCol="1" spcCol="1270" anchor="t" anchorCtr="0">
          <a:noAutofit/>
        </a:bodyPr>
        <a:lstStyle/>
        <a:p>
          <a:pPr marL="228600" lvl="1" indent="-228600" algn="l" defTabSz="1022350">
            <a:lnSpc>
              <a:spcPct val="90000"/>
            </a:lnSpc>
            <a:spcBef>
              <a:spcPct val="0"/>
            </a:spcBef>
            <a:spcAft>
              <a:spcPct val="20000"/>
            </a:spcAft>
            <a:buChar char="•"/>
          </a:pPr>
          <a:r>
            <a:rPr lang="de-DE" sz="2300" kern="1200" dirty="0"/>
            <a:t>bei Regelverstößen</a:t>
          </a:r>
        </a:p>
        <a:p>
          <a:pPr marL="228600" lvl="1" indent="-228600" algn="l" defTabSz="1022350">
            <a:lnSpc>
              <a:spcPct val="90000"/>
            </a:lnSpc>
            <a:spcBef>
              <a:spcPct val="0"/>
            </a:spcBef>
            <a:spcAft>
              <a:spcPct val="20000"/>
            </a:spcAft>
            <a:buChar char="•"/>
          </a:pPr>
          <a:r>
            <a:rPr lang="de-DE" sz="2300" kern="1200" dirty="0"/>
            <a:t>bei Kontakt mit problematischen Inhalten</a:t>
          </a:r>
        </a:p>
      </dsp:txBody>
      <dsp:txXfrm>
        <a:off x="0" y="3027755"/>
        <a:ext cx="7297234" cy="791774"/>
      </dsp:txXfrm>
    </dsp:sp>
    <dsp:sp modelId="{A7B67E2E-0D61-4E5B-87F9-438049E2F4E6}">
      <dsp:nvSpPr>
        <dsp:cNvPr id="0" name=""/>
        <dsp:cNvSpPr/>
      </dsp:nvSpPr>
      <dsp:spPr>
        <a:xfrm>
          <a:off x="0" y="3819530"/>
          <a:ext cx="7297234" cy="719549"/>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de-DE" sz="3000" kern="1200" dirty="0"/>
            <a:t>Reflexion</a:t>
          </a:r>
        </a:p>
      </dsp:txBody>
      <dsp:txXfrm>
        <a:off x="35125" y="3854655"/>
        <a:ext cx="7226984" cy="64929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340D71-48C4-4446-BFEF-1D3E2A381C9E}">
      <dsp:nvSpPr>
        <dsp:cNvPr id="0" name=""/>
        <dsp:cNvSpPr/>
      </dsp:nvSpPr>
      <dsp:spPr>
        <a:xfrm>
          <a:off x="-4865204" y="-745587"/>
          <a:ext cx="5794588" cy="5794588"/>
        </a:xfrm>
        <a:prstGeom prst="blockArc">
          <a:avLst>
            <a:gd name="adj1" fmla="val 18900000"/>
            <a:gd name="adj2" fmla="val 2700000"/>
            <a:gd name="adj3" fmla="val 373"/>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21520B3-2B67-4048-8A3A-A374CAE026EF}">
      <dsp:nvSpPr>
        <dsp:cNvPr id="0" name=""/>
        <dsp:cNvSpPr/>
      </dsp:nvSpPr>
      <dsp:spPr>
        <a:xfrm>
          <a:off x="486705" y="330846"/>
          <a:ext cx="7527810" cy="66203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5492" tIns="27940" rIns="27940" bIns="27940" numCol="1" spcCol="1270" anchor="ctr" anchorCtr="0">
          <a:noAutofit/>
        </a:bodyPr>
        <a:lstStyle/>
        <a:p>
          <a:pPr marL="0" lvl="0" indent="0" algn="l" defTabSz="488950">
            <a:lnSpc>
              <a:spcPct val="90000"/>
            </a:lnSpc>
            <a:spcBef>
              <a:spcPct val="0"/>
            </a:spcBef>
            <a:spcAft>
              <a:spcPct val="35000"/>
            </a:spcAft>
            <a:buNone/>
          </a:pPr>
          <a:r>
            <a:rPr lang="de-DE" sz="1100" kern="1200" dirty="0"/>
            <a:t>Nutzung der Kamera</a:t>
          </a:r>
        </a:p>
        <a:p>
          <a:pPr marL="0" lvl="0" indent="0" algn="l" defTabSz="488950">
            <a:lnSpc>
              <a:spcPct val="90000"/>
            </a:lnSpc>
            <a:spcBef>
              <a:spcPct val="0"/>
            </a:spcBef>
            <a:spcAft>
              <a:spcPct val="35000"/>
            </a:spcAft>
            <a:buNone/>
          </a:pPr>
          <a:r>
            <a:rPr lang="de-DE" sz="1100" kern="1200" dirty="0"/>
            <a:t>rechtliche Hinweise: Straftaten</a:t>
          </a:r>
        </a:p>
        <a:p>
          <a:pPr marL="0" lvl="0" indent="0" algn="l" defTabSz="488950">
            <a:lnSpc>
              <a:spcPct val="90000"/>
            </a:lnSpc>
            <a:spcBef>
              <a:spcPct val="0"/>
            </a:spcBef>
            <a:spcAft>
              <a:spcPct val="35000"/>
            </a:spcAft>
            <a:buNone/>
          </a:pPr>
          <a:r>
            <a:rPr lang="de-DE" sz="1100" kern="1200" dirty="0"/>
            <a:t>medienerzieherische Hinweise: Recht am eigenen Bild, Datenschutz, Privatsphäre</a:t>
          </a:r>
        </a:p>
      </dsp:txBody>
      <dsp:txXfrm>
        <a:off x="486705" y="330846"/>
        <a:ext cx="7527810" cy="662037"/>
      </dsp:txXfrm>
    </dsp:sp>
    <dsp:sp modelId="{76ADF7D4-E5D5-47E5-B73E-0D32E9B20876}">
      <dsp:nvSpPr>
        <dsp:cNvPr id="0" name=""/>
        <dsp:cNvSpPr/>
      </dsp:nvSpPr>
      <dsp:spPr>
        <a:xfrm>
          <a:off x="72931" y="248091"/>
          <a:ext cx="827546" cy="82754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EE34A6A-A613-4A96-BFCF-14DC84478B35}">
      <dsp:nvSpPr>
        <dsp:cNvPr id="0" name=""/>
        <dsp:cNvSpPr/>
      </dsp:nvSpPr>
      <dsp:spPr>
        <a:xfrm>
          <a:off x="866266" y="1324074"/>
          <a:ext cx="7148248" cy="66203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5492" tIns="27940" rIns="27940" bIns="27940" numCol="1" spcCol="1270" anchor="ctr" anchorCtr="0">
          <a:noAutofit/>
        </a:bodyPr>
        <a:lstStyle/>
        <a:p>
          <a:pPr marL="0" lvl="0" indent="0" algn="l" defTabSz="488950">
            <a:lnSpc>
              <a:spcPct val="90000"/>
            </a:lnSpc>
            <a:spcBef>
              <a:spcPct val="0"/>
            </a:spcBef>
            <a:spcAft>
              <a:spcPct val="35000"/>
            </a:spcAft>
            <a:buNone/>
          </a:pPr>
          <a:r>
            <a:rPr lang="de-DE" sz="1100" kern="1200" dirty="0"/>
            <a:t>Kommunikationswege und –arten</a:t>
          </a:r>
        </a:p>
        <a:p>
          <a:pPr marL="0" lvl="0" indent="0" algn="l" defTabSz="488950">
            <a:lnSpc>
              <a:spcPct val="90000"/>
            </a:lnSpc>
            <a:spcBef>
              <a:spcPct val="0"/>
            </a:spcBef>
            <a:spcAft>
              <a:spcPct val="35000"/>
            </a:spcAft>
            <a:buNone/>
          </a:pPr>
          <a:r>
            <a:rPr lang="de-DE" sz="1100" kern="1200" dirty="0"/>
            <a:t>medienerzieherischer Hinweis: Netiquette bei sämtlichen Kommunikationswegen  </a:t>
          </a:r>
        </a:p>
      </dsp:txBody>
      <dsp:txXfrm>
        <a:off x="866266" y="1324074"/>
        <a:ext cx="7148248" cy="662037"/>
      </dsp:txXfrm>
    </dsp:sp>
    <dsp:sp modelId="{B9C9BCD5-2A10-4BBB-AE30-86EB2DDD7134}">
      <dsp:nvSpPr>
        <dsp:cNvPr id="0" name=""/>
        <dsp:cNvSpPr/>
      </dsp:nvSpPr>
      <dsp:spPr>
        <a:xfrm>
          <a:off x="452492" y="1241319"/>
          <a:ext cx="827546" cy="82754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8B0C988-A0ED-43C5-84ED-02B49EA35277}">
      <dsp:nvSpPr>
        <dsp:cNvPr id="0" name=""/>
        <dsp:cNvSpPr/>
      </dsp:nvSpPr>
      <dsp:spPr>
        <a:xfrm>
          <a:off x="866266" y="2317302"/>
          <a:ext cx="7148248" cy="66203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5492" tIns="27940" rIns="27940" bIns="27940" numCol="1" spcCol="1270" anchor="ctr" anchorCtr="0">
          <a:noAutofit/>
        </a:bodyPr>
        <a:lstStyle/>
        <a:p>
          <a:pPr marL="0" lvl="0" indent="0" algn="l" defTabSz="488950">
            <a:lnSpc>
              <a:spcPct val="90000"/>
            </a:lnSpc>
            <a:spcBef>
              <a:spcPct val="0"/>
            </a:spcBef>
            <a:spcAft>
              <a:spcPct val="35000"/>
            </a:spcAft>
            <a:buNone/>
          </a:pPr>
          <a:r>
            <a:rPr lang="de-DE" sz="1100" kern="1200" dirty="0"/>
            <a:t>Passwortmanagement</a:t>
          </a:r>
          <a:br>
            <a:rPr lang="de-DE" sz="1100" kern="1200" dirty="0"/>
          </a:br>
          <a:r>
            <a:rPr lang="de-DE" sz="1100" kern="1200" dirty="0"/>
            <a:t>medienerzieherische Hinweise: Privatsphäre, Schutz und Sicherheit</a:t>
          </a:r>
        </a:p>
      </dsp:txBody>
      <dsp:txXfrm>
        <a:off x="866266" y="2317302"/>
        <a:ext cx="7148248" cy="662037"/>
      </dsp:txXfrm>
    </dsp:sp>
    <dsp:sp modelId="{AA5A4E98-4263-4377-BD97-5E1C5D7E8F90}">
      <dsp:nvSpPr>
        <dsp:cNvPr id="0" name=""/>
        <dsp:cNvSpPr/>
      </dsp:nvSpPr>
      <dsp:spPr>
        <a:xfrm>
          <a:off x="452492" y="2234547"/>
          <a:ext cx="827546" cy="82754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AC24F6-8073-4AB6-A9F0-1D76E5DAADD9}">
      <dsp:nvSpPr>
        <dsp:cNvPr id="0" name=""/>
        <dsp:cNvSpPr/>
      </dsp:nvSpPr>
      <dsp:spPr>
        <a:xfrm>
          <a:off x="486705" y="3366287"/>
          <a:ext cx="7527810" cy="66203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5492" tIns="27940" rIns="27940" bIns="27940" numCol="1" spcCol="1270" anchor="ctr" anchorCtr="0">
          <a:noAutofit/>
        </a:bodyPr>
        <a:lstStyle/>
        <a:p>
          <a:pPr marL="0" lvl="0" indent="0" algn="l" defTabSz="488950">
            <a:lnSpc>
              <a:spcPct val="90000"/>
            </a:lnSpc>
            <a:spcBef>
              <a:spcPct val="0"/>
            </a:spcBef>
            <a:spcAft>
              <a:spcPct val="35000"/>
            </a:spcAft>
            <a:buNone/>
          </a:pPr>
          <a:r>
            <a:rPr lang="de-DE" sz="1100" kern="1200" dirty="0"/>
            <a:t>…</a:t>
          </a:r>
        </a:p>
      </dsp:txBody>
      <dsp:txXfrm>
        <a:off x="486705" y="3366287"/>
        <a:ext cx="7527810" cy="662037"/>
      </dsp:txXfrm>
    </dsp:sp>
    <dsp:sp modelId="{58698BBA-62AB-45B1-A6B7-11B92F761FBF}">
      <dsp:nvSpPr>
        <dsp:cNvPr id="0" name=""/>
        <dsp:cNvSpPr/>
      </dsp:nvSpPr>
      <dsp:spPr>
        <a:xfrm>
          <a:off x="72931" y="3227775"/>
          <a:ext cx="827546" cy="82754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21A7E3-F6E3-4FDB-A7F8-618FE9E3A1FC}">
      <dsp:nvSpPr>
        <dsp:cNvPr id="0" name=""/>
        <dsp:cNvSpPr/>
      </dsp:nvSpPr>
      <dsp:spPr>
        <a:xfrm>
          <a:off x="2519703" y="863"/>
          <a:ext cx="2846391" cy="2846391"/>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971EE7B6-F20D-4616-908F-95226F2B5562}">
      <dsp:nvSpPr>
        <dsp:cNvPr id="0" name=""/>
        <dsp:cNvSpPr/>
      </dsp:nvSpPr>
      <dsp:spPr>
        <a:xfrm>
          <a:off x="2633916" y="121835"/>
          <a:ext cx="512350" cy="512350"/>
        </a:xfrm>
        <a:prstGeom prst="ellipse">
          <a:avLst/>
        </a:prstGeom>
        <a:solidFill>
          <a:schemeClr val="accent5">
            <a:alpha val="50000"/>
            <a:hueOff val="-1351709"/>
            <a:satOff val="-3484"/>
            <a:lumOff val="-2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DA345BEE-66AF-455F-8C89-D50DBB2AA9A5}">
      <dsp:nvSpPr>
        <dsp:cNvPr id="0" name=""/>
        <dsp:cNvSpPr/>
      </dsp:nvSpPr>
      <dsp:spPr>
        <a:xfrm>
          <a:off x="3113115" y="308238"/>
          <a:ext cx="2740520" cy="512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marL="0" lvl="0" indent="0" algn="l" defTabSz="1066800">
            <a:lnSpc>
              <a:spcPct val="90000"/>
            </a:lnSpc>
            <a:spcBef>
              <a:spcPct val="0"/>
            </a:spcBef>
            <a:spcAft>
              <a:spcPct val="35000"/>
            </a:spcAft>
            <a:buNone/>
          </a:pPr>
          <a:r>
            <a:rPr lang="de-DE" sz="2400" kern="1200" dirty="0"/>
            <a:t>für Lehrkräfte</a:t>
          </a:r>
        </a:p>
      </dsp:txBody>
      <dsp:txXfrm>
        <a:off x="3113115" y="308238"/>
        <a:ext cx="2740520" cy="512350"/>
      </dsp:txXfrm>
    </dsp:sp>
    <dsp:sp modelId="{F8F3B09A-5741-48CF-A0E6-5BDE8FA8077F}">
      <dsp:nvSpPr>
        <dsp:cNvPr id="0" name=""/>
        <dsp:cNvSpPr/>
      </dsp:nvSpPr>
      <dsp:spPr>
        <a:xfrm>
          <a:off x="2876800" y="810457"/>
          <a:ext cx="2740520" cy="603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130" rIns="0" bIns="24130" numCol="1" spcCol="1270" anchor="ctr" anchorCtr="0">
          <a:noAutofit/>
        </a:bodyPr>
        <a:lstStyle/>
        <a:p>
          <a:pPr marL="0" lvl="0" indent="0" algn="l" defTabSz="844550">
            <a:lnSpc>
              <a:spcPct val="90000"/>
            </a:lnSpc>
            <a:spcBef>
              <a:spcPct val="0"/>
            </a:spcBef>
            <a:spcAft>
              <a:spcPct val="35000"/>
            </a:spcAft>
            <a:buFont typeface="Arial" panose="020B0604020202020204" pitchFamily="34" charset="0"/>
            <a:buNone/>
          </a:pPr>
          <a:r>
            <a:rPr lang="de-DE" sz="1900" kern="1200" dirty="0"/>
            <a:t>Ansprechpartner bei</a:t>
          </a:r>
          <a:br>
            <a:rPr lang="de-DE" sz="1900" kern="1200" dirty="0"/>
          </a:br>
          <a:r>
            <a:rPr lang="de-DE" sz="1900" kern="1200" dirty="0"/>
            <a:t>technischen Problemen</a:t>
          </a:r>
        </a:p>
      </dsp:txBody>
      <dsp:txXfrm>
        <a:off x="2876800" y="810457"/>
        <a:ext cx="2740520" cy="603437"/>
      </dsp:txXfrm>
    </dsp:sp>
    <dsp:sp modelId="{920A06F7-F9E1-485A-807D-A4E47A65C458}">
      <dsp:nvSpPr>
        <dsp:cNvPr id="0" name=""/>
        <dsp:cNvSpPr/>
      </dsp:nvSpPr>
      <dsp:spPr>
        <a:xfrm rot="3105608">
          <a:off x="2745126" y="1491106"/>
          <a:ext cx="99025" cy="99025"/>
        </a:xfrm>
        <a:prstGeom prst="ellipse">
          <a:avLst/>
        </a:prstGeom>
        <a:solidFill>
          <a:schemeClr val="accent5">
            <a:alpha val="50000"/>
            <a:hueOff val="-2703417"/>
            <a:satOff val="-6968"/>
            <a:lumOff val="-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5C819DAC-0EB0-48F9-A8D6-769E12477132}">
      <dsp:nvSpPr>
        <dsp:cNvPr id="0" name=""/>
        <dsp:cNvSpPr/>
      </dsp:nvSpPr>
      <dsp:spPr>
        <a:xfrm>
          <a:off x="2964304" y="1471083"/>
          <a:ext cx="2565538" cy="8792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130" rIns="0" bIns="24130" numCol="1" spcCol="1270" anchor="ctr" anchorCtr="0">
          <a:noAutofit/>
        </a:bodyPr>
        <a:lstStyle/>
        <a:p>
          <a:pPr marL="0" lvl="0" indent="0" algn="l" defTabSz="844550">
            <a:lnSpc>
              <a:spcPct val="90000"/>
            </a:lnSpc>
            <a:spcBef>
              <a:spcPct val="0"/>
            </a:spcBef>
            <a:spcAft>
              <a:spcPct val="35000"/>
            </a:spcAft>
            <a:buNone/>
          </a:pPr>
          <a:r>
            <a:rPr lang="de-DE" sz="1900" kern="1200" dirty="0"/>
            <a:t>Hilfestellung bei pädagogischen Fragestellungen</a:t>
          </a:r>
        </a:p>
      </dsp:txBody>
      <dsp:txXfrm>
        <a:off x="2964304" y="1471083"/>
        <a:ext cx="2565538" cy="879294"/>
      </dsp:txXfrm>
    </dsp:sp>
    <dsp:sp modelId="{642B3D26-1FFF-4DFA-B7AE-4084EDA3E2C6}">
      <dsp:nvSpPr>
        <dsp:cNvPr id="0" name=""/>
        <dsp:cNvSpPr/>
      </dsp:nvSpPr>
      <dsp:spPr>
        <a:xfrm>
          <a:off x="2542931" y="2561136"/>
          <a:ext cx="2846391" cy="2846391"/>
        </a:xfrm>
        <a:prstGeom prst="ellipse">
          <a:avLst/>
        </a:prstGeom>
        <a:solidFill>
          <a:schemeClr val="accent5">
            <a:alpha val="50000"/>
            <a:hueOff val="-4055126"/>
            <a:satOff val="-10451"/>
            <a:lumOff val="-70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576314AC-7FC4-40D5-871A-07AF453D0EB5}">
      <dsp:nvSpPr>
        <dsp:cNvPr id="0" name=""/>
        <dsp:cNvSpPr/>
      </dsp:nvSpPr>
      <dsp:spPr>
        <a:xfrm>
          <a:off x="2632975" y="2689537"/>
          <a:ext cx="512350" cy="512350"/>
        </a:xfrm>
        <a:prstGeom prst="ellipse">
          <a:avLst/>
        </a:prstGeom>
        <a:solidFill>
          <a:schemeClr val="accent5">
            <a:alpha val="50000"/>
            <a:hueOff val="-5406834"/>
            <a:satOff val="-13935"/>
            <a:lumOff val="-941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1635BEC1-BBAF-4C4E-85F9-658F930A7C11}">
      <dsp:nvSpPr>
        <dsp:cNvPr id="0" name=""/>
        <dsp:cNvSpPr/>
      </dsp:nvSpPr>
      <dsp:spPr>
        <a:xfrm>
          <a:off x="3190224" y="2927231"/>
          <a:ext cx="2740520" cy="512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marL="0" lvl="0" indent="0" algn="l" defTabSz="1066800">
            <a:lnSpc>
              <a:spcPct val="90000"/>
            </a:lnSpc>
            <a:spcBef>
              <a:spcPct val="0"/>
            </a:spcBef>
            <a:spcAft>
              <a:spcPct val="35000"/>
            </a:spcAft>
            <a:buNone/>
          </a:pPr>
          <a:r>
            <a:rPr lang="de-DE" sz="2400" kern="1200" dirty="0"/>
            <a:t>für Lernende</a:t>
          </a:r>
        </a:p>
      </dsp:txBody>
      <dsp:txXfrm>
        <a:off x="3190224" y="2927231"/>
        <a:ext cx="2740520" cy="512350"/>
      </dsp:txXfrm>
    </dsp:sp>
    <dsp:sp modelId="{A285254A-D704-4528-9756-E473DC8099F0}">
      <dsp:nvSpPr>
        <dsp:cNvPr id="0" name=""/>
        <dsp:cNvSpPr/>
      </dsp:nvSpPr>
      <dsp:spPr>
        <a:xfrm>
          <a:off x="2876791" y="3335698"/>
          <a:ext cx="2740520" cy="950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130" rIns="0" bIns="24130" numCol="1" spcCol="1270" anchor="ctr" anchorCtr="0">
          <a:noAutofit/>
        </a:bodyPr>
        <a:lstStyle/>
        <a:p>
          <a:pPr marL="0" lvl="0" indent="0" algn="l" defTabSz="844550">
            <a:lnSpc>
              <a:spcPct val="90000"/>
            </a:lnSpc>
            <a:spcBef>
              <a:spcPct val="0"/>
            </a:spcBef>
            <a:spcAft>
              <a:spcPct val="35000"/>
            </a:spcAft>
            <a:buNone/>
          </a:pPr>
          <a:r>
            <a:rPr lang="de-DE" sz="1900" kern="1200" dirty="0"/>
            <a:t>Ansprechpartner bei </a:t>
          </a:r>
          <a:br>
            <a:rPr lang="de-DE" sz="1900" kern="1200" dirty="0"/>
          </a:br>
          <a:r>
            <a:rPr lang="de-DE" sz="1900" kern="1200" dirty="0"/>
            <a:t>technischen Problemen</a:t>
          </a:r>
        </a:p>
        <a:p>
          <a:pPr marL="0" lvl="0" indent="0" algn="l" defTabSz="844550">
            <a:lnSpc>
              <a:spcPct val="90000"/>
            </a:lnSpc>
            <a:spcBef>
              <a:spcPct val="0"/>
            </a:spcBef>
            <a:spcAft>
              <a:spcPct val="35000"/>
            </a:spcAft>
            <a:buNone/>
          </a:pPr>
          <a:endParaRPr lang="de-DE" sz="1900" kern="1200" dirty="0"/>
        </a:p>
      </dsp:txBody>
      <dsp:txXfrm>
        <a:off x="2876791" y="3335698"/>
        <a:ext cx="2740520" cy="950332"/>
      </dsp:txXfrm>
    </dsp:sp>
    <dsp:sp modelId="{D9871B12-7E26-4F9F-AB73-DAF0EFC39A0A}">
      <dsp:nvSpPr>
        <dsp:cNvPr id="0" name=""/>
        <dsp:cNvSpPr/>
      </dsp:nvSpPr>
      <dsp:spPr>
        <a:xfrm>
          <a:off x="2699579" y="3851138"/>
          <a:ext cx="95760" cy="95760"/>
        </a:xfrm>
        <a:prstGeom prst="ellipse">
          <a:avLst/>
        </a:prstGeom>
        <a:solidFill>
          <a:schemeClr val="accent5">
            <a:alpha val="50000"/>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7A18B0ED-A440-4629-A10E-FFF088A65935}">
      <dsp:nvSpPr>
        <dsp:cNvPr id="0" name=""/>
        <dsp:cNvSpPr/>
      </dsp:nvSpPr>
      <dsp:spPr>
        <a:xfrm>
          <a:off x="2843357" y="4147615"/>
          <a:ext cx="2740520" cy="5835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130" rIns="0" bIns="24130" numCol="1" spcCol="1270" anchor="ctr" anchorCtr="0">
          <a:noAutofit/>
        </a:bodyPr>
        <a:lstStyle/>
        <a:p>
          <a:pPr marL="0" lvl="0" indent="0" algn="l" defTabSz="844550">
            <a:lnSpc>
              <a:spcPct val="90000"/>
            </a:lnSpc>
            <a:spcBef>
              <a:spcPct val="0"/>
            </a:spcBef>
            <a:spcAft>
              <a:spcPct val="35000"/>
            </a:spcAft>
            <a:buNone/>
          </a:pPr>
          <a:r>
            <a:rPr lang="de-DE" sz="1900" kern="1200" dirty="0"/>
            <a:t>Weitere Unterstützungs-</a:t>
          </a:r>
          <a:br>
            <a:rPr lang="de-DE" sz="1900" kern="1200" dirty="0"/>
          </a:br>
          <a:r>
            <a:rPr lang="de-DE" sz="1900" kern="1200" dirty="0" err="1"/>
            <a:t>angebote</a:t>
          </a:r>
          <a:endParaRPr lang="de-DE" sz="1900" kern="1200" dirty="0"/>
        </a:p>
      </dsp:txBody>
      <dsp:txXfrm>
        <a:off x="2843357" y="4147615"/>
        <a:ext cx="2740520" cy="58353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AF226A-D421-43B8-93C4-C9BA33661BF1}">
      <dsp:nvSpPr>
        <dsp:cNvPr id="0" name=""/>
        <dsp:cNvSpPr/>
      </dsp:nvSpPr>
      <dsp:spPr>
        <a:xfrm>
          <a:off x="-4741974" y="-727310"/>
          <a:ext cx="5651776" cy="5651776"/>
        </a:xfrm>
        <a:prstGeom prst="blockArc">
          <a:avLst>
            <a:gd name="adj1" fmla="val 18900000"/>
            <a:gd name="adj2" fmla="val 2700000"/>
            <a:gd name="adj3" fmla="val 382"/>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98FCF24-A6FD-4131-9A09-32CC2B2C53AC}">
      <dsp:nvSpPr>
        <dsp:cNvPr id="0" name=""/>
        <dsp:cNvSpPr/>
      </dsp:nvSpPr>
      <dsp:spPr>
        <a:xfrm>
          <a:off x="586206" y="419715"/>
          <a:ext cx="9875114" cy="83943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6298" tIns="63500" rIns="63500" bIns="63500" numCol="1" spcCol="1270" anchor="ctr" anchorCtr="0">
          <a:noAutofit/>
        </a:bodyPr>
        <a:lstStyle/>
        <a:p>
          <a:pPr marL="0" lvl="0" indent="0" algn="l" defTabSz="1111250">
            <a:lnSpc>
              <a:spcPct val="90000"/>
            </a:lnSpc>
            <a:spcBef>
              <a:spcPct val="0"/>
            </a:spcBef>
            <a:spcAft>
              <a:spcPct val="35000"/>
            </a:spcAft>
            <a:buNone/>
          </a:pPr>
          <a:r>
            <a:rPr lang="de-DE" sz="2500" kern="1200" dirty="0"/>
            <a:t>jede Lehrkraft oder ein Team aus Lehrkräften übernimmt (einzelne) Bausteine</a:t>
          </a:r>
        </a:p>
      </dsp:txBody>
      <dsp:txXfrm>
        <a:off x="586206" y="419715"/>
        <a:ext cx="9875114" cy="839431"/>
      </dsp:txXfrm>
    </dsp:sp>
    <dsp:sp modelId="{A6AF641F-A6F7-4707-AA18-42270B148FFE}">
      <dsp:nvSpPr>
        <dsp:cNvPr id="0" name=""/>
        <dsp:cNvSpPr/>
      </dsp:nvSpPr>
      <dsp:spPr>
        <a:xfrm>
          <a:off x="54279" y="361133"/>
          <a:ext cx="1063852" cy="956594"/>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CA317DF-F637-446A-A649-51769619F78C}">
      <dsp:nvSpPr>
        <dsp:cNvPr id="0" name=""/>
        <dsp:cNvSpPr/>
      </dsp:nvSpPr>
      <dsp:spPr>
        <a:xfrm>
          <a:off x="891339" y="1678862"/>
          <a:ext cx="9569980" cy="839431"/>
        </a:xfrm>
        <a:prstGeom prst="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6298" tIns="63500" rIns="63500" bIns="63500" numCol="1" spcCol="1270" anchor="ctr" anchorCtr="0">
          <a:noAutofit/>
        </a:bodyPr>
        <a:lstStyle/>
        <a:p>
          <a:pPr marL="0" lvl="0" indent="0" algn="l" defTabSz="1111250">
            <a:lnSpc>
              <a:spcPct val="90000"/>
            </a:lnSpc>
            <a:spcBef>
              <a:spcPct val="0"/>
            </a:spcBef>
            <a:spcAft>
              <a:spcPct val="35000"/>
            </a:spcAft>
            <a:buNone/>
          </a:pPr>
          <a:r>
            <a:rPr lang="de-DE" sz="2500" kern="1200" dirty="0"/>
            <a:t>Unterstützung durch ältere Schülerinnen und Schüler (Peer-to-Peer)</a:t>
          </a:r>
        </a:p>
      </dsp:txBody>
      <dsp:txXfrm>
        <a:off x="891339" y="1678862"/>
        <a:ext cx="9569980" cy="839431"/>
      </dsp:txXfrm>
    </dsp:sp>
    <dsp:sp modelId="{D34D756B-FFFD-45E8-9477-CAA6278392DB}">
      <dsp:nvSpPr>
        <dsp:cNvPr id="0" name=""/>
        <dsp:cNvSpPr/>
      </dsp:nvSpPr>
      <dsp:spPr>
        <a:xfrm>
          <a:off x="366694" y="1573933"/>
          <a:ext cx="1049288" cy="1049288"/>
        </a:xfrm>
        <a:prstGeom prst="ellipse">
          <a:avLst/>
        </a:prstGeom>
        <a:solidFill>
          <a:schemeClr val="lt1">
            <a:hueOff val="0"/>
            <a:satOff val="0"/>
            <a:lumOff val="0"/>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dsp:style>
    </dsp:sp>
    <dsp:sp modelId="{B84EB231-EDEE-40DC-9369-E36BD2F53316}">
      <dsp:nvSpPr>
        <dsp:cNvPr id="0" name=""/>
        <dsp:cNvSpPr/>
      </dsp:nvSpPr>
      <dsp:spPr>
        <a:xfrm>
          <a:off x="586206" y="2938008"/>
          <a:ext cx="9875114" cy="839431"/>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6298" tIns="63500" rIns="63500" bIns="63500" numCol="1" spcCol="1270" anchor="ctr" anchorCtr="0">
          <a:noAutofit/>
        </a:bodyPr>
        <a:lstStyle/>
        <a:p>
          <a:pPr marL="0" lvl="0" indent="0" algn="l" defTabSz="1111250">
            <a:lnSpc>
              <a:spcPct val="90000"/>
            </a:lnSpc>
            <a:spcBef>
              <a:spcPct val="0"/>
            </a:spcBef>
            <a:spcAft>
              <a:spcPct val="35000"/>
            </a:spcAft>
            <a:buNone/>
          </a:pPr>
          <a:r>
            <a:rPr lang="de-DE" sz="2500" kern="1200" dirty="0"/>
            <a:t>Selbstlernkurs (bei Bedarf mit Unterstützung)</a:t>
          </a:r>
        </a:p>
      </dsp:txBody>
      <dsp:txXfrm>
        <a:off x="586206" y="2938008"/>
        <a:ext cx="9875114" cy="839431"/>
      </dsp:txXfrm>
    </dsp:sp>
    <dsp:sp modelId="{6539C0A3-CD73-473B-AF62-4F29FFD10837}">
      <dsp:nvSpPr>
        <dsp:cNvPr id="0" name=""/>
        <dsp:cNvSpPr/>
      </dsp:nvSpPr>
      <dsp:spPr>
        <a:xfrm>
          <a:off x="61561" y="2833079"/>
          <a:ext cx="1049288" cy="1049288"/>
        </a:xfrm>
        <a:prstGeom prst="ellipse">
          <a:avLst/>
        </a:prstGeom>
        <a:solidFill>
          <a:schemeClr val="lt1">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64B09D-B837-4EEE-9A69-B6793B1955A5}">
      <dsp:nvSpPr>
        <dsp:cNvPr id="0" name=""/>
        <dsp:cNvSpPr/>
      </dsp:nvSpPr>
      <dsp:spPr>
        <a:xfrm>
          <a:off x="-5186240" y="-794393"/>
          <a:ext cx="6175956" cy="6175956"/>
        </a:xfrm>
        <a:prstGeom prst="blockArc">
          <a:avLst>
            <a:gd name="adj1" fmla="val 18900000"/>
            <a:gd name="adj2" fmla="val 2700000"/>
            <a:gd name="adj3" fmla="val 35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A26F9FC-F3BA-4E81-9245-BF1147B6A549}">
      <dsp:nvSpPr>
        <dsp:cNvPr id="0" name=""/>
        <dsp:cNvSpPr/>
      </dsp:nvSpPr>
      <dsp:spPr>
        <a:xfrm>
          <a:off x="518203" y="352661"/>
          <a:ext cx="6552027" cy="705690"/>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142" tIns="53340" rIns="53340" bIns="53340" numCol="1" spcCol="1270" anchor="ctr" anchorCtr="0">
          <a:noAutofit/>
        </a:bodyPr>
        <a:lstStyle/>
        <a:p>
          <a:pPr marL="0" lvl="0" indent="0" algn="l" defTabSz="933450">
            <a:lnSpc>
              <a:spcPct val="90000"/>
            </a:lnSpc>
            <a:spcBef>
              <a:spcPct val="0"/>
            </a:spcBef>
            <a:spcAft>
              <a:spcPct val="35000"/>
            </a:spcAft>
            <a:buNone/>
          </a:pPr>
          <a:r>
            <a:rPr lang="de-DE" sz="2100" kern="1200" dirty="0">
              <a:latin typeface="Calibri"/>
              <a:ea typeface="Calibri"/>
              <a:cs typeface="Times New Roman"/>
            </a:rPr>
            <a:t>Vorstellung des Konzeptes und der Inhalte in der Lehrerkonferenz</a:t>
          </a:r>
          <a:endParaRPr lang="de-DE" sz="2100" kern="1200" dirty="0"/>
        </a:p>
      </dsp:txBody>
      <dsp:txXfrm>
        <a:off x="518203" y="352661"/>
        <a:ext cx="6552027" cy="705690"/>
      </dsp:txXfrm>
    </dsp:sp>
    <dsp:sp modelId="{ECB0378E-9683-4FBA-8F24-EE1DB5ADD93F}">
      <dsp:nvSpPr>
        <dsp:cNvPr id="0" name=""/>
        <dsp:cNvSpPr/>
      </dsp:nvSpPr>
      <dsp:spPr>
        <a:xfrm>
          <a:off x="77147" y="264450"/>
          <a:ext cx="882112" cy="88211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21A1D1-E816-43EE-B3BB-9C1BD8D54D6D}">
      <dsp:nvSpPr>
        <dsp:cNvPr id="0" name=""/>
        <dsp:cNvSpPr/>
      </dsp:nvSpPr>
      <dsp:spPr>
        <a:xfrm>
          <a:off x="922792" y="1411380"/>
          <a:ext cx="6147439" cy="705690"/>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142" tIns="53340" rIns="53340" bIns="53340" numCol="1" spcCol="1270" anchor="ctr" anchorCtr="0">
          <a:noAutofit/>
        </a:bodyPr>
        <a:lstStyle/>
        <a:p>
          <a:pPr marL="0" lvl="0" indent="0" algn="l" defTabSz="933450">
            <a:lnSpc>
              <a:spcPct val="90000"/>
            </a:lnSpc>
            <a:spcBef>
              <a:spcPct val="0"/>
            </a:spcBef>
            <a:spcAft>
              <a:spcPct val="35000"/>
            </a:spcAft>
            <a:buNone/>
          </a:pPr>
          <a:r>
            <a:rPr lang="de-DE" sz="2100" kern="1200" dirty="0">
              <a:latin typeface="Calibri"/>
              <a:ea typeface="Calibri"/>
              <a:cs typeface="Times New Roman"/>
            </a:rPr>
            <a:t>Verschriftlichung des Konzeptes </a:t>
          </a:r>
        </a:p>
      </dsp:txBody>
      <dsp:txXfrm>
        <a:off x="922792" y="1411380"/>
        <a:ext cx="6147439" cy="705690"/>
      </dsp:txXfrm>
    </dsp:sp>
    <dsp:sp modelId="{A53B541B-263C-421F-ABCD-69730A24AD1A}">
      <dsp:nvSpPr>
        <dsp:cNvPr id="0" name=""/>
        <dsp:cNvSpPr/>
      </dsp:nvSpPr>
      <dsp:spPr>
        <a:xfrm>
          <a:off x="481735" y="1323169"/>
          <a:ext cx="882112" cy="88211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053CC62-4E56-42EC-9B4A-6AB8323E939D}">
      <dsp:nvSpPr>
        <dsp:cNvPr id="0" name=""/>
        <dsp:cNvSpPr/>
      </dsp:nvSpPr>
      <dsp:spPr>
        <a:xfrm>
          <a:off x="922792" y="2470099"/>
          <a:ext cx="6147439" cy="705690"/>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142" tIns="53340" rIns="53340" bIns="53340" numCol="1" spcCol="1270" anchor="ctr" anchorCtr="0">
          <a:noAutofit/>
        </a:bodyPr>
        <a:lstStyle/>
        <a:p>
          <a:pPr marL="0" lvl="0" indent="0" algn="l" defTabSz="933450">
            <a:lnSpc>
              <a:spcPct val="90000"/>
            </a:lnSpc>
            <a:spcBef>
              <a:spcPct val="0"/>
            </a:spcBef>
            <a:spcAft>
              <a:spcPct val="35000"/>
            </a:spcAft>
            <a:buNone/>
          </a:pPr>
          <a:r>
            <a:rPr lang="de-DE" sz="2100" kern="1200" dirty="0">
              <a:latin typeface="Calibri"/>
              <a:ea typeface="Calibri"/>
              <a:cs typeface="Times New Roman"/>
            </a:rPr>
            <a:t>Information der Erziehungsberechtigten</a:t>
          </a:r>
          <a:endParaRPr lang="de-DE" sz="2100" kern="1200" dirty="0"/>
        </a:p>
      </dsp:txBody>
      <dsp:txXfrm>
        <a:off x="922792" y="2470099"/>
        <a:ext cx="6147439" cy="705690"/>
      </dsp:txXfrm>
    </dsp:sp>
    <dsp:sp modelId="{D9CBF43F-E222-466F-8129-9FA18FF523D8}">
      <dsp:nvSpPr>
        <dsp:cNvPr id="0" name=""/>
        <dsp:cNvSpPr/>
      </dsp:nvSpPr>
      <dsp:spPr>
        <a:xfrm>
          <a:off x="481735" y="2381888"/>
          <a:ext cx="882112" cy="88211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BF3A302-1FE6-4E67-B009-EE7745D83913}">
      <dsp:nvSpPr>
        <dsp:cNvPr id="0" name=""/>
        <dsp:cNvSpPr/>
      </dsp:nvSpPr>
      <dsp:spPr>
        <a:xfrm>
          <a:off x="518203" y="3528818"/>
          <a:ext cx="6552027" cy="705690"/>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142" tIns="53340" rIns="53340" bIns="53340" numCol="1" spcCol="1270" anchor="ctr" anchorCtr="0">
          <a:noAutofit/>
        </a:bodyPr>
        <a:lstStyle/>
        <a:p>
          <a:pPr marL="0" lvl="0" indent="0" algn="l" defTabSz="933450">
            <a:lnSpc>
              <a:spcPct val="90000"/>
            </a:lnSpc>
            <a:spcBef>
              <a:spcPct val="0"/>
            </a:spcBef>
            <a:spcAft>
              <a:spcPct val="35000"/>
            </a:spcAft>
            <a:buNone/>
          </a:pPr>
          <a:r>
            <a:rPr lang="de-DE" sz="2100" kern="1200" dirty="0">
              <a:latin typeface="Calibri"/>
              <a:ea typeface="Calibri"/>
              <a:cs typeface="Times New Roman"/>
            </a:rPr>
            <a:t>Evaluation und Anpassung in regelmäßigen Abständen </a:t>
          </a:r>
          <a:endParaRPr lang="de-DE" sz="2100" kern="1200" dirty="0"/>
        </a:p>
      </dsp:txBody>
      <dsp:txXfrm>
        <a:off x="518203" y="3528818"/>
        <a:ext cx="6552027" cy="705690"/>
      </dsp:txXfrm>
    </dsp:sp>
    <dsp:sp modelId="{FB013D2F-8F31-4BC8-83C9-C0846D13C415}">
      <dsp:nvSpPr>
        <dsp:cNvPr id="0" name=""/>
        <dsp:cNvSpPr/>
      </dsp:nvSpPr>
      <dsp:spPr>
        <a:xfrm>
          <a:off x="77147" y="3440606"/>
          <a:ext cx="882112" cy="88211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0036D3-9B3F-4D53-A198-D2C327AEA30E}" type="datetimeFigureOut">
              <a:rPr lang="de-DE" smtClean="0"/>
              <a:t>09.11.24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31E5DC-1745-435B-BB8B-17A431CC71B4}" type="slidenum">
              <a:rPr lang="de-DE" smtClean="0"/>
              <a:t>‹Nr.›</a:t>
            </a:fld>
            <a:endParaRPr lang="de-DE"/>
          </a:p>
        </p:txBody>
      </p:sp>
    </p:spTree>
    <p:extLst>
      <p:ext uri="{BB962C8B-B14F-4D97-AF65-F5344CB8AC3E}">
        <p14:creationId xmlns:p14="http://schemas.microsoft.com/office/powerpoint/2010/main" val="944209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D31E5DC-1745-435B-BB8B-17A431CC71B4}" type="slidenum">
              <a:rPr lang="de-DE" smtClean="0"/>
              <a:t>1</a:t>
            </a:fld>
            <a:endParaRPr lang="de-DE"/>
          </a:p>
        </p:txBody>
      </p:sp>
    </p:spTree>
    <p:extLst>
      <p:ext uri="{BB962C8B-B14F-4D97-AF65-F5344CB8AC3E}">
        <p14:creationId xmlns:p14="http://schemas.microsoft.com/office/powerpoint/2010/main" val="2587452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18</a:t>
            </a:fld>
            <a:endParaRPr lang="de-DE"/>
          </a:p>
        </p:txBody>
      </p:sp>
    </p:spTree>
    <p:extLst>
      <p:ext uri="{BB962C8B-B14F-4D97-AF65-F5344CB8AC3E}">
        <p14:creationId xmlns:p14="http://schemas.microsoft.com/office/powerpoint/2010/main" val="25353528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19</a:t>
            </a:fld>
            <a:endParaRPr lang="de-DE"/>
          </a:p>
        </p:txBody>
      </p:sp>
    </p:spTree>
    <p:extLst>
      <p:ext uri="{BB962C8B-B14F-4D97-AF65-F5344CB8AC3E}">
        <p14:creationId xmlns:p14="http://schemas.microsoft.com/office/powerpoint/2010/main" val="16830136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20</a:t>
            </a:fld>
            <a:endParaRPr lang="de-DE"/>
          </a:p>
        </p:txBody>
      </p:sp>
    </p:spTree>
    <p:extLst>
      <p:ext uri="{BB962C8B-B14F-4D97-AF65-F5344CB8AC3E}">
        <p14:creationId xmlns:p14="http://schemas.microsoft.com/office/powerpoint/2010/main" val="593516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D31E5DC-1745-435B-BB8B-17A431CC71B4}" type="slidenum">
              <a:rPr lang="de-DE" smtClean="0"/>
              <a:t>2</a:t>
            </a:fld>
            <a:endParaRPr lang="de-DE"/>
          </a:p>
        </p:txBody>
      </p:sp>
    </p:spTree>
    <p:extLst>
      <p:ext uri="{BB962C8B-B14F-4D97-AF65-F5344CB8AC3E}">
        <p14:creationId xmlns:p14="http://schemas.microsoft.com/office/powerpoint/2010/main" val="4072915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 vorher erstelltes Einarbeitungskonzept mit einem konkreten Zeitplan vereinfacht Lernenden wie auch Lehrenden den Einstieg in die neue Arbeitsform im 1:1-Setting. </a:t>
            </a:r>
          </a:p>
          <a:p>
            <a:r>
              <a:rPr lang="de-DE" dirty="0"/>
              <a:t>Die Intention eines einheitlichen Einarbeitungskonzeptes ist es, dass sich alle Beteiligten auf gemeinsame Grundlagen im Umgang mit dem Gerät verständigen. Dies erleichtert den Einstig in die Arbeitsweise mit dem neuen Gerät und erhöht die Akzeptanz für das 1:1-Ausstattungskonzept bei Lehrkräften, Lernenden und Erziehungsberechtigten.</a:t>
            </a:r>
          </a:p>
          <a:p>
            <a:endParaRPr lang="de-DE" dirty="0"/>
          </a:p>
        </p:txBody>
      </p:sp>
      <p:sp>
        <p:nvSpPr>
          <p:cNvPr id="4" name="Foliennummernplatzhalter 3"/>
          <p:cNvSpPr>
            <a:spLocks noGrp="1"/>
          </p:cNvSpPr>
          <p:nvPr>
            <p:ph type="sldNum" sz="quarter" idx="5"/>
          </p:nvPr>
        </p:nvSpPr>
        <p:spPr/>
        <p:txBody>
          <a:bodyPr/>
          <a:lstStyle/>
          <a:p>
            <a:fld id="{AD31E5DC-1745-435B-BB8B-17A431CC71B4}" type="slidenum">
              <a:rPr lang="de-DE" smtClean="0"/>
              <a:t>3</a:t>
            </a:fld>
            <a:endParaRPr lang="de-DE"/>
          </a:p>
        </p:txBody>
      </p:sp>
    </p:spTree>
    <p:extLst>
      <p:ext uri="{BB962C8B-B14F-4D97-AF65-F5344CB8AC3E}">
        <p14:creationId xmlns:p14="http://schemas.microsoft.com/office/powerpoint/2010/main" val="668194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Schon vor der Beschaffung der Geräte sollten verschiedene Fragen zur Geräteeinrichtung geklärt werden, die entscheidend für die Konzeption der Anfangsstunden im Einarbeitungskonzept sind.</a:t>
            </a:r>
          </a:p>
        </p:txBody>
      </p:sp>
      <p:sp>
        <p:nvSpPr>
          <p:cNvPr id="4" name="Foliennummernplatzhalter 3"/>
          <p:cNvSpPr>
            <a:spLocks noGrp="1"/>
          </p:cNvSpPr>
          <p:nvPr>
            <p:ph type="sldNum" sz="quarter" idx="5"/>
          </p:nvPr>
        </p:nvSpPr>
        <p:spPr/>
        <p:txBody>
          <a:bodyPr/>
          <a:lstStyle/>
          <a:p>
            <a:fld id="{AD31E5DC-1745-435B-BB8B-17A431CC71B4}" type="slidenum">
              <a:rPr lang="de-DE" smtClean="0"/>
              <a:t>4</a:t>
            </a:fld>
            <a:endParaRPr lang="de-DE"/>
          </a:p>
        </p:txBody>
      </p:sp>
    </p:spTree>
    <p:extLst>
      <p:ext uri="{BB962C8B-B14F-4D97-AF65-F5344CB8AC3E}">
        <p14:creationId xmlns:p14="http://schemas.microsoft.com/office/powerpoint/2010/main" val="15292885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D31E5DC-1745-435B-BB8B-17A431CC71B4}" type="slidenum">
              <a:rPr lang="de-DE" smtClean="0"/>
              <a:t>5</a:t>
            </a:fld>
            <a:endParaRPr lang="de-DE"/>
          </a:p>
        </p:txBody>
      </p:sp>
    </p:spTree>
    <p:extLst>
      <p:ext uri="{BB962C8B-B14F-4D97-AF65-F5344CB8AC3E}">
        <p14:creationId xmlns:p14="http://schemas.microsoft.com/office/powerpoint/2010/main" val="689770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D31E5DC-1745-435B-BB8B-17A431CC71B4}" type="slidenum">
              <a:rPr lang="de-DE" smtClean="0"/>
              <a:t>8</a:t>
            </a:fld>
            <a:endParaRPr lang="de-DE"/>
          </a:p>
        </p:txBody>
      </p:sp>
    </p:spTree>
    <p:extLst>
      <p:ext uri="{BB962C8B-B14F-4D97-AF65-F5344CB8AC3E}">
        <p14:creationId xmlns:p14="http://schemas.microsoft.com/office/powerpoint/2010/main" val="4548324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Dabei ist zu klären, wer die Bausteine des Einarbeitungskonzeptes durchführt bzw. durchführen kann. Eventuell muss das Stundenplanungsteam vorher informiert werden, um entsprechende Stunden zur Verfügung zu stellen. Alternativ müssen alle Klassenlehrkräfte fortgebildet oder ein geeigneter Selbstlernkurs für die Lernenden konzipiert werden. </a:t>
            </a:r>
          </a:p>
        </p:txBody>
      </p:sp>
      <p:sp>
        <p:nvSpPr>
          <p:cNvPr id="4" name="Foliennummernplatzhalter 3"/>
          <p:cNvSpPr>
            <a:spLocks noGrp="1"/>
          </p:cNvSpPr>
          <p:nvPr>
            <p:ph type="sldNum" sz="quarter" idx="5"/>
          </p:nvPr>
        </p:nvSpPr>
        <p:spPr/>
        <p:txBody>
          <a:bodyPr/>
          <a:lstStyle/>
          <a:p>
            <a:fld id="{AD31E5DC-1745-435B-BB8B-17A431CC71B4}" type="slidenum">
              <a:rPr lang="de-DE" smtClean="0"/>
              <a:t>14</a:t>
            </a:fld>
            <a:endParaRPr lang="de-DE"/>
          </a:p>
        </p:txBody>
      </p:sp>
    </p:spTree>
    <p:extLst>
      <p:ext uri="{BB962C8B-B14F-4D97-AF65-F5344CB8AC3E}">
        <p14:creationId xmlns:p14="http://schemas.microsoft.com/office/powerpoint/2010/main" val="3640368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Bausteine des Einarbeitungskonzeptes müssen geschickt im Schuljahresverlauf terminiert und verbindlich realisiert werden. </a:t>
            </a:r>
          </a:p>
        </p:txBody>
      </p:sp>
      <p:sp>
        <p:nvSpPr>
          <p:cNvPr id="4" name="Foliennummernplatzhalter 3"/>
          <p:cNvSpPr>
            <a:spLocks noGrp="1"/>
          </p:cNvSpPr>
          <p:nvPr>
            <p:ph type="sldNum" sz="quarter" idx="5"/>
          </p:nvPr>
        </p:nvSpPr>
        <p:spPr/>
        <p:txBody>
          <a:bodyPr/>
          <a:lstStyle/>
          <a:p>
            <a:fld id="{AD31E5DC-1745-435B-BB8B-17A431CC71B4}" type="slidenum">
              <a:rPr lang="de-DE" smtClean="0"/>
              <a:t>15</a:t>
            </a:fld>
            <a:endParaRPr lang="de-DE"/>
          </a:p>
        </p:txBody>
      </p:sp>
    </p:spTree>
    <p:extLst>
      <p:ext uri="{BB962C8B-B14F-4D97-AF65-F5344CB8AC3E}">
        <p14:creationId xmlns:p14="http://schemas.microsoft.com/office/powerpoint/2010/main" val="2011127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Wenn die einzelnen Inhalte und Schritte allen schriftlich zur Verfügung gestellt werden, führt das zu mehr Transparenz und letztlich auch Akzeptanz. </a:t>
            </a:r>
          </a:p>
        </p:txBody>
      </p:sp>
      <p:sp>
        <p:nvSpPr>
          <p:cNvPr id="4" name="Foliennummernplatzhalter 3"/>
          <p:cNvSpPr>
            <a:spLocks noGrp="1"/>
          </p:cNvSpPr>
          <p:nvPr>
            <p:ph type="sldNum" sz="quarter" idx="5"/>
          </p:nvPr>
        </p:nvSpPr>
        <p:spPr/>
        <p:txBody>
          <a:bodyPr/>
          <a:lstStyle/>
          <a:p>
            <a:fld id="{AD31E5DC-1745-435B-BB8B-17A431CC71B4}" type="slidenum">
              <a:rPr lang="de-DE" smtClean="0"/>
              <a:t>17</a:t>
            </a:fld>
            <a:endParaRPr lang="de-DE"/>
          </a:p>
        </p:txBody>
      </p:sp>
    </p:spTree>
    <p:extLst>
      <p:ext uri="{BB962C8B-B14F-4D97-AF65-F5344CB8AC3E}">
        <p14:creationId xmlns:p14="http://schemas.microsoft.com/office/powerpoint/2010/main" val="36148902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3E71F4-00DE-1714-B197-BFC384A37A00}"/>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B86771A9-6D95-DD1A-D6AC-C1D0FCB7D9E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D2062B16-3134-3756-DC9C-13BB4F060748}"/>
              </a:ext>
            </a:extLst>
          </p:cNvPr>
          <p:cNvSpPr>
            <a:spLocks noGrp="1"/>
          </p:cNvSpPr>
          <p:nvPr>
            <p:ph type="dt" sz="half" idx="10"/>
          </p:nvPr>
        </p:nvSpPr>
        <p:spPr/>
        <p:txBody>
          <a:bodyPr/>
          <a:lstStyle/>
          <a:p>
            <a:fld id="{5AB38DBA-2B87-4145-A2D4-A62F68DA6EBA}" type="datetimeFigureOut">
              <a:rPr lang="de-DE" smtClean="0"/>
              <a:t>09.11.24</a:t>
            </a:fld>
            <a:endParaRPr lang="de-DE"/>
          </a:p>
        </p:txBody>
      </p:sp>
      <p:sp>
        <p:nvSpPr>
          <p:cNvPr id="5" name="Fußzeilenplatzhalter 4">
            <a:extLst>
              <a:ext uri="{FF2B5EF4-FFF2-40B4-BE49-F238E27FC236}">
                <a16:creationId xmlns:a16="http://schemas.microsoft.com/office/drawing/2014/main" id="{E705D053-1386-A5DC-5770-AFF94CD106D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71779F8-96B7-959D-D109-1AA655E1B085}"/>
              </a:ext>
            </a:extLst>
          </p:cNvPr>
          <p:cNvSpPr>
            <a:spLocks noGrp="1"/>
          </p:cNvSpPr>
          <p:nvPr>
            <p:ph type="sldNum" sz="quarter" idx="12"/>
          </p:nvPr>
        </p:nvSpPr>
        <p:spPr/>
        <p:txBody>
          <a:bodyPr/>
          <a:lstStyle/>
          <a:p>
            <a:fld id="{953C67B0-201B-6D44-AA2A-262CD9C52572}" type="slidenum">
              <a:rPr lang="de-DE" smtClean="0"/>
              <a:t>‹Nr.›</a:t>
            </a:fld>
            <a:endParaRPr lang="de-DE"/>
          </a:p>
        </p:txBody>
      </p:sp>
      <p:pic>
        <p:nvPicPr>
          <p:cNvPr id="7" name="Grafik 6">
            <a:extLst>
              <a:ext uri="{FF2B5EF4-FFF2-40B4-BE49-F238E27FC236}">
                <a16:creationId xmlns:a16="http://schemas.microsoft.com/office/drawing/2014/main" id="{1E8B8E36-EC8B-E532-3052-4975FF36A783}"/>
              </a:ext>
            </a:extLst>
          </p:cNvPr>
          <p:cNvPicPr>
            <a:picLocks noChangeAspect="1"/>
          </p:cNvPicPr>
          <p:nvPr userDrawn="1"/>
        </p:nvPicPr>
        <p:blipFill>
          <a:blip r:embed="rId2"/>
          <a:stretch>
            <a:fillRect/>
          </a:stretch>
        </p:blipFill>
        <p:spPr>
          <a:xfrm>
            <a:off x="0" y="-17195"/>
            <a:ext cx="12192000" cy="6892389"/>
          </a:xfrm>
          <a:prstGeom prst="rect">
            <a:avLst/>
          </a:prstGeom>
        </p:spPr>
      </p:pic>
    </p:spTree>
    <p:extLst>
      <p:ext uri="{BB962C8B-B14F-4D97-AF65-F5344CB8AC3E}">
        <p14:creationId xmlns:p14="http://schemas.microsoft.com/office/powerpoint/2010/main" val="2250098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1D5C21-F6D4-2FAF-3897-233468A701C8}"/>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1DB7552A-84B8-8513-0AB7-03CE688247A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21C0359-F88C-40C5-0B38-C8D6B8818296}"/>
              </a:ext>
            </a:extLst>
          </p:cNvPr>
          <p:cNvSpPr>
            <a:spLocks noGrp="1"/>
          </p:cNvSpPr>
          <p:nvPr>
            <p:ph type="dt" sz="half" idx="10"/>
          </p:nvPr>
        </p:nvSpPr>
        <p:spPr/>
        <p:txBody>
          <a:bodyPr/>
          <a:lstStyle/>
          <a:p>
            <a:fld id="{5AB38DBA-2B87-4145-A2D4-A62F68DA6EBA}" type="datetimeFigureOut">
              <a:rPr lang="de-DE" smtClean="0"/>
              <a:t>09.11.24</a:t>
            </a:fld>
            <a:endParaRPr lang="de-DE"/>
          </a:p>
        </p:txBody>
      </p:sp>
      <p:sp>
        <p:nvSpPr>
          <p:cNvPr id="5" name="Fußzeilenplatzhalter 4">
            <a:extLst>
              <a:ext uri="{FF2B5EF4-FFF2-40B4-BE49-F238E27FC236}">
                <a16:creationId xmlns:a16="http://schemas.microsoft.com/office/drawing/2014/main" id="{ADDE42DE-0721-A27B-0404-14C57A4B56E7}"/>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AB3A2A7-7FCE-6120-0740-C51D43F43FDF}"/>
              </a:ext>
            </a:extLst>
          </p:cNvPr>
          <p:cNvSpPr>
            <a:spLocks noGrp="1"/>
          </p:cNvSpPr>
          <p:nvPr>
            <p:ph type="sldNum" sz="quarter" idx="12"/>
          </p:nvPr>
        </p:nvSpPr>
        <p:spPr/>
        <p:txBody>
          <a:bodyPr/>
          <a:lstStyle/>
          <a:p>
            <a:fld id="{953C67B0-201B-6D44-AA2A-262CD9C52572}" type="slidenum">
              <a:rPr lang="de-DE" smtClean="0"/>
              <a:t>‹Nr.›</a:t>
            </a:fld>
            <a:endParaRPr lang="de-DE"/>
          </a:p>
        </p:txBody>
      </p:sp>
    </p:spTree>
    <p:extLst>
      <p:ext uri="{BB962C8B-B14F-4D97-AF65-F5344CB8AC3E}">
        <p14:creationId xmlns:p14="http://schemas.microsoft.com/office/powerpoint/2010/main" val="309414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FE448D96-4AAF-B915-FA17-5E9F2715676D}"/>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F9F6D9FD-30E5-B094-2F0B-53BA443DF593}"/>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6B056F5-B6B5-0310-D823-2421C181663E}"/>
              </a:ext>
            </a:extLst>
          </p:cNvPr>
          <p:cNvSpPr>
            <a:spLocks noGrp="1"/>
          </p:cNvSpPr>
          <p:nvPr>
            <p:ph type="dt" sz="half" idx="10"/>
          </p:nvPr>
        </p:nvSpPr>
        <p:spPr/>
        <p:txBody>
          <a:bodyPr/>
          <a:lstStyle/>
          <a:p>
            <a:fld id="{5AB38DBA-2B87-4145-A2D4-A62F68DA6EBA}" type="datetimeFigureOut">
              <a:rPr lang="de-DE" smtClean="0"/>
              <a:t>09.11.24</a:t>
            </a:fld>
            <a:endParaRPr lang="de-DE"/>
          </a:p>
        </p:txBody>
      </p:sp>
      <p:sp>
        <p:nvSpPr>
          <p:cNvPr id="5" name="Fußzeilenplatzhalter 4">
            <a:extLst>
              <a:ext uri="{FF2B5EF4-FFF2-40B4-BE49-F238E27FC236}">
                <a16:creationId xmlns:a16="http://schemas.microsoft.com/office/drawing/2014/main" id="{EF852417-4638-A905-F151-5508103A4CD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1FE2F05-B1FE-0584-A2ED-7F09717107C7}"/>
              </a:ext>
            </a:extLst>
          </p:cNvPr>
          <p:cNvSpPr>
            <a:spLocks noGrp="1"/>
          </p:cNvSpPr>
          <p:nvPr>
            <p:ph type="sldNum" sz="quarter" idx="12"/>
          </p:nvPr>
        </p:nvSpPr>
        <p:spPr/>
        <p:txBody>
          <a:bodyPr/>
          <a:lstStyle/>
          <a:p>
            <a:fld id="{953C67B0-201B-6D44-AA2A-262CD9C52572}" type="slidenum">
              <a:rPr lang="de-DE" smtClean="0"/>
              <a:t>‹Nr.›</a:t>
            </a:fld>
            <a:endParaRPr lang="de-DE"/>
          </a:p>
        </p:txBody>
      </p:sp>
    </p:spTree>
    <p:extLst>
      <p:ext uri="{BB962C8B-B14F-4D97-AF65-F5344CB8AC3E}">
        <p14:creationId xmlns:p14="http://schemas.microsoft.com/office/powerpoint/2010/main" val="1148493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D81565-846E-62C0-A51A-0D155DAAAD4B}"/>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A641C301-9CAF-C16F-36F6-70A47ED104A0}"/>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F1F22D5-6DB7-481B-E5B0-72D3E3727F80}"/>
              </a:ext>
            </a:extLst>
          </p:cNvPr>
          <p:cNvSpPr>
            <a:spLocks noGrp="1"/>
          </p:cNvSpPr>
          <p:nvPr>
            <p:ph type="dt" sz="half" idx="10"/>
          </p:nvPr>
        </p:nvSpPr>
        <p:spPr/>
        <p:txBody>
          <a:bodyPr/>
          <a:lstStyle/>
          <a:p>
            <a:fld id="{5AB38DBA-2B87-4145-A2D4-A62F68DA6EBA}" type="datetimeFigureOut">
              <a:rPr lang="de-DE" smtClean="0"/>
              <a:t>09.11.24</a:t>
            </a:fld>
            <a:endParaRPr lang="de-DE"/>
          </a:p>
        </p:txBody>
      </p:sp>
      <p:sp>
        <p:nvSpPr>
          <p:cNvPr id="5" name="Fußzeilenplatzhalter 4">
            <a:extLst>
              <a:ext uri="{FF2B5EF4-FFF2-40B4-BE49-F238E27FC236}">
                <a16:creationId xmlns:a16="http://schemas.microsoft.com/office/drawing/2014/main" id="{18A5378A-374B-ACD1-A7FD-872EFACADB6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AA4EC30-857C-E798-E0C8-DF081ACE7EFE}"/>
              </a:ext>
            </a:extLst>
          </p:cNvPr>
          <p:cNvSpPr>
            <a:spLocks noGrp="1"/>
          </p:cNvSpPr>
          <p:nvPr>
            <p:ph type="sldNum" sz="quarter" idx="12"/>
          </p:nvPr>
        </p:nvSpPr>
        <p:spPr/>
        <p:txBody>
          <a:bodyPr/>
          <a:lstStyle/>
          <a:p>
            <a:fld id="{953C67B0-201B-6D44-AA2A-262CD9C52572}" type="slidenum">
              <a:rPr lang="de-DE" smtClean="0"/>
              <a:t>‹Nr.›</a:t>
            </a:fld>
            <a:endParaRPr lang="de-DE"/>
          </a:p>
        </p:txBody>
      </p:sp>
    </p:spTree>
    <p:extLst>
      <p:ext uri="{BB962C8B-B14F-4D97-AF65-F5344CB8AC3E}">
        <p14:creationId xmlns:p14="http://schemas.microsoft.com/office/powerpoint/2010/main" val="2484065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7C014D-0A2A-9EF3-1303-CCC4BC746006}"/>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152015AF-5A63-C281-E9A0-C77CF84F4F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77009291-24E1-4E98-79CD-8358A5972D0A}"/>
              </a:ext>
            </a:extLst>
          </p:cNvPr>
          <p:cNvSpPr>
            <a:spLocks noGrp="1"/>
          </p:cNvSpPr>
          <p:nvPr>
            <p:ph type="dt" sz="half" idx="10"/>
          </p:nvPr>
        </p:nvSpPr>
        <p:spPr/>
        <p:txBody>
          <a:bodyPr/>
          <a:lstStyle/>
          <a:p>
            <a:fld id="{5AB38DBA-2B87-4145-A2D4-A62F68DA6EBA}" type="datetimeFigureOut">
              <a:rPr lang="de-DE" smtClean="0"/>
              <a:t>09.11.24</a:t>
            </a:fld>
            <a:endParaRPr lang="de-DE"/>
          </a:p>
        </p:txBody>
      </p:sp>
      <p:sp>
        <p:nvSpPr>
          <p:cNvPr id="5" name="Fußzeilenplatzhalter 4">
            <a:extLst>
              <a:ext uri="{FF2B5EF4-FFF2-40B4-BE49-F238E27FC236}">
                <a16:creationId xmlns:a16="http://schemas.microsoft.com/office/drawing/2014/main" id="{4F21B285-1D00-9431-854D-08AEA3959A9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7BDA6BA-6AC1-6C8C-A791-4A76B2B4DA24}"/>
              </a:ext>
            </a:extLst>
          </p:cNvPr>
          <p:cNvSpPr>
            <a:spLocks noGrp="1"/>
          </p:cNvSpPr>
          <p:nvPr>
            <p:ph type="sldNum" sz="quarter" idx="12"/>
          </p:nvPr>
        </p:nvSpPr>
        <p:spPr/>
        <p:txBody>
          <a:bodyPr/>
          <a:lstStyle/>
          <a:p>
            <a:fld id="{953C67B0-201B-6D44-AA2A-262CD9C52572}" type="slidenum">
              <a:rPr lang="de-DE" smtClean="0"/>
              <a:t>‹Nr.›</a:t>
            </a:fld>
            <a:endParaRPr lang="de-DE"/>
          </a:p>
        </p:txBody>
      </p:sp>
    </p:spTree>
    <p:extLst>
      <p:ext uri="{BB962C8B-B14F-4D97-AF65-F5344CB8AC3E}">
        <p14:creationId xmlns:p14="http://schemas.microsoft.com/office/powerpoint/2010/main" val="34657371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AEDB87-A735-9608-A6D7-F14D22E7C286}"/>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5B62D544-CA53-8C6F-0672-1DC1F04A93BD}"/>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2F346A4F-D1D0-1022-38A3-133479C4CAC2}"/>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530C33D4-48F6-6F33-61CC-5BD1FD558481}"/>
              </a:ext>
            </a:extLst>
          </p:cNvPr>
          <p:cNvSpPr>
            <a:spLocks noGrp="1"/>
          </p:cNvSpPr>
          <p:nvPr>
            <p:ph type="dt" sz="half" idx="10"/>
          </p:nvPr>
        </p:nvSpPr>
        <p:spPr/>
        <p:txBody>
          <a:bodyPr/>
          <a:lstStyle/>
          <a:p>
            <a:fld id="{5AB38DBA-2B87-4145-A2D4-A62F68DA6EBA}" type="datetimeFigureOut">
              <a:rPr lang="de-DE" smtClean="0"/>
              <a:t>09.11.24</a:t>
            </a:fld>
            <a:endParaRPr lang="de-DE"/>
          </a:p>
        </p:txBody>
      </p:sp>
      <p:sp>
        <p:nvSpPr>
          <p:cNvPr id="6" name="Fußzeilenplatzhalter 5">
            <a:extLst>
              <a:ext uri="{FF2B5EF4-FFF2-40B4-BE49-F238E27FC236}">
                <a16:creationId xmlns:a16="http://schemas.microsoft.com/office/drawing/2014/main" id="{C4F5FD97-F8C6-8F71-CCE2-1F48F46B604A}"/>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EA23D0A7-89B9-A246-CB8A-5620C8EACF14}"/>
              </a:ext>
            </a:extLst>
          </p:cNvPr>
          <p:cNvSpPr>
            <a:spLocks noGrp="1"/>
          </p:cNvSpPr>
          <p:nvPr>
            <p:ph type="sldNum" sz="quarter" idx="12"/>
          </p:nvPr>
        </p:nvSpPr>
        <p:spPr/>
        <p:txBody>
          <a:bodyPr/>
          <a:lstStyle/>
          <a:p>
            <a:fld id="{953C67B0-201B-6D44-AA2A-262CD9C52572}" type="slidenum">
              <a:rPr lang="de-DE" smtClean="0"/>
              <a:t>‹Nr.›</a:t>
            </a:fld>
            <a:endParaRPr lang="de-DE"/>
          </a:p>
        </p:txBody>
      </p:sp>
    </p:spTree>
    <p:extLst>
      <p:ext uri="{BB962C8B-B14F-4D97-AF65-F5344CB8AC3E}">
        <p14:creationId xmlns:p14="http://schemas.microsoft.com/office/powerpoint/2010/main" val="36317423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E5393A-C397-93C1-D112-4AA82B3BFB4B}"/>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8910FA76-355F-5EA6-D91C-E66D62219B3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45408727-FB02-9F2F-61EB-87FD992E0E8A}"/>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B3B0A8BE-0099-162C-0E43-CD94D4EC06E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ACAF4735-132B-6414-AA2B-E482B4FFD76D}"/>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5E5C0F5E-2FD6-3E82-5F19-FFC3388D443B}"/>
              </a:ext>
            </a:extLst>
          </p:cNvPr>
          <p:cNvSpPr>
            <a:spLocks noGrp="1"/>
          </p:cNvSpPr>
          <p:nvPr>
            <p:ph type="dt" sz="half" idx="10"/>
          </p:nvPr>
        </p:nvSpPr>
        <p:spPr/>
        <p:txBody>
          <a:bodyPr/>
          <a:lstStyle/>
          <a:p>
            <a:fld id="{5AB38DBA-2B87-4145-A2D4-A62F68DA6EBA}" type="datetimeFigureOut">
              <a:rPr lang="de-DE" smtClean="0"/>
              <a:t>09.11.24</a:t>
            </a:fld>
            <a:endParaRPr lang="de-DE"/>
          </a:p>
        </p:txBody>
      </p:sp>
      <p:sp>
        <p:nvSpPr>
          <p:cNvPr id="8" name="Fußzeilenplatzhalter 7">
            <a:extLst>
              <a:ext uri="{FF2B5EF4-FFF2-40B4-BE49-F238E27FC236}">
                <a16:creationId xmlns:a16="http://schemas.microsoft.com/office/drawing/2014/main" id="{9CA36187-E0B5-3A1E-CFC3-C137FF93360E}"/>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B64543D3-8DB0-832D-E153-7565E9123999}"/>
              </a:ext>
            </a:extLst>
          </p:cNvPr>
          <p:cNvSpPr>
            <a:spLocks noGrp="1"/>
          </p:cNvSpPr>
          <p:nvPr>
            <p:ph type="sldNum" sz="quarter" idx="12"/>
          </p:nvPr>
        </p:nvSpPr>
        <p:spPr/>
        <p:txBody>
          <a:bodyPr/>
          <a:lstStyle/>
          <a:p>
            <a:fld id="{953C67B0-201B-6D44-AA2A-262CD9C52572}" type="slidenum">
              <a:rPr lang="de-DE" smtClean="0"/>
              <a:t>‹Nr.›</a:t>
            </a:fld>
            <a:endParaRPr lang="de-DE"/>
          </a:p>
        </p:txBody>
      </p:sp>
    </p:spTree>
    <p:extLst>
      <p:ext uri="{BB962C8B-B14F-4D97-AF65-F5344CB8AC3E}">
        <p14:creationId xmlns:p14="http://schemas.microsoft.com/office/powerpoint/2010/main" val="2581252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5D337C-5621-066B-A3DD-34402E4C0D0C}"/>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EF9772D9-E817-0BF1-F0A0-868B53ACAC8B}"/>
              </a:ext>
            </a:extLst>
          </p:cNvPr>
          <p:cNvSpPr>
            <a:spLocks noGrp="1"/>
          </p:cNvSpPr>
          <p:nvPr>
            <p:ph type="dt" sz="half" idx="10"/>
          </p:nvPr>
        </p:nvSpPr>
        <p:spPr/>
        <p:txBody>
          <a:bodyPr/>
          <a:lstStyle/>
          <a:p>
            <a:fld id="{5AB38DBA-2B87-4145-A2D4-A62F68DA6EBA}" type="datetimeFigureOut">
              <a:rPr lang="de-DE" smtClean="0"/>
              <a:t>09.11.24</a:t>
            </a:fld>
            <a:endParaRPr lang="de-DE"/>
          </a:p>
        </p:txBody>
      </p:sp>
      <p:sp>
        <p:nvSpPr>
          <p:cNvPr id="4" name="Fußzeilenplatzhalter 3">
            <a:extLst>
              <a:ext uri="{FF2B5EF4-FFF2-40B4-BE49-F238E27FC236}">
                <a16:creationId xmlns:a16="http://schemas.microsoft.com/office/drawing/2014/main" id="{1BE390A4-3788-2815-7C59-6B4EEF779E0E}"/>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FA457DA3-4228-44B9-16DF-3EBF3F597803}"/>
              </a:ext>
            </a:extLst>
          </p:cNvPr>
          <p:cNvSpPr>
            <a:spLocks noGrp="1"/>
          </p:cNvSpPr>
          <p:nvPr>
            <p:ph type="sldNum" sz="quarter" idx="12"/>
          </p:nvPr>
        </p:nvSpPr>
        <p:spPr/>
        <p:txBody>
          <a:bodyPr/>
          <a:lstStyle/>
          <a:p>
            <a:fld id="{953C67B0-201B-6D44-AA2A-262CD9C52572}" type="slidenum">
              <a:rPr lang="de-DE" smtClean="0"/>
              <a:t>‹Nr.›</a:t>
            </a:fld>
            <a:endParaRPr lang="de-DE"/>
          </a:p>
        </p:txBody>
      </p:sp>
    </p:spTree>
    <p:extLst>
      <p:ext uri="{BB962C8B-B14F-4D97-AF65-F5344CB8AC3E}">
        <p14:creationId xmlns:p14="http://schemas.microsoft.com/office/powerpoint/2010/main" val="2671741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C461A24-19FB-6722-DD78-8BF5B53CD5DC}"/>
              </a:ext>
            </a:extLst>
          </p:cNvPr>
          <p:cNvSpPr>
            <a:spLocks noGrp="1"/>
          </p:cNvSpPr>
          <p:nvPr>
            <p:ph type="dt" sz="half" idx="10"/>
          </p:nvPr>
        </p:nvSpPr>
        <p:spPr/>
        <p:txBody>
          <a:bodyPr/>
          <a:lstStyle/>
          <a:p>
            <a:fld id="{5AB38DBA-2B87-4145-A2D4-A62F68DA6EBA}" type="datetimeFigureOut">
              <a:rPr lang="de-DE" smtClean="0"/>
              <a:t>09.11.24</a:t>
            </a:fld>
            <a:endParaRPr lang="de-DE"/>
          </a:p>
        </p:txBody>
      </p:sp>
      <p:sp>
        <p:nvSpPr>
          <p:cNvPr id="3" name="Fußzeilenplatzhalter 2">
            <a:extLst>
              <a:ext uri="{FF2B5EF4-FFF2-40B4-BE49-F238E27FC236}">
                <a16:creationId xmlns:a16="http://schemas.microsoft.com/office/drawing/2014/main" id="{802C4C5B-5DFA-808F-0782-711D0D98F632}"/>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FDE62CD5-903F-FF02-00C9-A552141A3926}"/>
              </a:ext>
            </a:extLst>
          </p:cNvPr>
          <p:cNvSpPr>
            <a:spLocks noGrp="1"/>
          </p:cNvSpPr>
          <p:nvPr>
            <p:ph type="sldNum" sz="quarter" idx="12"/>
          </p:nvPr>
        </p:nvSpPr>
        <p:spPr/>
        <p:txBody>
          <a:bodyPr/>
          <a:lstStyle/>
          <a:p>
            <a:fld id="{953C67B0-201B-6D44-AA2A-262CD9C52572}" type="slidenum">
              <a:rPr lang="de-DE" smtClean="0"/>
              <a:t>‹Nr.›</a:t>
            </a:fld>
            <a:endParaRPr lang="de-DE"/>
          </a:p>
        </p:txBody>
      </p:sp>
    </p:spTree>
    <p:extLst>
      <p:ext uri="{BB962C8B-B14F-4D97-AF65-F5344CB8AC3E}">
        <p14:creationId xmlns:p14="http://schemas.microsoft.com/office/powerpoint/2010/main" val="868725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A70A69-84B4-58E3-2356-08B7EC453C47}"/>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5C146C14-CAFC-4EAE-B2DE-98179733A87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D8F74326-7085-A234-DDE8-51020CB779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0E8A4F65-CA37-06AE-B96A-133C0392B292}"/>
              </a:ext>
            </a:extLst>
          </p:cNvPr>
          <p:cNvSpPr>
            <a:spLocks noGrp="1"/>
          </p:cNvSpPr>
          <p:nvPr>
            <p:ph type="dt" sz="half" idx="10"/>
          </p:nvPr>
        </p:nvSpPr>
        <p:spPr/>
        <p:txBody>
          <a:bodyPr/>
          <a:lstStyle/>
          <a:p>
            <a:fld id="{5AB38DBA-2B87-4145-A2D4-A62F68DA6EBA}" type="datetimeFigureOut">
              <a:rPr lang="de-DE" smtClean="0"/>
              <a:t>09.11.24</a:t>
            </a:fld>
            <a:endParaRPr lang="de-DE"/>
          </a:p>
        </p:txBody>
      </p:sp>
      <p:sp>
        <p:nvSpPr>
          <p:cNvPr id="6" name="Fußzeilenplatzhalter 5">
            <a:extLst>
              <a:ext uri="{FF2B5EF4-FFF2-40B4-BE49-F238E27FC236}">
                <a16:creationId xmlns:a16="http://schemas.microsoft.com/office/drawing/2014/main" id="{52D5B45C-250F-C725-6503-F77D1F61B5B3}"/>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0B12E979-67A9-FC2F-63BB-2621283E1CB4}"/>
              </a:ext>
            </a:extLst>
          </p:cNvPr>
          <p:cNvSpPr>
            <a:spLocks noGrp="1"/>
          </p:cNvSpPr>
          <p:nvPr>
            <p:ph type="sldNum" sz="quarter" idx="12"/>
          </p:nvPr>
        </p:nvSpPr>
        <p:spPr/>
        <p:txBody>
          <a:bodyPr/>
          <a:lstStyle/>
          <a:p>
            <a:fld id="{953C67B0-201B-6D44-AA2A-262CD9C52572}" type="slidenum">
              <a:rPr lang="de-DE" smtClean="0"/>
              <a:t>‹Nr.›</a:t>
            </a:fld>
            <a:endParaRPr lang="de-DE"/>
          </a:p>
        </p:txBody>
      </p:sp>
    </p:spTree>
    <p:extLst>
      <p:ext uri="{BB962C8B-B14F-4D97-AF65-F5344CB8AC3E}">
        <p14:creationId xmlns:p14="http://schemas.microsoft.com/office/powerpoint/2010/main" val="3082381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517AD5-28C4-3EBA-9549-F6EF331850DB}"/>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ABFB3190-ED36-BE90-C606-ABA1BB04F9D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6CBE178C-8962-160B-4AFA-552A73A48E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2506D31C-FD82-C510-AE0F-752B18324076}"/>
              </a:ext>
            </a:extLst>
          </p:cNvPr>
          <p:cNvSpPr>
            <a:spLocks noGrp="1"/>
          </p:cNvSpPr>
          <p:nvPr>
            <p:ph type="dt" sz="half" idx="10"/>
          </p:nvPr>
        </p:nvSpPr>
        <p:spPr/>
        <p:txBody>
          <a:bodyPr/>
          <a:lstStyle/>
          <a:p>
            <a:fld id="{5AB38DBA-2B87-4145-A2D4-A62F68DA6EBA}" type="datetimeFigureOut">
              <a:rPr lang="de-DE" smtClean="0"/>
              <a:t>09.11.24</a:t>
            </a:fld>
            <a:endParaRPr lang="de-DE"/>
          </a:p>
        </p:txBody>
      </p:sp>
      <p:sp>
        <p:nvSpPr>
          <p:cNvPr id="6" name="Fußzeilenplatzhalter 5">
            <a:extLst>
              <a:ext uri="{FF2B5EF4-FFF2-40B4-BE49-F238E27FC236}">
                <a16:creationId xmlns:a16="http://schemas.microsoft.com/office/drawing/2014/main" id="{F892311E-ECB1-4109-3F6B-C6ACE470F08A}"/>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3CCBCF8E-A2EC-A716-84CC-BFFF8F90B821}"/>
              </a:ext>
            </a:extLst>
          </p:cNvPr>
          <p:cNvSpPr>
            <a:spLocks noGrp="1"/>
          </p:cNvSpPr>
          <p:nvPr>
            <p:ph type="sldNum" sz="quarter" idx="12"/>
          </p:nvPr>
        </p:nvSpPr>
        <p:spPr/>
        <p:txBody>
          <a:bodyPr/>
          <a:lstStyle/>
          <a:p>
            <a:fld id="{953C67B0-201B-6D44-AA2A-262CD9C52572}" type="slidenum">
              <a:rPr lang="de-DE" smtClean="0"/>
              <a:t>‹Nr.›</a:t>
            </a:fld>
            <a:endParaRPr lang="de-DE"/>
          </a:p>
        </p:txBody>
      </p:sp>
    </p:spTree>
    <p:extLst>
      <p:ext uri="{BB962C8B-B14F-4D97-AF65-F5344CB8AC3E}">
        <p14:creationId xmlns:p14="http://schemas.microsoft.com/office/powerpoint/2010/main" val="19173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113511A1-04A9-927F-53FD-CF60B02A24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D03A90A6-2ACD-F204-0825-D48BD46FE9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3515A8F-7448-C0C0-1D20-734A73CD67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B38DBA-2B87-4145-A2D4-A62F68DA6EBA}" type="datetimeFigureOut">
              <a:rPr lang="de-DE" smtClean="0"/>
              <a:t>09.11.24</a:t>
            </a:fld>
            <a:endParaRPr lang="de-DE"/>
          </a:p>
        </p:txBody>
      </p:sp>
      <p:sp>
        <p:nvSpPr>
          <p:cNvPr id="5" name="Fußzeilenplatzhalter 4">
            <a:extLst>
              <a:ext uri="{FF2B5EF4-FFF2-40B4-BE49-F238E27FC236}">
                <a16:creationId xmlns:a16="http://schemas.microsoft.com/office/drawing/2014/main" id="{8108C109-0CF0-3B56-84B1-ABCC143B2E1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9E1F5282-2F7D-1316-8DB8-ED9D76F41B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3C67B0-201B-6D44-AA2A-262CD9C52572}" type="slidenum">
              <a:rPr lang="de-DE" smtClean="0"/>
              <a:t>‹Nr.›</a:t>
            </a:fld>
            <a:endParaRPr lang="de-DE"/>
          </a:p>
        </p:txBody>
      </p:sp>
    </p:spTree>
    <p:extLst>
      <p:ext uri="{BB962C8B-B14F-4D97-AF65-F5344CB8AC3E}">
        <p14:creationId xmlns:p14="http://schemas.microsoft.com/office/powerpoint/2010/main" val="1250726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6.sv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3.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3.png"/><Relationship Id="rId7" Type="http://schemas.openxmlformats.org/officeDocument/2006/relationships/diagramColors" Target="../diagrams/colors8.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6.svg"/></Relationships>
</file>

<file path=ppt/slides/_rels/slide17.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3.png"/><Relationship Id="rId7" Type="http://schemas.openxmlformats.org/officeDocument/2006/relationships/diagramColors" Target="../diagrams/colors9.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 Id="rId9"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hyperlink" Target="https://mebis.bycs.de/digitale-schule-der-zukunft/leitfaden/rahmenbedingungen/grundlegende-gedanken-zur-medienerziehung-einbeziehen" TargetMode="External"/><Relationship Id="rId4" Type="http://schemas.openxmlformats.org/officeDocument/2006/relationships/hyperlink" Target="https://mebis.bycs.de/digitale-schule-der-zukunft/leitfaden/planung/angebote-und-massnahmen-im-bereich-der-medienerziehung-fuer-lernende-abstimmen/einarbeitungskonzept-fuer-lernende-etablieren"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s://mebis.bycs.de/kategorien/medienerziehung/themen-im-fokus-me/peer-to-peer"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12" Type="http://schemas.openxmlformats.org/officeDocument/2006/relationships/image" Target="../media/image7.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microsoft.com/office/2007/relationships/diagramDrawing" Target="../diagrams/drawing4.xml"/><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diagramColors" Target="../diagrams/colors4.xml"/><Relationship Id="rId12"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4.xml"/><Relationship Id="rId11" Type="http://schemas.openxmlformats.org/officeDocument/2006/relationships/image" Target="../media/image6.svg"/><Relationship Id="rId5" Type="http://schemas.openxmlformats.org/officeDocument/2006/relationships/diagramLayout" Target="../diagrams/layout4.xml"/><Relationship Id="rId10" Type="http://schemas.openxmlformats.org/officeDocument/2006/relationships/image" Target="../media/image5.png"/><Relationship Id="rId4" Type="http://schemas.openxmlformats.org/officeDocument/2006/relationships/diagramData" Target="../diagrams/data4.xml"/><Relationship Id="rId9"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23000">
              <a:srgbClr val="00A3A8"/>
            </a:gs>
            <a:gs pos="0">
              <a:srgbClr val="0096FF"/>
            </a:gs>
            <a:gs pos="100000">
              <a:srgbClr val="00B050"/>
            </a:gs>
          </a:gsLst>
          <a:lin ang="0" scaled="1"/>
        </a:gradFill>
        <a:effectLst/>
      </p:bgPr>
    </p:bg>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D6A6E027-D53D-9951-07B3-6AA298066DD5}"/>
              </a:ext>
            </a:extLst>
          </p:cNvPr>
          <p:cNvSpPr>
            <a:spLocks noGrp="1"/>
          </p:cNvSpPr>
          <p:nvPr>
            <p:ph type="ctrTitle"/>
          </p:nvPr>
        </p:nvSpPr>
        <p:spPr bwMode="auto">
          <a:xfrm>
            <a:off x="162047" y="1378121"/>
            <a:ext cx="7380312" cy="2900518"/>
          </a:xfrm>
        </p:spPr>
        <p:txBody>
          <a:bodyPr>
            <a:normAutofit/>
          </a:bodyPr>
          <a:lstStyle/>
          <a:p>
            <a:pPr>
              <a:defRPr/>
            </a:pPr>
            <a:r>
              <a:rPr lang="de-DE" sz="5400" dirty="0">
                <a:solidFill>
                  <a:srgbClr val="FFFFFF"/>
                </a:solidFill>
                <a:latin typeface="Calibri"/>
                <a:cs typeface="Calibri"/>
              </a:rPr>
              <a:t>Einarbeitungs-</a:t>
            </a:r>
            <a:br>
              <a:rPr lang="de-DE" sz="5400" dirty="0">
                <a:solidFill>
                  <a:srgbClr val="FFFFFF"/>
                </a:solidFill>
                <a:latin typeface="Calibri"/>
                <a:cs typeface="Calibri"/>
              </a:rPr>
            </a:br>
            <a:r>
              <a:rPr lang="de-DE" sz="5400" dirty="0" err="1">
                <a:solidFill>
                  <a:srgbClr val="FFFFFF"/>
                </a:solidFill>
                <a:latin typeface="Calibri"/>
                <a:cs typeface="Calibri"/>
              </a:rPr>
              <a:t>konzept</a:t>
            </a:r>
            <a:r>
              <a:rPr lang="de-DE" sz="5400" dirty="0">
                <a:solidFill>
                  <a:srgbClr val="FFFFFF"/>
                </a:solidFill>
                <a:latin typeface="Calibri"/>
                <a:cs typeface="Calibri"/>
              </a:rPr>
              <a:t> für Lernende etablieren</a:t>
            </a:r>
            <a:endParaRPr sz="5400" dirty="0"/>
          </a:p>
        </p:txBody>
      </p:sp>
      <p:grpSp>
        <p:nvGrpSpPr>
          <p:cNvPr id="5" name="Gruppieren 4">
            <a:extLst>
              <a:ext uri="{FF2B5EF4-FFF2-40B4-BE49-F238E27FC236}">
                <a16:creationId xmlns:a16="http://schemas.microsoft.com/office/drawing/2014/main" id="{A5750CB7-A266-46DC-834E-5B9F970F4445}"/>
              </a:ext>
            </a:extLst>
          </p:cNvPr>
          <p:cNvGrpSpPr/>
          <p:nvPr/>
        </p:nvGrpSpPr>
        <p:grpSpPr>
          <a:xfrm>
            <a:off x="6823702" y="245389"/>
            <a:ext cx="5056909" cy="5319007"/>
            <a:chOff x="7135091" y="465647"/>
            <a:chExt cx="5056909" cy="5319007"/>
          </a:xfrm>
        </p:grpSpPr>
        <p:pic>
          <p:nvPicPr>
            <p:cNvPr id="7" name="Grafik 6" descr="Ein Bild, das Screenshot, Person, Kleidung, Cartoon enthält.&#10;&#10;Automatisch generierte Beschreibung">
              <a:extLst>
                <a:ext uri="{FF2B5EF4-FFF2-40B4-BE49-F238E27FC236}">
                  <a16:creationId xmlns:a16="http://schemas.microsoft.com/office/drawing/2014/main" id="{6DDF6E25-DDAC-4ADB-8C74-9EA2BD3E70D3}"/>
                </a:ext>
              </a:extLst>
            </p:cNvPr>
            <p:cNvPicPr>
              <a:picLocks noChangeAspect="1"/>
            </p:cNvPicPr>
            <p:nvPr/>
          </p:nvPicPr>
          <p:blipFill>
            <a:blip r:embed="rId3"/>
            <a:stretch>
              <a:fillRect/>
            </a:stretch>
          </p:blipFill>
          <p:spPr>
            <a:xfrm>
              <a:off x="7135091" y="465647"/>
              <a:ext cx="5056909" cy="5056909"/>
            </a:xfrm>
            <a:prstGeom prst="rect">
              <a:avLst/>
            </a:prstGeom>
          </p:spPr>
        </p:pic>
        <p:sp>
          <p:nvSpPr>
            <p:cNvPr id="8" name="Rechteck 7">
              <a:extLst>
                <a:ext uri="{FF2B5EF4-FFF2-40B4-BE49-F238E27FC236}">
                  <a16:creationId xmlns:a16="http://schemas.microsoft.com/office/drawing/2014/main" id="{64B6BAD7-7E37-45D2-803E-EB6A2139391A}"/>
                </a:ext>
              </a:extLst>
            </p:cNvPr>
            <p:cNvSpPr/>
            <p:nvPr/>
          </p:nvSpPr>
          <p:spPr>
            <a:xfrm>
              <a:off x="7380312" y="5507655"/>
              <a:ext cx="2803588" cy="276999"/>
            </a:xfrm>
            <a:prstGeom prst="rect">
              <a:avLst/>
            </a:prstGeom>
          </p:spPr>
          <p:txBody>
            <a:bodyPr wrap="non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200" dirty="0">
                  <a:solidFill>
                    <a:schemeClr val="bg1"/>
                  </a:solidFill>
                </a:rPr>
                <a:t>iStock.com/</a:t>
              </a:r>
              <a:r>
                <a:rPr lang="de-DE" sz="1200" dirty="0" err="1">
                  <a:solidFill>
                    <a:schemeClr val="bg1"/>
                  </a:solidFill>
                </a:rPr>
                <a:t>Medesulda</a:t>
              </a:r>
              <a:r>
                <a:rPr lang="de-DE" sz="1200" dirty="0">
                  <a:solidFill>
                    <a:schemeClr val="bg1"/>
                  </a:solidFill>
                </a:rPr>
                <a:t>, Oksana </a:t>
              </a:r>
              <a:r>
                <a:rPr lang="de-DE" sz="1200" dirty="0" err="1">
                  <a:solidFill>
                    <a:schemeClr val="bg1"/>
                  </a:solidFill>
                </a:rPr>
                <a:t>Latysheva</a:t>
              </a:r>
              <a:endParaRPr lang="de-DE" sz="1200" dirty="0">
                <a:solidFill>
                  <a:schemeClr val="bg1"/>
                </a:solidFill>
              </a:endParaRPr>
            </a:p>
          </p:txBody>
        </p:sp>
      </p:grpSp>
    </p:spTree>
    <p:extLst>
      <p:ext uri="{BB962C8B-B14F-4D97-AF65-F5344CB8AC3E}">
        <p14:creationId xmlns:p14="http://schemas.microsoft.com/office/powerpoint/2010/main" val="7675055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861D748C-CEA6-04FA-96A6-B32F465F0C6A}"/>
            </a:ext>
          </a:extLst>
        </p:cNvPr>
        <p:cNvGrpSpPr/>
        <p:nvPr/>
      </p:nvGrpSpPr>
      <p:grpSpPr bwMode="auto">
        <a:xfrm>
          <a:off x="0" y="0"/>
          <a:ext cx="0" cy="0"/>
          <a:chOff x="0" y="0"/>
          <a:chExt cx="0" cy="0"/>
        </a:xfrm>
      </p:grpSpPr>
      <p:sp>
        <p:nvSpPr>
          <p:cNvPr id="4" name="Titel 1">
            <a:extLst>
              <a:ext uri="{FF2B5EF4-FFF2-40B4-BE49-F238E27FC236}">
                <a16:creationId xmlns:a16="http://schemas.microsoft.com/office/drawing/2014/main" id="{C03C0DD7-57D0-F9AE-71A0-6831BC9A95E0}"/>
              </a:ext>
            </a:extLst>
          </p:cNvPr>
          <p:cNvSpPr>
            <a:spLocks noGrp="1"/>
          </p:cNvSpPr>
          <p:nvPr>
            <p:ph type="title"/>
          </p:nvPr>
        </p:nvSpPr>
        <p:spPr bwMode="auto"/>
        <p:txBody>
          <a:bodyPr>
            <a:normAutofit/>
          </a:bodyPr>
          <a:lstStyle/>
          <a:p>
            <a:pPr>
              <a:defRPr/>
            </a:pPr>
            <a:r>
              <a:rPr lang="de-DE" sz="2800" b="1" dirty="0">
                <a:solidFill>
                  <a:srgbClr val="0070C0"/>
                </a:solidFill>
                <a:latin typeface="Calibri"/>
                <a:ea typeface="Calibri"/>
                <a:cs typeface="Calibri"/>
              </a:rPr>
              <a:t>3.1.3 Lernorganisation</a:t>
            </a:r>
            <a:endParaRPr sz="2800" b="1" dirty="0">
              <a:solidFill>
                <a:srgbClr val="0070C0"/>
              </a:solidFill>
              <a:latin typeface="Calibri"/>
              <a:cs typeface="Calibri"/>
            </a:endParaRPr>
          </a:p>
        </p:txBody>
      </p:sp>
      <p:sp>
        <p:nvSpPr>
          <p:cNvPr id="5" name="Inhaltsplatzhalter 2">
            <a:extLst>
              <a:ext uri="{FF2B5EF4-FFF2-40B4-BE49-F238E27FC236}">
                <a16:creationId xmlns:a16="http://schemas.microsoft.com/office/drawing/2014/main" id="{CB328F22-D34C-54A3-D69F-DF32FD14201B}"/>
              </a:ext>
            </a:extLst>
          </p:cNvPr>
          <p:cNvSpPr>
            <a:spLocks noGrp="1"/>
          </p:cNvSpPr>
          <p:nvPr>
            <p:ph idx="1"/>
          </p:nvPr>
        </p:nvSpPr>
        <p:spPr bwMode="auto">
          <a:xfrm>
            <a:off x="838197" y="1825623"/>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24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lvl="1">
              <a:defRPr/>
            </a:pPr>
            <a:endParaRPr lang="de-DE" dirty="0">
              <a:latin typeface="Calibri"/>
              <a:cs typeface="Calibri"/>
            </a:endParaRPr>
          </a:p>
          <a:p>
            <a:pPr>
              <a:defRPr/>
            </a:pPr>
            <a:endParaRPr dirty="0"/>
          </a:p>
          <a:p>
            <a:pPr marL="0" indent="0">
              <a:buFont typeface="Arial"/>
              <a:buNone/>
              <a:defRPr/>
            </a:pPr>
            <a:endParaRPr lang="de-DE" dirty="0">
              <a:latin typeface="Calibri"/>
              <a:cs typeface="Calibri"/>
            </a:endParaRPr>
          </a:p>
        </p:txBody>
      </p:sp>
      <p:pic>
        <p:nvPicPr>
          <p:cNvPr id="7" name="Grafik 6">
            <a:extLst>
              <a:ext uri="{FF2B5EF4-FFF2-40B4-BE49-F238E27FC236}">
                <a16:creationId xmlns:a16="http://schemas.microsoft.com/office/drawing/2014/main" id="{C7E19788-52C2-4F22-F8A4-01E9A3428B5D}"/>
              </a:ext>
            </a:extLst>
          </p:cNvPr>
          <p:cNvPicPr>
            <a:picLocks noChangeAspect="1"/>
          </p:cNvPicPr>
          <p:nvPr/>
        </p:nvPicPr>
        <p:blipFill>
          <a:blip r:embed="rId2"/>
          <a:stretch>
            <a:fillRect/>
          </a:stretch>
        </p:blipFill>
        <p:spPr bwMode="auto">
          <a:xfrm>
            <a:off x="9354091" y="0"/>
            <a:ext cx="2837909" cy="1325563"/>
          </a:xfrm>
          <a:prstGeom prst="rect">
            <a:avLst/>
          </a:prstGeom>
        </p:spPr>
      </p:pic>
      <p:sp>
        <p:nvSpPr>
          <p:cNvPr id="15" name="Textfeld 14">
            <a:extLst>
              <a:ext uri="{FF2B5EF4-FFF2-40B4-BE49-F238E27FC236}">
                <a16:creationId xmlns:a16="http://schemas.microsoft.com/office/drawing/2014/main" id="{6CD989FE-499C-2C75-F6B2-AEE66C796B02}"/>
              </a:ext>
            </a:extLst>
          </p:cNvPr>
          <p:cNvSpPr txBox="1"/>
          <p:nvPr/>
        </p:nvSpPr>
        <p:spPr>
          <a:xfrm>
            <a:off x="838197" y="1363958"/>
            <a:ext cx="9733159" cy="369332"/>
          </a:xfrm>
          <a:prstGeom prst="rect">
            <a:avLst/>
          </a:prstGeom>
          <a:noFill/>
        </p:spPr>
        <p:txBody>
          <a:bodyPr wrap="square" rtlCol="0">
            <a:spAutoFit/>
          </a:bodyPr>
          <a:lstStyle/>
          <a:p>
            <a:r>
              <a:rPr lang="de-DE" dirty="0"/>
              <a:t>… und es ist sehr wichtig, den Workflow auch aus der Sicht der Lernenden nachzuvollziehen. </a:t>
            </a:r>
          </a:p>
        </p:txBody>
      </p:sp>
      <p:grpSp>
        <p:nvGrpSpPr>
          <p:cNvPr id="29" name="Gruppieren 28">
            <a:extLst>
              <a:ext uri="{FF2B5EF4-FFF2-40B4-BE49-F238E27FC236}">
                <a16:creationId xmlns:a16="http://schemas.microsoft.com/office/drawing/2014/main" id="{74EB6F00-CBB5-B098-36C8-524416063F63}"/>
              </a:ext>
            </a:extLst>
          </p:cNvPr>
          <p:cNvGrpSpPr/>
          <p:nvPr/>
        </p:nvGrpSpPr>
        <p:grpSpPr>
          <a:xfrm>
            <a:off x="9632099" y="1850717"/>
            <a:ext cx="2378355" cy="3345980"/>
            <a:chOff x="9294617" y="1594340"/>
            <a:chExt cx="2378355" cy="3345980"/>
          </a:xfrm>
        </p:grpSpPr>
        <p:sp>
          <p:nvSpPr>
            <p:cNvPr id="30" name="Textfeld 29">
              <a:extLst>
                <a:ext uri="{FF2B5EF4-FFF2-40B4-BE49-F238E27FC236}">
                  <a16:creationId xmlns:a16="http://schemas.microsoft.com/office/drawing/2014/main" id="{A5276C0E-199B-83C5-E284-779D4D31BF54}"/>
                </a:ext>
              </a:extLst>
            </p:cNvPr>
            <p:cNvSpPr txBox="1"/>
            <p:nvPr/>
          </p:nvSpPr>
          <p:spPr bwMode="auto">
            <a:xfrm>
              <a:off x="9903053" y="3863102"/>
              <a:ext cx="1754017" cy="1077218"/>
            </a:xfrm>
            <a:prstGeom prst="rect">
              <a:avLst/>
            </a:prstGeom>
            <a:solidFill>
              <a:schemeClr val="accent1">
                <a:lumMod val="20000"/>
                <a:lumOff val="80000"/>
              </a:schemeClr>
            </a:solidFill>
          </p:spPr>
          <p:txBody>
            <a:bodyPr wrap="square" rtlCol="0">
              <a:spAutoFit/>
            </a:bodyPr>
            <a:lstStyle/>
            <a:p>
              <a:pPr>
                <a:defRPr/>
              </a:pPr>
              <a:r>
                <a:rPr lang="de-DE" sz="1600" b="1" dirty="0"/>
                <a:t>Zusatzdokument:</a:t>
              </a:r>
            </a:p>
            <a:p>
              <a:pPr>
                <a:defRPr/>
              </a:pPr>
              <a:r>
                <a:rPr lang="de-DE" sz="1600" dirty="0"/>
                <a:t>Schulungsinhalte zum Workflow der Lernenden</a:t>
              </a:r>
              <a:endParaRPr sz="1600" dirty="0"/>
            </a:p>
          </p:txBody>
        </p:sp>
        <p:pic>
          <p:nvPicPr>
            <p:cNvPr id="31" name="Grafik 30">
              <a:extLst>
                <a:ext uri="{FF2B5EF4-FFF2-40B4-BE49-F238E27FC236}">
                  <a16:creationId xmlns:a16="http://schemas.microsoft.com/office/drawing/2014/main" id="{F1948D22-FE3C-3445-A88E-A581EBCCFA82}"/>
                </a:ext>
              </a:extLst>
            </p:cNvPr>
            <p:cNvPicPr>
              <a:picLocks noChangeAspect="1"/>
            </p:cNvPicPr>
            <p:nvPr/>
          </p:nvPicPr>
          <p:blipFill>
            <a:blip r:embed="rId3"/>
            <a:stretch>
              <a:fillRect/>
            </a:stretch>
          </p:blipFill>
          <p:spPr>
            <a:xfrm>
              <a:off x="9786737" y="1594340"/>
              <a:ext cx="1886235" cy="2291647"/>
            </a:xfrm>
            <a:prstGeom prst="rect">
              <a:avLst/>
            </a:prstGeom>
          </p:spPr>
        </p:pic>
        <p:pic>
          <p:nvPicPr>
            <p:cNvPr id="32" name="Grafik 31" descr="Informationen">
              <a:extLst>
                <a:ext uri="{FF2B5EF4-FFF2-40B4-BE49-F238E27FC236}">
                  <a16:creationId xmlns:a16="http://schemas.microsoft.com/office/drawing/2014/main" id="{15E5CAF3-85E0-2E2C-75EF-DF99B4A768D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294617" y="3438921"/>
              <a:ext cx="723927" cy="745140"/>
            </a:xfrm>
            <a:prstGeom prst="rect">
              <a:avLst/>
            </a:prstGeom>
          </p:spPr>
        </p:pic>
      </p:grpSp>
      <p:pic>
        <p:nvPicPr>
          <p:cNvPr id="2" name="Grafik 1" descr="Ein Bild, das Text, Diagramm, Schrift, Reihe enthält.&#10;&#10;Automatisch generierte Beschreibung">
            <a:extLst>
              <a:ext uri="{FF2B5EF4-FFF2-40B4-BE49-F238E27FC236}">
                <a16:creationId xmlns:a16="http://schemas.microsoft.com/office/drawing/2014/main" id="{B4D54E1B-7EA2-FB09-5FC9-5E17C080D3FC}"/>
              </a:ext>
            </a:extLst>
          </p:cNvPr>
          <p:cNvPicPr>
            <a:picLocks noChangeAspect="1"/>
          </p:cNvPicPr>
          <p:nvPr/>
        </p:nvPicPr>
        <p:blipFill>
          <a:blip r:embed="rId6"/>
          <a:stretch>
            <a:fillRect/>
          </a:stretch>
        </p:blipFill>
        <p:spPr bwMode="auto">
          <a:xfrm>
            <a:off x="1063349" y="2055813"/>
            <a:ext cx="7772400" cy="3650105"/>
          </a:xfrm>
          <a:prstGeom prst="rect">
            <a:avLst/>
          </a:prstGeom>
        </p:spPr>
      </p:pic>
      <p:pic>
        <p:nvPicPr>
          <p:cNvPr id="3" name="Grafik 2" descr="Lupe Silhouette">
            <a:extLst>
              <a:ext uri="{FF2B5EF4-FFF2-40B4-BE49-F238E27FC236}">
                <a16:creationId xmlns:a16="http://schemas.microsoft.com/office/drawing/2014/main" id="{FDE7667E-1759-58C7-7C73-BB1243E417E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bwMode="auto">
          <a:xfrm rot="5892635">
            <a:off x="2348696" y="975447"/>
            <a:ext cx="7292191" cy="7292191"/>
          </a:xfrm>
          <a:prstGeom prst="rect">
            <a:avLst/>
          </a:prstGeom>
        </p:spPr>
      </p:pic>
    </p:spTree>
    <p:extLst>
      <p:ext uri="{BB962C8B-B14F-4D97-AF65-F5344CB8AC3E}">
        <p14:creationId xmlns:p14="http://schemas.microsoft.com/office/powerpoint/2010/main" val="16839609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rmAutofit/>
          </a:bodyPr>
          <a:lstStyle/>
          <a:p>
            <a:pPr>
              <a:defRPr/>
            </a:pPr>
            <a:r>
              <a:rPr lang="de-DE" sz="2800" b="1" dirty="0">
                <a:solidFill>
                  <a:srgbClr val="0070C0"/>
                </a:solidFill>
                <a:latin typeface="Calibri"/>
                <a:ea typeface="Calibri"/>
                <a:cs typeface="Calibri"/>
              </a:rPr>
              <a:t>3.1.4 Reflexive Medienerziehung</a:t>
            </a:r>
            <a:endParaRPr sz="2800" b="1" dirty="0">
              <a:solidFill>
                <a:srgbClr val="0070C0"/>
              </a:solidFill>
              <a:latin typeface="Calibri"/>
              <a:cs typeface="Calibri"/>
            </a:endParaRPr>
          </a:p>
        </p:txBody>
      </p:sp>
      <p:sp>
        <p:nvSpPr>
          <p:cNvPr id="5" name="Inhaltsplatzhalter 2"/>
          <p:cNvSpPr>
            <a:spLocks noGrp="1"/>
          </p:cNvSpPr>
          <p:nvPr>
            <p:ph idx="1"/>
          </p:nvPr>
        </p:nvSpPr>
        <p:spPr bwMode="auto">
          <a:xfrm>
            <a:off x="838197" y="1825623"/>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24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lvl="1">
              <a:defRPr/>
            </a:pPr>
            <a:endParaRPr lang="de-DE" dirty="0">
              <a:latin typeface="Calibri"/>
              <a:cs typeface="Calibri"/>
            </a:endParaRPr>
          </a:p>
          <a:p>
            <a:pPr>
              <a:defRPr/>
            </a:pPr>
            <a:endParaRPr dirty="0"/>
          </a:p>
          <a:p>
            <a:pPr marL="0" indent="0">
              <a:buFont typeface="Arial"/>
              <a:buNone/>
              <a:defRPr/>
            </a:pPr>
            <a:endParaRPr lang="de-DE" dirty="0">
              <a:latin typeface="Calibri"/>
              <a:cs typeface="Calibri"/>
            </a:endParaRPr>
          </a:p>
        </p:txBody>
      </p:sp>
      <p:pic>
        <p:nvPicPr>
          <p:cNvPr id="7" name="Grafik 6">
            <a:extLst>
              <a:ext uri="{FF2B5EF4-FFF2-40B4-BE49-F238E27FC236}">
                <a16:creationId xmlns:a16="http://schemas.microsoft.com/office/drawing/2014/main" id="{CE92FCD0-CE79-429D-B338-2AD32013E40F}"/>
              </a:ext>
            </a:extLst>
          </p:cNvPr>
          <p:cNvPicPr>
            <a:picLocks noChangeAspect="1"/>
          </p:cNvPicPr>
          <p:nvPr/>
        </p:nvPicPr>
        <p:blipFill>
          <a:blip r:embed="rId2"/>
          <a:stretch>
            <a:fillRect/>
          </a:stretch>
        </p:blipFill>
        <p:spPr bwMode="auto">
          <a:xfrm>
            <a:off x="9354091" y="0"/>
            <a:ext cx="2837909" cy="1325563"/>
          </a:xfrm>
          <a:prstGeom prst="rect">
            <a:avLst/>
          </a:prstGeom>
        </p:spPr>
      </p:pic>
      <p:sp>
        <p:nvSpPr>
          <p:cNvPr id="2" name="Textfeld 1">
            <a:extLst>
              <a:ext uri="{FF2B5EF4-FFF2-40B4-BE49-F238E27FC236}">
                <a16:creationId xmlns:a16="http://schemas.microsoft.com/office/drawing/2014/main" id="{17CFBD36-745E-4D77-8FC9-E1A4B782D686}"/>
              </a:ext>
            </a:extLst>
          </p:cNvPr>
          <p:cNvSpPr txBox="1"/>
          <p:nvPr/>
        </p:nvSpPr>
        <p:spPr>
          <a:xfrm>
            <a:off x="8320665" y="5792605"/>
            <a:ext cx="4146398" cy="1200329"/>
          </a:xfrm>
          <a:prstGeom prst="rect">
            <a:avLst/>
          </a:prstGeom>
          <a:noFill/>
        </p:spPr>
        <p:txBody>
          <a:bodyPr wrap="square" rtlCol="0">
            <a:spAutoFit/>
          </a:bodyPr>
          <a:lstStyle/>
          <a:p>
            <a:r>
              <a:rPr lang="de-DE" dirty="0">
                <a:solidFill>
                  <a:srgbClr val="0070C0"/>
                </a:solidFill>
                <a:sym typeface="Wingdings" panose="05000000000000000000" pitchFamily="2" charset="2"/>
              </a:rPr>
              <a:t>Zum Weiterlesen:</a:t>
            </a:r>
          </a:p>
          <a:p>
            <a:r>
              <a:rPr lang="de-DE" dirty="0">
                <a:sym typeface="Wingdings" panose="05000000000000000000" pitchFamily="2" charset="2"/>
              </a:rPr>
              <a:t>Grundlegende Gedanken </a:t>
            </a:r>
            <a:br>
              <a:rPr lang="de-DE" dirty="0">
                <a:sym typeface="Wingdings" panose="05000000000000000000" pitchFamily="2" charset="2"/>
              </a:rPr>
            </a:br>
            <a:r>
              <a:rPr lang="de-DE" dirty="0">
                <a:sym typeface="Wingdings" panose="05000000000000000000" pitchFamily="2" charset="2"/>
              </a:rPr>
              <a:t>zur Medienerziehung einbeziehen</a:t>
            </a:r>
          </a:p>
          <a:p>
            <a:endParaRPr lang="de-DE" dirty="0">
              <a:sym typeface="Wingdings" panose="05000000000000000000" pitchFamily="2" charset="2"/>
            </a:endParaRPr>
          </a:p>
        </p:txBody>
      </p:sp>
      <p:graphicFrame>
        <p:nvGraphicFramePr>
          <p:cNvPr id="6" name="Diagramm 5">
            <a:extLst>
              <a:ext uri="{FF2B5EF4-FFF2-40B4-BE49-F238E27FC236}">
                <a16:creationId xmlns:a16="http://schemas.microsoft.com/office/drawing/2014/main" id="{795FF68B-1BAD-4EE3-9596-437941E3FE80}"/>
              </a:ext>
            </a:extLst>
          </p:cNvPr>
          <p:cNvGraphicFramePr/>
          <p:nvPr>
            <p:extLst>
              <p:ext uri="{D42A27DB-BD31-4B8C-83A1-F6EECF244321}">
                <p14:modId xmlns:p14="http://schemas.microsoft.com/office/powerpoint/2010/main" val="3108101530"/>
              </p:ext>
            </p:extLst>
          </p:nvPr>
        </p:nvGraphicFramePr>
        <p:xfrm>
          <a:off x="838197" y="1424014"/>
          <a:ext cx="7297234" cy="45441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Grafik 2">
            <a:extLst>
              <a:ext uri="{FF2B5EF4-FFF2-40B4-BE49-F238E27FC236}">
                <a16:creationId xmlns:a16="http://schemas.microsoft.com/office/drawing/2014/main" id="{4B4BD93D-3377-4943-9531-959EF1D74028}"/>
              </a:ext>
            </a:extLst>
          </p:cNvPr>
          <p:cNvPicPr>
            <a:picLocks noChangeAspect="1"/>
          </p:cNvPicPr>
          <p:nvPr/>
        </p:nvPicPr>
        <p:blipFill>
          <a:blip r:embed="rId8">
            <a:duotone>
              <a:schemeClr val="accent1">
                <a:shade val="45000"/>
                <a:satMod val="135000"/>
              </a:schemeClr>
              <a:prstClr val="white"/>
            </a:duotone>
          </a:blip>
          <a:stretch>
            <a:fillRect/>
          </a:stretch>
        </p:blipFill>
        <p:spPr>
          <a:xfrm>
            <a:off x="10915922" y="5327763"/>
            <a:ext cx="989244" cy="989244"/>
          </a:xfrm>
          <a:prstGeom prst="rect">
            <a:avLst/>
          </a:prstGeom>
        </p:spPr>
      </p:pic>
    </p:spTree>
    <p:extLst>
      <p:ext uri="{BB962C8B-B14F-4D97-AF65-F5344CB8AC3E}">
        <p14:creationId xmlns:p14="http://schemas.microsoft.com/office/powerpoint/2010/main" val="2241688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graphicFrame>
        <p:nvGraphicFramePr>
          <p:cNvPr id="3" name="Diagramm 2">
            <a:extLst>
              <a:ext uri="{FF2B5EF4-FFF2-40B4-BE49-F238E27FC236}">
                <a16:creationId xmlns:a16="http://schemas.microsoft.com/office/drawing/2014/main" id="{7877E750-55A0-458D-8456-A717B9EA6E5B}"/>
              </a:ext>
            </a:extLst>
          </p:cNvPr>
          <p:cNvGraphicFramePr/>
          <p:nvPr>
            <p:extLst>
              <p:ext uri="{D42A27DB-BD31-4B8C-83A1-F6EECF244321}">
                <p14:modId xmlns:p14="http://schemas.microsoft.com/office/powerpoint/2010/main" val="495464305"/>
              </p:ext>
            </p:extLst>
          </p:nvPr>
        </p:nvGraphicFramePr>
        <p:xfrm>
          <a:off x="3523785" y="2622283"/>
          <a:ext cx="8073483" cy="43034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el 1"/>
          <p:cNvSpPr>
            <a:spLocks noGrp="1"/>
          </p:cNvSpPr>
          <p:nvPr>
            <p:ph type="title"/>
          </p:nvPr>
        </p:nvSpPr>
        <p:spPr bwMode="auto"/>
        <p:txBody>
          <a:bodyPr>
            <a:normAutofit/>
          </a:bodyPr>
          <a:lstStyle/>
          <a:p>
            <a:pPr>
              <a:defRPr/>
            </a:pPr>
            <a:r>
              <a:rPr lang="de-DE" sz="2800" b="1" dirty="0">
                <a:solidFill>
                  <a:srgbClr val="0070C0"/>
                </a:solidFill>
                <a:latin typeface="Calibri"/>
                <a:ea typeface="Calibri"/>
                <a:cs typeface="Calibri"/>
              </a:rPr>
              <a:t>3.1.4 Reflexive Medienerziehung</a:t>
            </a:r>
            <a:endParaRPr sz="2800" b="1" dirty="0">
              <a:solidFill>
                <a:srgbClr val="0070C0"/>
              </a:solidFill>
              <a:latin typeface="Calibri"/>
              <a:cs typeface="Calibri"/>
            </a:endParaRPr>
          </a:p>
        </p:txBody>
      </p:sp>
      <p:sp>
        <p:nvSpPr>
          <p:cNvPr id="5" name="Inhaltsplatzhalter 2"/>
          <p:cNvSpPr>
            <a:spLocks noGrp="1"/>
          </p:cNvSpPr>
          <p:nvPr>
            <p:ph idx="1"/>
          </p:nvPr>
        </p:nvSpPr>
        <p:spPr bwMode="auto">
          <a:xfrm>
            <a:off x="1081668" y="2189461"/>
            <a:ext cx="10515600" cy="4247657"/>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24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lvl="1">
              <a:defRPr/>
            </a:pPr>
            <a:endParaRPr lang="de-DE" dirty="0">
              <a:latin typeface="Calibri"/>
              <a:cs typeface="Calibri"/>
            </a:endParaRPr>
          </a:p>
          <a:p>
            <a:pPr>
              <a:defRPr/>
            </a:pPr>
            <a:endParaRPr dirty="0"/>
          </a:p>
          <a:p>
            <a:pPr marL="0" indent="0">
              <a:buFont typeface="Arial"/>
              <a:buNone/>
              <a:defRPr/>
            </a:pPr>
            <a:endParaRPr lang="de-DE" dirty="0">
              <a:latin typeface="Calibri"/>
              <a:cs typeface="Calibri"/>
            </a:endParaRPr>
          </a:p>
        </p:txBody>
      </p:sp>
      <p:pic>
        <p:nvPicPr>
          <p:cNvPr id="7" name="Grafik 6">
            <a:extLst>
              <a:ext uri="{FF2B5EF4-FFF2-40B4-BE49-F238E27FC236}">
                <a16:creationId xmlns:a16="http://schemas.microsoft.com/office/drawing/2014/main" id="{CE92FCD0-CE79-429D-B338-2AD32013E40F}"/>
              </a:ext>
            </a:extLst>
          </p:cNvPr>
          <p:cNvPicPr>
            <a:picLocks noChangeAspect="1"/>
          </p:cNvPicPr>
          <p:nvPr/>
        </p:nvPicPr>
        <p:blipFill>
          <a:blip r:embed="rId7"/>
          <a:stretch>
            <a:fillRect/>
          </a:stretch>
        </p:blipFill>
        <p:spPr bwMode="auto">
          <a:xfrm>
            <a:off x="9354091" y="0"/>
            <a:ext cx="2837909" cy="1325563"/>
          </a:xfrm>
          <a:prstGeom prst="rect">
            <a:avLst/>
          </a:prstGeom>
        </p:spPr>
      </p:pic>
      <p:sp>
        <p:nvSpPr>
          <p:cNvPr id="2" name="Textfeld 1">
            <a:extLst>
              <a:ext uri="{FF2B5EF4-FFF2-40B4-BE49-F238E27FC236}">
                <a16:creationId xmlns:a16="http://schemas.microsoft.com/office/drawing/2014/main" id="{17CFBD36-745E-4D77-8FC9-E1A4B782D686}"/>
              </a:ext>
            </a:extLst>
          </p:cNvPr>
          <p:cNvSpPr txBox="1"/>
          <p:nvPr/>
        </p:nvSpPr>
        <p:spPr>
          <a:xfrm>
            <a:off x="838197" y="1594148"/>
            <a:ext cx="11115910" cy="3139321"/>
          </a:xfrm>
          <a:prstGeom prst="rect">
            <a:avLst/>
          </a:prstGeom>
          <a:noFill/>
        </p:spPr>
        <p:txBody>
          <a:bodyPr wrap="square" rtlCol="0">
            <a:spAutoFit/>
          </a:bodyPr>
          <a:lstStyle/>
          <a:p>
            <a:r>
              <a:rPr lang="de-DE" dirty="0">
                <a:sym typeface="Wingdings" panose="05000000000000000000" pitchFamily="2" charset="2"/>
              </a:rPr>
              <a:t>Die Einarbeitung in die neue Ausstattung der Schülerinnen und Schüler ermöglicht, auf verschiedene Aspekte der Medienerziehung einzugehen. Sowohl Einführungen in technische Bereiche als auch die Bekanntgabe von Regeln können genutzt werden, um die Lernenden in die Hintergründe des Regelkatalogs einzubinden und an wichtige Punkte der Medienerziehung anzuknüpfen. </a:t>
            </a:r>
          </a:p>
          <a:p>
            <a:endParaRPr lang="de-DE" dirty="0">
              <a:sym typeface="Wingdings" panose="05000000000000000000" pitchFamily="2" charset="2"/>
            </a:endParaRPr>
          </a:p>
          <a:p>
            <a:r>
              <a:rPr lang="de-DE" dirty="0">
                <a:sym typeface="Wingdings" panose="05000000000000000000" pitchFamily="2" charset="2"/>
              </a:rPr>
              <a:t>Folgende Inhalte </a:t>
            </a:r>
            <a:br>
              <a:rPr lang="de-DE" dirty="0">
                <a:sym typeface="Wingdings" panose="05000000000000000000" pitchFamily="2" charset="2"/>
              </a:rPr>
            </a:br>
            <a:r>
              <a:rPr lang="de-DE" dirty="0">
                <a:sym typeface="Wingdings" panose="05000000000000000000" pitchFamily="2" charset="2"/>
              </a:rPr>
              <a:t>des Einarbeitungskonzepts </a:t>
            </a:r>
            <a:br>
              <a:rPr lang="de-DE" dirty="0">
                <a:sym typeface="Wingdings" panose="05000000000000000000" pitchFamily="2" charset="2"/>
              </a:rPr>
            </a:br>
            <a:r>
              <a:rPr lang="de-DE" dirty="0">
                <a:sym typeface="Wingdings" panose="05000000000000000000" pitchFamily="2" charset="2"/>
              </a:rPr>
              <a:t>ermöglichen reflexive</a:t>
            </a:r>
            <a:br>
              <a:rPr lang="de-DE" dirty="0">
                <a:sym typeface="Wingdings" panose="05000000000000000000" pitchFamily="2" charset="2"/>
              </a:rPr>
            </a:br>
            <a:r>
              <a:rPr lang="de-DE" dirty="0">
                <a:sym typeface="Wingdings" panose="05000000000000000000" pitchFamily="2" charset="2"/>
              </a:rPr>
              <a:t>Medienerziehung:</a:t>
            </a:r>
          </a:p>
          <a:p>
            <a:endParaRPr lang="de-DE" dirty="0">
              <a:sym typeface="Wingdings" panose="05000000000000000000" pitchFamily="2" charset="2"/>
            </a:endParaRPr>
          </a:p>
          <a:p>
            <a:endParaRPr lang="de-DE" dirty="0">
              <a:sym typeface="Wingdings" panose="05000000000000000000" pitchFamily="2" charset="2"/>
            </a:endParaRPr>
          </a:p>
        </p:txBody>
      </p:sp>
    </p:spTree>
    <p:extLst>
      <p:ext uri="{BB962C8B-B14F-4D97-AF65-F5344CB8AC3E}">
        <p14:creationId xmlns:p14="http://schemas.microsoft.com/office/powerpoint/2010/main" val="3632474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rmAutofit/>
          </a:bodyPr>
          <a:lstStyle/>
          <a:p>
            <a:pPr>
              <a:defRPr/>
            </a:pPr>
            <a:r>
              <a:rPr lang="de-DE" sz="2800" b="1" dirty="0">
                <a:solidFill>
                  <a:srgbClr val="0070C0"/>
                </a:solidFill>
                <a:latin typeface="Calibri"/>
                <a:ea typeface="Calibri"/>
                <a:cs typeface="Calibri"/>
              </a:rPr>
              <a:t>3.1.5 Problemlösung</a:t>
            </a:r>
            <a:endParaRPr sz="2800" b="1" dirty="0">
              <a:solidFill>
                <a:srgbClr val="0070C0"/>
              </a:solidFill>
              <a:latin typeface="Calibri"/>
              <a:cs typeface="Calibri"/>
            </a:endParaRPr>
          </a:p>
        </p:txBody>
      </p:sp>
      <p:sp>
        <p:nvSpPr>
          <p:cNvPr id="5" name="Inhaltsplatzhalter 2"/>
          <p:cNvSpPr>
            <a:spLocks noGrp="1"/>
          </p:cNvSpPr>
          <p:nvPr>
            <p:ph idx="1"/>
          </p:nvPr>
        </p:nvSpPr>
        <p:spPr bwMode="auto">
          <a:xfrm>
            <a:off x="838197" y="1825623"/>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24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lvl="1">
              <a:defRPr/>
            </a:pPr>
            <a:endParaRPr lang="de-DE" dirty="0">
              <a:latin typeface="Calibri"/>
              <a:cs typeface="Calibri"/>
            </a:endParaRPr>
          </a:p>
          <a:p>
            <a:pPr>
              <a:defRPr/>
            </a:pPr>
            <a:endParaRPr dirty="0"/>
          </a:p>
          <a:p>
            <a:pPr marL="0" indent="0">
              <a:buFont typeface="Arial"/>
              <a:buNone/>
              <a:defRPr/>
            </a:pPr>
            <a:endParaRPr lang="de-DE" dirty="0">
              <a:latin typeface="Calibri"/>
              <a:cs typeface="Calibri"/>
            </a:endParaRPr>
          </a:p>
        </p:txBody>
      </p:sp>
      <p:pic>
        <p:nvPicPr>
          <p:cNvPr id="7" name="Grafik 6">
            <a:extLst>
              <a:ext uri="{FF2B5EF4-FFF2-40B4-BE49-F238E27FC236}">
                <a16:creationId xmlns:a16="http://schemas.microsoft.com/office/drawing/2014/main" id="{CE92FCD0-CE79-429D-B338-2AD32013E40F}"/>
              </a:ext>
            </a:extLst>
          </p:cNvPr>
          <p:cNvPicPr>
            <a:picLocks noChangeAspect="1"/>
          </p:cNvPicPr>
          <p:nvPr/>
        </p:nvPicPr>
        <p:blipFill>
          <a:blip r:embed="rId2"/>
          <a:stretch>
            <a:fillRect/>
          </a:stretch>
        </p:blipFill>
        <p:spPr bwMode="auto">
          <a:xfrm>
            <a:off x="9354091" y="0"/>
            <a:ext cx="2837909" cy="1325563"/>
          </a:xfrm>
          <a:prstGeom prst="rect">
            <a:avLst/>
          </a:prstGeom>
        </p:spPr>
      </p:pic>
      <p:graphicFrame>
        <p:nvGraphicFramePr>
          <p:cNvPr id="3" name="Diagramm 2">
            <a:extLst>
              <a:ext uri="{FF2B5EF4-FFF2-40B4-BE49-F238E27FC236}">
                <a16:creationId xmlns:a16="http://schemas.microsoft.com/office/drawing/2014/main" id="{B44886E7-1AB7-4807-A860-7988498327D7}"/>
              </a:ext>
            </a:extLst>
          </p:cNvPr>
          <p:cNvGraphicFramePr/>
          <p:nvPr>
            <p:extLst>
              <p:ext uri="{D42A27DB-BD31-4B8C-83A1-F6EECF244321}">
                <p14:modId xmlns:p14="http://schemas.microsoft.com/office/powerpoint/2010/main" val="3800875556"/>
              </p:ext>
            </p:extLst>
          </p:nvPr>
        </p:nvGraphicFramePr>
        <p:xfrm>
          <a:off x="2399991" y="1188017"/>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21304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8" name="Grafik 7">
            <a:extLst>
              <a:ext uri="{FF2B5EF4-FFF2-40B4-BE49-F238E27FC236}">
                <a16:creationId xmlns:a16="http://schemas.microsoft.com/office/drawing/2014/main" id="{AD16D44E-2A53-4748-95FD-1576052F6F0C}"/>
              </a:ext>
            </a:extLst>
          </p:cNvPr>
          <p:cNvPicPr>
            <a:picLocks noChangeAspect="1"/>
          </p:cNvPicPr>
          <p:nvPr/>
        </p:nvPicPr>
        <p:blipFill>
          <a:blip r:embed="rId3"/>
          <a:stretch>
            <a:fillRect/>
          </a:stretch>
        </p:blipFill>
        <p:spPr bwMode="auto">
          <a:xfrm>
            <a:off x="9271620" y="-55756"/>
            <a:ext cx="2837909" cy="1325563"/>
          </a:xfrm>
          <a:prstGeom prst="rect">
            <a:avLst/>
          </a:prstGeom>
        </p:spPr>
      </p:pic>
      <p:sp>
        <p:nvSpPr>
          <p:cNvPr id="4" name="Titel 1"/>
          <p:cNvSpPr>
            <a:spLocks noGrp="1"/>
          </p:cNvSpPr>
          <p:nvPr>
            <p:ph type="title"/>
          </p:nvPr>
        </p:nvSpPr>
        <p:spPr bwMode="auto"/>
        <p:txBody>
          <a:bodyPr>
            <a:normAutofit/>
          </a:bodyPr>
          <a:lstStyle/>
          <a:p>
            <a:pPr>
              <a:defRPr/>
            </a:pPr>
            <a:r>
              <a:rPr lang="de-DE" sz="2800" b="1" dirty="0">
                <a:solidFill>
                  <a:srgbClr val="0070C0"/>
                </a:solidFill>
                <a:latin typeface="Calibri"/>
                <a:ea typeface="Calibri"/>
                <a:cs typeface="Calibri"/>
              </a:rPr>
              <a:t>3.2 Verantwortlichkeiten: Wer </a:t>
            </a:r>
            <a:r>
              <a:rPr lang="de-DE" sz="2800" dirty="0">
                <a:latin typeface="Calibri"/>
                <a:ea typeface="Calibri"/>
                <a:cs typeface="Calibri"/>
              </a:rPr>
              <a:t>übernimmt die </a:t>
            </a:r>
            <a:br>
              <a:rPr lang="de-DE" sz="2800" dirty="0">
                <a:latin typeface="Calibri"/>
                <a:ea typeface="Calibri"/>
                <a:cs typeface="Calibri"/>
              </a:rPr>
            </a:br>
            <a:r>
              <a:rPr lang="de-DE" sz="2800" dirty="0">
                <a:latin typeface="Calibri"/>
                <a:ea typeface="Calibri"/>
                <a:cs typeface="Calibri"/>
              </a:rPr>
              <a:t>       Vermittlung des Einarbeitungskonzeptes?</a:t>
            </a:r>
            <a:endParaRPr sz="2800" dirty="0">
              <a:latin typeface="Calibri"/>
              <a:cs typeface="Calibri"/>
            </a:endParaRPr>
          </a:p>
        </p:txBody>
      </p:sp>
      <p:sp>
        <p:nvSpPr>
          <p:cNvPr id="5" name="Inhaltsplatzhalter 2"/>
          <p:cNvSpPr>
            <a:spLocks noGrp="1"/>
          </p:cNvSpPr>
          <p:nvPr>
            <p:ph idx="1"/>
          </p:nvPr>
        </p:nvSpPr>
        <p:spPr bwMode="auto">
          <a:xfrm>
            <a:off x="905104" y="1825624"/>
            <a:ext cx="10145753" cy="4062220"/>
          </a:xfrm>
        </p:spPr>
        <p:txBody>
          <a:bodyPr vertOverflow="overflow" horzOverflow="overflow" vert="horz" wrap="square" lIns="91440" tIns="45720" rIns="91440" bIns="45720" numCol="1" spcCol="0" rtlCol="0" fromWordArt="0" anchor="t" anchorCtr="0" forceAA="0" compatLnSpc="0">
            <a:normAutofit/>
          </a:bodyPr>
          <a:lstStyle/>
          <a:p>
            <a:pPr marL="0" indent="0">
              <a:buFont typeface="Arial"/>
              <a:buNone/>
              <a:defRPr/>
            </a:pPr>
            <a:endParaRPr lang="de-DE" dirty="0">
              <a:latin typeface="Calibri"/>
              <a:cs typeface="Calibri"/>
            </a:endParaRPr>
          </a:p>
          <a:p>
            <a:pPr marL="342900" lvl="0" indent="-342900">
              <a:lnSpc>
                <a:spcPct val="107000"/>
              </a:lnSpc>
              <a:buFont typeface="Symbol"/>
              <a:buChar char=""/>
              <a:defRPr/>
            </a:pPr>
            <a:endParaRPr lang="de-DE" sz="1800" b="1" dirty="0">
              <a:solidFill>
                <a:srgbClr val="0070C0"/>
              </a:solidFill>
              <a:latin typeface="Calibri"/>
              <a:ea typeface="Calibri"/>
              <a:cs typeface="Times New Roman"/>
            </a:endParaRPr>
          </a:p>
          <a:p>
            <a:pPr marL="342900" lvl="0" indent="-342900">
              <a:lnSpc>
                <a:spcPct val="107000"/>
              </a:lnSpc>
              <a:buFont typeface="Symbol"/>
              <a:buChar char=""/>
              <a:defRPr/>
            </a:pPr>
            <a:endParaRPr lang="de-DE" sz="1800" b="1" dirty="0">
              <a:solidFill>
                <a:srgbClr val="0070C0"/>
              </a:solidFill>
              <a:latin typeface="Calibri"/>
              <a:ea typeface="Calibri"/>
              <a:cs typeface="Times New Roman"/>
            </a:endParaRPr>
          </a:p>
          <a:p>
            <a:pPr marL="342900" lvl="0" indent="-342900">
              <a:lnSpc>
                <a:spcPct val="107000"/>
              </a:lnSpc>
              <a:buFont typeface="Symbol"/>
              <a:buChar char=""/>
              <a:defRPr/>
            </a:pPr>
            <a:endParaRPr lang="de-DE" sz="1800" b="1" dirty="0">
              <a:solidFill>
                <a:srgbClr val="0070C0"/>
              </a:solidFill>
              <a:latin typeface="Calibri"/>
              <a:ea typeface="Calibri"/>
              <a:cs typeface="Times New Roman"/>
            </a:endParaRPr>
          </a:p>
          <a:p>
            <a:pPr marL="342900" lvl="0" indent="-342900">
              <a:lnSpc>
                <a:spcPct val="107000"/>
              </a:lnSpc>
              <a:buFont typeface="Symbol"/>
              <a:buChar char=""/>
              <a:defRPr/>
            </a:pPr>
            <a:endParaRPr lang="de-DE" sz="1800" b="1" dirty="0">
              <a:solidFill>
                <a:srgbClr val="0070C0"/>
              </a:solidFill>
              <a:latin typeface="Calibri"/>
              <a:ea typeface="Calibri"/>
              <a:cs typeface="Times New Roman"/>
            </a:endParaRPr>
          </a:p>
          <a:p>
            <a:pPr marL="342900" lvl="0" indent="-342900">
              <a:lnSpc>
                <a:spcPct val="107000"/>
              </a:lnSpc>
              <a:buFont typeface="Symbol"/>
              <a:buChar char=""/>
              <a:defRPr/>
            </a:pPr>
            <a:endParaRPr lang="de-DE" sz="1800" b="1" dirty="0">
              <a:solidFill>
                <a:srgbClr val="0070C0"/>
              </a:solidFill>
              <a:latin typeface="Calibri"/>
              <a:ea typeface="Calibri"/>
              <a:cs typeface="Times New Roman"/>
            </a:endParaRPr>
          </a:p>
        </p:txBody>
      </p:sp>
      <p:graphicFrame>
        <p:nvGraphicFramePr>
          <p:cNvPr id="2" name="Diagramm 1">
            <a:extLst>
              <a:ext uri="{FF2B5EF4-FFF2-40B4-BE49-F238E27FC236}">
                <a16:creationId xmlns:a16="http://schemas.microsoft.com/office/drawing/2014/main" id="{9E8B5AFF-8D4B-45E1-8E98-265FE9F9E2D6}"/>
              </a:ext>
            </a:extLst>
          </p:cNvPr>
          <p:cNvGraphicFramePr/>
          <p:nvPr>
            <p:extLst>
              <p:ext uri="{D42A27DB-BD31-4B8C-83A1-F6EECF244321}">
                <p14:modId xmlns:p14="http://schemas.microsoft.com/office/powerpoint/2010/main" val="1093079463"/>
              </p:ext>
            </p:extLst>
          </p:nvPr>
        </p:nvGraphicFramePr>
        <p:xfrm>
          <a:off x="1014761" y="1690689"/>
          <a:ext cx="10515600" cy="41971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feld 5">
            <a:extLst>
              <a:ext uri="{FF2B5EF4-FFF2-40B4-BE49-F238E27FC236}">
                <a16:creationId xmlns:a16="http://schemas.microsoft.com/office/drawing/2014/main" id="{FAEBD381-BC32-4423-AF3B-F960DFC39503}"/>
              </a:ext>
            </a:extLst>
          </p:cNvPr>
          <p:cNvSpPr txBox="1"/>
          <p:nvPr/>
        </p:nvSpPr>
        <p:spPr>
          <a:xfrm>
            <a:off x="1014761" y="6123542"/>
            <a:ext cx="11084312" cy="430887"/>
          </a:xfrm>
          <a:prstGeom prst="rect">
            <a:avLst/>
          </a:prstGeom>
          <a:noFill/>
        </p:spPr>
        <p:txBody>
          <a:bodyPr wrap="square" rtlCol="0">
            <a:spAutoFit/>
          </a:bodyPr>
          <a:lstStyle/>
          <a:p>
            <a:r>
              <a:rPr lang="de-DE" sz="2200" b="1" dirty="0">
                <a:solidFill>
                  <a:srgbClr val="0070C0"/>
                </a:solidFill>
              </a:rPr>
              <a:t>Und</a:t>
            </a:r>
            <a:r>
              <a:rPr lang="de-DE" sz="2200" dirty="0"/>
              <a:t>: Wer steht als Ansprechpartner bei Problemen zur Verfügung?</a:t>
            </a:r>
          </a:p>
        </p:txBody>
      </p:sp>
    </p:spTree>
    <p:extLst>
      <p:ext uri="{BB962C8B-B14F-4D97-AF65-F5344CB8AC3E}">
        <p14:creationId xmlns:p14="http://schemas.microsoft.com/office/powerpoint/2010/main" val="2301135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74439" y="2034582"/>
            <a:ext cx="10212661" cy="2311479"/>
          </a:xfrm>
        </p:spPr>
        <p:txBody>
          <a:bodyPr vertOverflow="overflow" horzOverflow="overflow" vert="horz" wrap="square" lIns="91440" tIns="45720" rIns="91440" bIns="45720" numCol="1" spcCol="0" rtlCol="0" fromWordArt="0" anchor="t" anchorCtr="0" forceAA="0" compatLnSpc="0">
            <a:normAutofit/>
          </a:bodyPr>
          <a:lstStyle/>
          <a:p>
            <a:pPr>
              <a:defRPr/>
            </a:pPr>
            <a:r>
              <a:rPr lang="de-DE" sz="2200" dirty="0">
                <a:latin typeface="Calibri"/>
                <a:ea typeface="Calibri"/>
                <a:cs typeface="Times New Roman"/>
              </a:rPr>
              <a:t>am Schuljahresanfang oder (unmittelbar) vor Einsatz der Geräte im Unterricht?</a:t>
            </a:r>
          </a:p>
          <a:p>
            <a:pPr>
              <a:defRPr/>
            </a:pPr>
            <a:r>
              <a:rPr lang="de-DE" sz="2200" dirty="0">
                <a:latin typeface="Calibri"/>
                <a:ea typeface="Calibri"/>
                <a:cs typeface="Times New Roman"/>
              </a:rPr>
              <a:t>nach normalem Stundenplan durch die Fachlehrkraft oder in extra dafür vorgesehenen Stunden?</a:t>
            </a:r>
          </a:p>
          <a:p>
            <a:pPr>
              <a:defRPr/>
            </a:pPr>
            <a:r>
              <a:rPr lang="de-DE" sz="2200" dirty="0">
                <a:latin typeface="Calibri"/>
                <a:ea typeface="Calibri"/>
                <a:cs typeface="Times New Roman"/>
              </a:rPr>
              <a:t>in einem Block / in einer Woche oder verteilt über das ganze Schuljahr?</a:t>
            </a:r>
          </a:p>
          <a:p>
            <a:pPr marL="0" indent="0">
              <a:buNone/>
              <a:defRPr/>
            </a:pPr>
            <a:endParaRPr lang="de-DE" sz="1800" dirty="0">
              <a:latin typeface="Calibri"/>
              <a:ea typeface="Calibri"/>
              <a:cs typeface="Times New Roman"/>
            </a:endParaRPr>
          </a:p>
          <a:p>
            <a:pPr marL="0" indent="0">
              <a:buNone/>
              <a:defRPr/>
            </a:pPr>
            <a:endParaRPr lang="de-DE" sz="1800" dirty="0">
              <a:latin typeface="Calibri"/>
              <a:ea typeface="Calibri"/>
              <a:cs typeface="Times New Roman"/>
            </a:endParaRPr>
          </a:p>
        </p:txBody>
      </p:sp>
      <p:sp>
        <p:nvSpPr>
          <p:cNvPr id="6" name="Titel 1">
            <a:extLst>
              <a:ext uri="{FF2B5EF4-FFF2-40B4-BE49-F238E27FC236}">
                <a16:creationId xmlns:a16="http://schemas.microsoft.com/office/drawing/2014/main" id="{BDF720FF-A745-4A35-B735-E614B127544F}"/>
              </a:ext>
            </a:extLst>
          </p:cNvPr>
          <p:cNvSpPr txBox="1">
            <a:spLocks/>
          </p:cNvSpPr>
          <p:nvPr/>
        </p:nvSpPr>
        <p:spPr bwMode="auto">
          <a:xfrm>
            <a:off x="722970" y="60592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de-DE" sz="2800" b="1" dirty="0">
                <a:solidFill>
                  <a:srgbClr val="0070C0"/>
                </a:solidFill>
                <a:latin typeface="Calibri"/>
                <a:ea typeface="Calibri"/>
                <a:cs typeface="Calibri"/>
              </a:rPr>
              <a:t>3.3 Zeitplan: Wann und wie </a:t>
            </a:r>
            <a:r>
              <a:rPr lang="de-DE" sz="2800" dirty="0">
                <a:latin typeface="Calibri"/>
                <a:ea typeface="Calibri"/>
                <a:cs typeface="Calibri"/>
              </a:rPr>
              <a:t>finden die Bausteine des</a:t>
            </a:r>
            <a:br>
              <a:rPr lang="de-DE" sz="2800" dirty="0">
                <a:latin typeface="Calibri"/>
                <a:ea typeface="Calibri"/>
                <a:cs typeface="Calibri"/>
              </a:rPr>
            </a:br>
            <a:r>
              <a:rPr lang="de-DE" sz="2800" dirty="0">
                <a:latin typeface="Calibri"/>
                <a:ea typeface="Calibri"/>
                <a:cs typeface="Calibri"/>
              </a:rPr>
              <a:t>      Einarbeitungskonzeptes statt? </a:t>
            </a:r>
            <a:endParaRPr lang="de-DE" sz="2800" dirty="0">
              <a:latin typeface="Calibri"/>
              <a:cs typeface="Calibri"/>
            </a:endParaRPr>
          </a:p>
        </p:txBody>
      </p:sp>
      <p:pic>
        <p:nvPicPr>
          <p:cNvPr id="8" name="Grafik 7">
            <a:extLst>
              <a:ext uri="{FF2B5EF4-FFF2-40B4-BE49-F238E27FC236}">
                <a16:creationId xmlns:a16="http://schemas.microsoft.com/office/drawing/2014/main" id="{2E17F65B-7150-467E-AD97-E58D56DA38BA}"/>
              </a:ext>
            </a:extLst>
          </p:cNvPr>
          <p:cNvPicPr>
            <a:picLocks noChangeAspect="1"/>
          </p:cNvPicPr>
          <p:nvPr/>
        </p:nvPicPr>
        <p:blipFill>
          <a:blip r:embed="rId3"/>
          <a:stretch>
            <a:fillRect/>
          </a:stretch>
        </p:blipFill>
        <p:spPr>
          <a:xfrm>
            <a:off x="874439" y="3796245"/>
            <a:ext cx="4629388" cy="2756042"/>
          </a:xfrm>
          <a:prstGeom prst="rect">
            <a:avLst/>
          </a:prstGeom>
        </p:spPr>
      </p:pic>
      <p:pic>
        <p:nvPicPr>
          <p:cNvPr id="9" name="Grafik 8">
            <a:extLst>
              <a:ext uri="{FF2B5EF4-FFF2-40B4-BE49-F238E27FC236}">
                <a16:creationId xmlns:a16="http://schemas.microsoft.com/office/drawing/2014/main" id="{367EC739-78A8-454C-A6FD-9699D3D8005F}"/>
              </a:ext>
            </a:extLst>
          </p:cNvPr>
          <p:cNvPicPr>
            <a:picLocks noChangeAspect="1"/>
          </p:cNvPicPr>
          <p:nvPr/>
        </p:nvPicPr>
        <p:blipFill>
          <a:blip r:embed="rId4"/>
          <a:stretch>
            <a:fillRect/>
          </a:stretch>
        </p:blipFill>
        <p:spPr>
          <a:xfrm>
            <a:off x="6096000" y="3661556"/>
            <a:ext cx="5600988" cy="2768742"/>
          </a:xfrm>
          <a:prstGeom prst="rect">
            <a:avLst/>
          </a:prstGeom>
        </p:spPr>
      </p:pic>
      <p:pic>
        <p:nvPicPr>
          <p:cNvPr id="7" name="Grafik 6">
            <a:extLst>
              <a:ext uri="{FF2B5EF4-FFF2-40B4-BE49-F238E27FC236}">
                <a16:creationId xmlns:a16="http://schemas.microsoft.com/office/drawing/2014/main" id="{62B5CEAD-C1B0-4134-80C3-69E32B00CB33}"/>
              </a:ext>
            </a:extLst>
          </p:cNvPr>
          <p:cNvPicPr>
            <a:picLocks noChangeAspect="1"/>
          </p:cNvPicPr>
          <p:nvPr/>
        </p:nvPicPr>
        <p:blipFill>
          <a:blip r:embed="rId5"/>
          <a:stretch>
            <a:fillRect/>
          </a:stretch>
        </p:blipFill>
        <p:spPr bwMode="auto">
          <a:xfrm>
            <a:off x="9354091" y="0"/>
            <a:ext cx="2837909" cy="1325563"/>
          </a:xfrm>
          <a:prstGeom prst="rect">
            <a:avLst/>
          </a:prstGeom>
        </p:spPr>
      </p:pic>
    </p:spTree>
    <p:extLst>
      <p:ext uri="{BB962C8B-B14F-4D97-AF65-F5344CB8AC3E}">
        <p14:creationId xmlns:p14="http://schemas.microsoft.com/office/powerpoint/2010/main" val="1647738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4541A4C8-87E8-4C30-8050-0C04E18832F9}"/>
              </a:ext>
            </a:extLst>
          </p:cNvPr>
          <p:cNvSpPr txBox="1">
            <a:spLocks noGrp="1"/>
          </p:cNvSpPr>
          <p:nvPr>
            <p:ph type="title"/>
          </p:nvPr>
        </p:nvSpPr>
        <p:spPr bwMode="auto">
          <a:xfrm>
            <a:off x="838200" y="28199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de-DE" sz="2800" b="1" dirty="0">
                <a:solidFill>
                  <a:srgbClr val="0070C0"/>
                </a:solidFill>
                <a:latin typeface="Calibri"/>
                <a:ea typeface="Calibri"/>
                <a:cs typeface="Calibri"/>
              </a:rPr>
              <a:t>3.3 Zeitplan: Wann und wie </a:t>
            </a:r>
            <a:r>
              <a:rPr lang="de-DE" sz="2800" dirty="0">
                <a:latin typeface="Calibri"/>
                <a:ea typeface="Calibri"/>
                <a:cs typeface="Calibri"/>
              </a:rPr>
              <a:t>finden die Bausteine des</a:t>
            </a:r>
            <a:br>
              <a:rPr lang="de-DE" sz="2800" dirty="0">
                <a:latin typeface="Calibri"/>
                <a:ea typeface="Calibri"/>
                <a:cs typeface="Calibri"/>
              </a:rPr>
            </a:br>
            <a:r>
              <a:rPr lang="de-DE" sz="2800" dirty="0">
                <a:latin typeface="Calibri"/>
                <a:ea typeface="Calibri"/>
                <a:cs typeface="Calibri"/>
              </a:rPr>
              <a:t>      Einarbeitungskonzeptes statt? </a:t>
            </a:r>
            <a:endParaRPr lang="de-DE" sz="2800" dirty="0">
              <a:latin typeface="Calibri"/>
              <a:cs typeface="Calibri"/>
            </a:endParaRPr>
          </a:p>
        </p:txBody>
      </p:sp>
      <p:grpSp>
        <p:nvGrpSpPr>
          <p:cNvPr id="13" name="Gruppieren 12">
            <a:extLst>
              <a:ext uri="{FF2B5EF4-FFF2-40B4-BE49-F238E27FC236}">
                <a16:creationId xmlns:a16="http://schemas.microsoft.com/office/drawing/2014/main" id="{B9CC3C06-F830-401F-B73C-CB4478635336}"/>
              </a:ext>
            </a:extLst>
          </p:cNvPr>
          <p:cNvGrpSpPr/>
          <p:nvPr/>
        </p:nvGrpSpPr>
        <p:grpSpPr>
          <a:xfrm>
            <a:off x="1984586" y="1710734"/>
            <a:ext cx="2578539" cy="3775439"/>
            <a:chOff x="1067407" y="1710734"/>
            <a:chExt cx="2578539" cy="3775439"/>
          </a:xfrm>
        </p:grpSpPr>
        <p:pic>
          <p:nvPicPr>
            <p:cNvPr id="12" name="Grafik 11">
              <a:extLst>
                <a:ext uri="{FF2B5EF4-FFF2-40B4-BE49-F238E27FC236}">
                  <a16:creationId xmlns:a16="http://schemas.microsoft.com/office/drawing/2014/main" id="{00128F84-5C1B-4583-929B-B3AD07ED6953}"/>
                </a:ext>
              </a:extLst>
            </p:cNvPr>
            <p:cNvPicPr>
              <a:picLocks noChangeAspect="1"/>
            </p:cNvPicPr>
            <p:nvPr/>
          </p:nvPicPr>
          <p:blipFill>
            <a:blip r:embed="rId2"/>
            <a:stretch>
              <a:fillRect/>
            </a:stretch>
          </p:blipFill>
          <p:spPr>
            <a:xfrm>
              <a:off x="1521181" y="1710734"/>
              <a:ext cx="2124765" cy="2790014"/>
            </a:xfrm>
            <a:prstGeom prst="rect">
              <a:avLst/>
            </a:prstGeom>
          </p:spPr>
        </p:pic>
        <p:sp>
          <p:nvSpPr>
            <p:cNvPr id="8" name="Textfeld 7">
              <a:extLst>
                <a:ext uri="{FF2B5EF4-FFF2-40B4-BE49-F238E27FC236}">
                  <a16:creationId xmlns:a16="http://schemas.microsoft.com/office/drawing/2014/main" id="{4B78DCC5-DA51-476C-9EB6-9E274CA5882A}"/>
                </a:ext>
              </a:extLst>
            </p:cNvPr>
            <p:cNvSpPr txBox="1"/>
            <p:nvPr/>
          </p:nvSpPr>
          <p:spPr bwMode="auto">
            <a:xfrm>
              <a:off x="1669184" y="4285844"/>
              <a:ext cx="1834037" cy="1200329"/>
            </a:xfrm>
            <a:prstGeom prst="rect">
              <a:avLst/>
            </a:prstGeom>
            <a:solidFill>
              <a:schemeClr val="accent1">
                <a:lumMod val="20000"/>
                <a:lumOff val="80000"/>
              </a:schemeClr>
            </a:solidFill>
          </p:spPr>
          <p:txBody>
            <a:bodyPr wrap="square" rtlCol="0">
              <a:spAutoFit/>
            </a:bodyPr>
            <a:lstStyle/>
            <a:p>
              <a:pPr>
                <a:defRPr/>
              </a:pPr>
              <a:r>
                <a:rPr lang="de-DE" b="1" dirty="0"/>
                <a:t>Zusatzdokument:</a:t>
              </a:r>
            </a:p>
            <a:p>
              <a:pPr>
                <a:defRPr/>
              </a:pPr>
              <a:r>
                <a:rPr lang="de-DE" dirty="0"/>
                <a:t>Vergleich Medienstunden und -projekttage</a:t>
              </a:r>
              <a:endParaRPr dirty="0"/>
            </a:p>
          </p:txBody>
        </p:sp>
        <p:pic>
          <p:nvPicPr>
            <p:cNvPr id="9" name="Grafik 8" descr="Informationen">
              <a:extLst>
                <a:ext uri="{FF2B5EF4-FFF2-40B4-BE49-F238E27FC236}">
                  <a16:creationId xmlns:a16="http://schemas.microsoft.com/office/drawing/2014/main" id="{4DFB5E11-C788-4374-AA93-E348B62684D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67407" y="3906071"/>
              <a:ext cx="759546" cy="759546"/>
            </a:xfrm>
            <a:prstGeom prst="rect">
              <a:avLst/>
            </a:prstGeom>
          </p:spPr>
        </p:pic>
      </p:grpSp>
      <p:grpSp>
        <p:nvGrpSpPr>
          <p:cNvPr id="19" name="Gruppieren 18">
            <a:extLst>
              <a:ext uri="{FF2B5EF4-FFF2-40B4-BE49-F238E27FC236}">
                <a16:creationId xmlns:a16="http://schemas.microsoft.com/office/drawing/2014/main" id="{29F5451E-E739-46F9-B595-B7A066A09BFC}"/>
              </a:ext>
            </a:extLst>
          </p:cNvPr>
          <p:cNvGrpSpPr/>
          <p:nvPr/>
        </p:nvGrpSpPr>
        <p:grpSpPr>
          <a:xfrm>
            <a:off x="6297019" y="1607561"/>
            <a:ext cx="2663716" cy="3878612"/>
            <a:chOff x="4247723" y="1607561"/>
            <a:chExt cx="2663716" cy="3878612"/>
          </a:xfrm>
        </p:grpSpPr>
        <p:pic>
          <p:nvPicPr>
            <p:cNvPr id="18" name="Grafik 17">
              <a:extLst>
                <a:ext uri="{FF2B5EF4-FFF2-40B4-BE49-F238E27FC236}">
                  <a16:creationId xmlns:a16="http://schemas.microsoft.com/office/drawing/2014/main" id="{7FF6543D-D7CD-457E-9FBC-F653FBE2981F}"/>
                </a:ext>
              </a:extLst>
            </p:cNvPr>
            <p:cNvPicPr>
              <a:picLocks noChangeAspect="1"/>
            </p:cNvPicPr>
            <p:nvPr/>
          </p:nvPicPr>
          <p:blipFill>
            <a:blip r:embed="rId5"/>
            <a:stretch>
              <a:fillRect/>
            </a:stretch>
          </p:blipFill>
          <p:spPr>
            <a:xfrm>
              <a:off x="4627496" y="1607561"/>
              <a:ext cx="2283943" cy="3067607"/>
            </a:xfrm>
            <a:prstGeom prst="rect">
              <a:avLst/>
            </a:prstGeom>
          </p:spPr>
        </p:pic>
        <p:sp>
          <p:nvSpPr>
            <p:cNvPr id="16" name="Textfeld 15">
              <a:extLst>
                <a:ext uri="{FF2B5EF4-FFF2-40B4-BE49-F238E27FC236}">
                  <a16:creationId xmlns:a16="http://schemas.microsoft.com/office/drawing/2014/main" id="{575CC03E-486B-44D4-B20E-C40B462457F5}"/>
                </a:ext>
              </a:extLst>
            </p:cNvPr>
            <p:cNvSpPr txBox="1"/>
            <p:nvPr/>
          </p:nvSpPr>
          <p:spPr bwMode="auto">
            <a:xfrm>
              <a:off x="4849500" y="4285844"/>
              <a:ext cx="1834037" cy="1200329"/>
            </a:xfrm>
            <a:prstGeom prst="rect">
              <a:avLst/>
            </a:prstGeom>
            <a:solidFill>
              <a:schemeClr val="accent1">
                <a:lumMod val="20000"/>
                <a:lumOff val="80000"/>
              </a:schemeClr>
            </a:solidFill>
          </p:spPr>
          <p:txBody>
            <a:bodyPr wrap="square" rtlCol="0">
              <a:spAutoFit/>
            </a:bodyPr>
            <a:lstStyle/>
            <a:p>
              <a:pPr>
                <a:defRPr/>
              </a:pPr>
              <a:r>
                <a:rPr lang="de-DE" b="1" dirty="0"/>
                <a:t>Zusatzdokument:</a:t>
              </a:r>
            </a:p>
            <a:p>
              <a:pPr>
                <a:defRPr/>
              </a:pPr>
              <a:r>
                <a:rPr lang="de-DE" dirty="0"/>
                <a:t>Medienstunden Gymnasium Burgkunstadt</a:t>
              </a:r>
              <a:endParaRPr dirty="0"/>
            </a:p>
          </p:txBody>
        </p:sp>
        <p:pic>
          <p:nvPicPr>
            <p:cNvPr id="17" name="Grafik 16" descr="Informationen">
              <a:extLst>
                <a:ext uri="{FF2B5EF4-FFF2-40B4-BE49-F238E27FC236}">
                  <a16:creationId xmlns:a16="http://schemas.microsoft.com/office/drawing/2014/main" id="{DE3E89BD-08B8-4F21-A9FC-3042931AA1B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47723" y="3906071"/>
              <a:ext cx="759546" cy="759546"/>
            </a:xfrm>
            <a:prstGeom prst="rect">
              <a:avLst/>
            </a:prstGeom>
          </p:spPr>
        </p:pic>
      </p:grpSp>
    </p:spTree>
    <p:extLst>
      <p:ext uri="{BB962C8B-B14F-4D97-AF65-F5344CB8AC3E}">
        <p14:creationId xmlns:p14="http://schemas.microsoft.com/office/powerpoint/2010/main" val="10983628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7" name="Grafik 6">
            <a:extLst>
              <a:ext uri="{FF2B5EF4-FFF2-40B4-BE49-F238E27FC236}">
                <a16:creationId xmlns:a16="http://schemas.microsoft.com/office/drawing/2014/main" id="{9439716B-C9FB-403C-A5EE-A6098C7C97BB}"/>
              </a:ext>
            </a:extLst>
          </p:cNvPr>
          <p:cNvPicPr>
            <a:picLocks noChangeAspect="1"/>
          </p:cNvPicPr>
          <p:nvPr/>
        </p:nvPicPr>
        <p:blipFill>
          <a:blip r:embed="rId3"/>
          <a:stretch>
            <a:fillRect/>
          </a:stretch>
        </p:blipFill>
        <p:spPr bwMode="auto">
          <a:xfrm>
            <a:off x="9354091" y="16901"/>
            <a:ext cx="2837909" cy="1325563"/>
          </a:xfrm>
          <a:prstGeom prst="rect">
            <a:avLst/>
          </a:prstGeom>
        </p:spPr>
      </p:pic>
      <p:sp>
        <p:nvSpPr>
          <p:cNvPr id="6" name="Titel 1">
            <a:extLst>
              <a:ext uri="{FF2B5EF4-FFF2-40B4-BE49-F238E27FC236}">
                <a16:creationId xmlns:a16="http://schemas.microsoft.com/office/drawing/2014/main" id="{31FA4540-2E05-4596-B0ED-A51C3391E00A}"/>
              </a:ext>
            </a:extLst>
          </p:cNvPr>
          <p:cNvSpPr txBox="1">
            <a:spLocks/>
          </p:cNvSpPr>
          <p:nvPr/>
        </p:nvSpPr>
        <p:spPr bwMode="auto">
          <a:xfrm>
            <a:off x="737839" y="56942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de-DE" sz="2800" b="1" dirty="0">
                <a:solidFill>
                  <a:srgbClr val="0070C0"/>
                </a:solidFill>
                <a:latin typeface="Calibri"/>
                <a:ea typeface="Calibri"/>
                <a:cs typeface="Calibri"/>
              </a:rPr>
              <a:t>3.4 Multiplikation und Implementierung: Wie </a:t>
            </a:r>
            <a:r>
              <a:rPr lang="de-DE" sz="2800" dirty="0">
                <a:latin typeface="Calibri"/>
                <a:ea typeface="Calibri"/>
                <a:cs typeface="Calibri"/>
              </a:rPr>
              <a:t>wird das </a:t>
            </a:r>
            <a:br>
              <a:rPr lang="de-DE" sz="2800" dirty="0">
                <a:latin typeface="Calibri"/>
                <a:ea typeface="Calibri"/>
                <a:cs typeface="Calibri"/>
              </a:rPr>
            </a:br>
            <a:r>
              <a:rPr lang="de-DE" sz="2800" dirty="0">
                <a:latin typeface="Calibri"/>
                <a:ea typeface="Calibri"/>
                <a:cs typeface="Calibri"/>
              </a:rPr>
              <a:t>       Konzept an die Schulgemeinschaft weitergegeben und </a:t>
            </a:r>
            <a:br>
              <a:rPr lang="de-DE" sz="2800" dirty="0">
                <a:latin typeface="Calibri"/>
                <a:ea typeface="Calibri"/>
                <a:cs typeface="Calibri"/>
              </a:rPr>
            </a:br>
            <a:r>
              <a:rPr lang="de-DE" sz="2800" dirty="0">
                <a:latin typeface="Calibri"/>
                <a:ea typeface="Calibri"/>
                <a:cs typeface="Calibri"/>
              </a:rPr>
              <a:t>       implementiert?</a:t>
            </a:r>
            <a:r>
              <a:rPr lang="de-DE" sz="2800" b="1" dirty="0">
                <a:solidFill>
                  <a:srgbClr val="0070C0"/>
                </a:solidFill>
                <a:latin typeface="Calibri"/>
                <a:ea typeface="Calibri"/>
                <a:cs typeface="Calibri"/>
              </a:rPr>
              <a:t>  </a:t>
            </a:r>
            <a:endParaRPr lang="de-DE" sz="2800" b="1" dirty="0">
              <a:solidFill>
                <a:srgbClr val="0070C0"/>
              </a:solidFill>
              <a:latin typeface="Calibri"/>
              <a:cs typeface="Calibri"/>
            </a:endParaRPr>
          </a:p>
        </p:txBody>
      </p:sp>
      <p:graphicFrame>
        <p:nvGraphicFramePr>
          <p:cNvPr id="2" name="Diagramm 1">
            <a:extLst>
              <a:ext uri="{FF2B5EF4-FFF2-40B4-BE49-F238E27FC236}">
                <a16:creationId xmlns:a16="http://schemas.microsoft.com/office/drawing/2014/main" id="{CFD0A8DE-C82A-40A3-BE8A-3FC118BD6C0A}"/>
              </a:ext>
            </a:extLst>
          </p:cNvPr>
          <p:cNvGraphicFramePr/>
          <p:nvPr>
            <p:extLst>
              <p:ext uri="{D42A27DB-BD31-4B8C-83A1-F6EECF244321}">
                <p14:modId xmlns:p14="http://schemas.microsoft.com/office/powerpoint/2010/main" val="2452394842"/>
              </p:ext>
            </p:extLst>
          </p:nvPr>
        </p:nvGraphicFramePr>
        <p:xfrm>
          <a:off x="737839" y="1894990"/>
          <a:ext cx="7133681" cy="45871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8" name="Gruppieren 7">
            <a:extLst>
              <a:ext uri="{FF2B5EF4-FFF2-40B4-BE49-F238E27FC236}">
                <a16:creationId xmlns:a16="http://schemas.microsoft.com/office/drawing/2014/main" id="{8152C6F4-26DD-444E-ABE1-9CA1E625CAC5}"/>
              </a:ext>
            </a:extLst>
          </p:cNvPr>
          <p:cNvGrpSpPr/>
          <p:nvPr/>
        </p:nvGrpSpPr>
        <p:grpSpPr>
          <a:xfrm>
            <a:off x="8153400" y="1894990"/>
            <a:ext cx="3700346" cy="4208917"/>
            <a:chOff x="8153400" y="1894990"/>
            <a:chExt cx="3700346" cy="4208917"/>
          </a:xfrm>
        </p:grpSpPr>
        <p:pic>
          <p:nvPicPr>
            <p:cNvPr id="4" name="Grafik 3">
              <a:extLst>
                <a:ext uri="{FF2B5EF4-FFF2-40B4-BE49-F238E27FC236}">
                  <a16:creationId xmlns:a16="http://schemas.microsoft.com/office/drawing/2014/main" id="{1CCB2F10-AA09-4ADB-8D10-CF24FD55BAF0}"/>
                </a:ext>
              </a:extLst>
            </p:cNvPr>
            <p:cNvPicPr>
              <a:picLocks noChangeAspect="1"/>
            </p:cNvPicPr>
            <p:nvPr/>
          </p:nvPicPr>
          <p:blipFill>
            <a:blip r:embed="rId9"/>
            <a:stretch>
              <a:fillRect/>
            </a:stretch>
          </p:blipFill>
          <p:spPr>
            <a:xfrm>
              <a:off x="8153400" y="1894990"/>
              <a:ext cx="3700346" cy="3700346"/>
            </a:xfrm>
            <a:prstGeom prst="rect">
              <a:avLst/>
            </a:prstGeom>
          </p:spPr>
        </p:pic>
        <p:sp>
          <p:nvSpPr>
            <p:cNvPr id="5" name="Rechteck 4">
              <a:extLst>
                <a:ext uri="{FF2B5EF4-FFF2-40B4-BE49-F238E27FC236}">
                  <a16:creationId xmlns:a16="http://schemas.microsoft.com/office/drawing/2014/main" id="{6D649EBB-4F81-4EBE-93B6-F38777B21E98}"/>
                </a:ext>
              </a:extLst>
            </p:cNvPr>
            <p:cNvSpPr/>
            <p:nvPr/>
          </p:nvSpPr>
          <p:spPr>
            <a:xfrm>
              <a:off x="8153400" y="5642242"/>
              <a:ext cx="3300761" cy="461665"/>
            </a:xfrm>
            <a:prstGeom prst="rect">
              <a:avLst/>
            </a:prstGeom>
          </p:spPr>
          <p:txBody>
            <a:bodyPr wrap="square">
              <a:spAutoFit/>
            </a:bodyPr>
            <a:lstStyle/>
            <a:p>
              <a:r>
                <a:rPr lang="sv-SE" sz="1200" dirty="0"/>
                <a:t>iStock.com/Irina_Strelnikova, Medesulda, Oksana</a:t>
              </a:r>
              <a:br>
                <a:rPr lang="sv-SE" sz="1200" dirty="0"/>
              </a:br>
              <a:r>
                <a:rPr lang="sv-SE" sz="1200" dirty="0"/>
                <a:t> Latysheva, SpicyTruffel</a:t>
              </a:r>
              <a:endParaRPr lang="de-DE" sz="1200" dirty="0"/>
            </a:p>
          </p:txBody>
        </p:sp>
      </p:grpSp>
    </p:spTree>
    <p:extLst>
      <p:ext uri="{BB962C8B-B14F-4D97-AF65-F5344CB8AC3E}">
        <p14:creationId xmlns:p14="http://schemas.microsoft.com/office/powerpoint/2010/main" val="32272589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Titel 1">
            <a:extLst>
              <a:ext uri="{FF2B5EF4-FFF2-40B4-BE49-F238E27FC236}">
                <a16:creationId xmlns:a16="http://schemas.microsoft.com/office/drawing/2014/main" id="{D990C0DB-D055-4D6B-8C65-8A2425C4E17C}"/>
              </a:ext>
            </a:extLst>
          </p:cNvPr>
          <p:cNvSpPr txBox="1"/>
          <p:nvPr/>
        </p:nvSpPr>
        <p:spPr bwMode="auto">
          <a:xfrm>
            <a:off x="737839" y="524824"/>
            <a:ext cx="10515600" cy="132556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800" b="1" dirty="0">
                <a:solidFill>
                  <a:schemeClr val="bg1"/>
                </a:solidFill>
                <a:latin typeface="Calibri"/>
                <a:ea typeface="Calibri"/>
                <a:cs typeface="Calibri"/>
              </a:rPr>
              <a:t>Weiterführende Informationen…</a:t>
            </a:r>
            <a:endParaRPr sz="2800" dirty="0">
              <a:solidFill>
                <a:schemeClr val="bg1"/>
              </a:solidFill>
            </a:endParaRPr>
          </a:p>
          <a:p>
            <a:pPr>
              <a:defRPr/>
            </a:pPr>
            <a:r>
              <a:rPr lang="de-DE" sz="2800" b="1" dirty="0">
                <a:solidFill>
                  <a:schemeClr val="bg1"/>
                </a:solidFill>
                <a:latin typeface="Calibri"/>
                <a:ea typeface="Calibri"/>
                <a:cs typeface="Calibri"/>
              </a:rPr>
              <a:t>… zu finden im </a:t>
            </a:r>
            <a:r>
              <a:rPr lang="de-DE" sz="2800" b="1" dirty="0" err="1">
                <a:solidFill>
                  <a:schemeClr val="bg1"/>
                </a:solidFill>
                <a:latin typeface="Calibri"/>
                <a:ea typeface="Calibri"/>
                <a:cs typeface="Calibri"/>
              </a:rPr>
              <a:t>mebis</a:t>
            </a:r>
            <a:r>
              <a:rPr lang="de-DE" sz="2800" b="1" dirty="0">
                <a:solidFill>
                  <a:schemeClr val="bg1"/>
                </a:solidFill>
                <a:latin typeface="Calibri"/>
                <a:ea typeface="Calibri"/>
                <a:cs typeface="Calibri"/>
              </a:rPr>
              <a:t> Magazin</a:t>
            </a:r>
            <a:endParaRPr lang="de-DE" sz="2800" b="1" dirty="0">
              <a:solidFill>
                <a:schemeClr val="bg1"/>
              </a:solidFill>
              <a:latin typeface="Calibri"/>
              <a:cs typeface="Calibri"/>
            </a:endParaRPr>
          </a:p>
        </p:txBody>
      </p:sp>
      <p:pic>
        <p:nvPicPr>
          <p:cNvPr id="12" name="Grafik 11">
            <a:extLst>
              <a:ext uri="{FF2B5EF4-FFF2-40B4-BE49-F238E27FC236}">
                <a16:creationId xmlns:a16="http://schemas.microsoft.com/office/drawing/2014/main" id="{9DF9E868-7DBB-4FBE-99BD-B5CE02F8FF7F}"/>
              </a:ext>
            </a:extLst>
          </p:cNvPr>
          <p:cNvPicPr>
            <a:picLocks noChangeAspect="1"/>
          </p:cNvPicPr>
          <p:nvPr/>
        </p:nvPicPr>
        <p:blipFill>
          <a:blip r:embed="rId3"/>
          <a:stretch/>
        </p:blipFill>
        <p:spPr bwMode="auto">
          <a:xfrm>
            <a:off x="9354091" y="-15"/>
            <a:ext cx="2837909" cy="1325563"/>
          </a:xfrm>
          <a:prstGeom prst="rect">
            <a:avLst/>
          </a:prstGeom>
        </p:spPr>
      </p:pic>
      <p:sp>
        <p:nvSpPr>
          <p:cNvPr id="7" name="Inhaltsplatzhalter 2">
            <a:extLst>
              <a:ext uri="{FF2B5EF4-FFF2-40B4-BE49-F238E27FC236}">
                <a16:creationId xmlns:a16="http://schemas.microsoft.com/office/drawing/2014/main" id="{5ABD610B-FA3E-49A6-88C9-DAE9830ABB80}"/>
              </a:ext>
            </a:extLst>
          </p:cNvPr>
          <p:cNvSpPr txBox="1">
            <a:spLocks/>
          </p:cNvSpPr>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defRPr/>
            </a:pPr>
            <a:r>
              <a:rPr lang="de-DE" sz="2200" dirty="0">
                <a:solidFill>
                  <a:schemeClr val="bg1"/>
                </a:solidFill>
                <a:latin typeface="Calibri"/>
                <a:ea typeface="Calibri"/>
                <a:cs typeface="Times New Roman"/>
              </a:rPr>
              <a:t>Einarbeitungskonzept für Lernende etablieren: </a:t>
            </a:r>
            <a:r>
              <a:rPr lang="de-DE" sz="2200" u="sng" dirty="0">
                <a:hlinkClick r:id="rId4"/>
              </a:rPr>
              <a:t>https://mebis.bycs.de/digitale-schule-der-zukunft/leitfaden/planung/angebote-und-massnahmen-im-bereich-der-medienerziehung-fuer-lernende-abstimmen/einarbeitungskonzept-fuer-lernende-etablieren</a:t>
            </a:r>
            <a:r>
              <a:rPr lang="de-DE" sz="2200" dirty="0"/>
              <a:t> </a:t>
            </a:r>
            <a:endParaRPr lang="de-DE" sz="2200" dirty="0">
              <a:latin typeface="Calibri"/>
              <a:ea typeface="Calibri"/>
              <a:cs typeface="Times New Roman"/>
            </a:endParaRPr>
          </a:p>
          <a:p>
            <a:pPr algn="l">
              <a:defRPr/>
            </a:pPr>
            <a:endParaRPr lang="de-DE" sz="2200" dirty="0">
              <a:latin typeface="Calibri"/>
              <a:ea typeface="Calibri"/>
              <a:cs typeface="Times New Roman"/>
            </a:endParaRPr>
          </a:p>
          <a:p>
            <a:pPr algn="l">
              <a:defRPr/>
            </a:pPr>
            <a:r>
              <a:rPr lang="de-DE" sz="2200" dirty="0">
                <a:solidFill>
                  <a:schemeClr val="bg1"/>
                </a:solidFill>
                <a:latin typeface="Calibri"/>
                <a:ea typeface="Calibri"/>
                <a:cs typeface="Times New Roman"/>
              </a:rPr>
              <a:t>Grundlegende Gedanken zur Medienerziehung einbeziehen:</a:t>
            </a:r>
            <a:br>
              <a:rPr lang="de-DE" sz="2200" dirty="0">
                <a:ea typeface="Calibri"/>
                <a:cs typeface="Times New Roman"/>
              </a:rPr>
            </a:br>
            <a:r>
              <a:rPr lang="de-DE" sz="2200" dirty="0">
                <a:ea typeface="Calibri"/>
                <a:cs typeface="Times New Roman"/>
                <a:hlinkClick r:id="rId5"/>
              </a:rPr>
              <a:t>https://mebis.bycs.de/digitale-schule-der-zukunft/leitfaden/rahmenbedingungen/grundlegende-gedanken-zur-medienerziehung-einbeziehen</a:t>
            </a:r>
            <a:r>
              <a:rPr lang="de-DE" sz="2200" dirty="0">
                <a:ea typeface="Calibri"/>
                <a:cs typeface="Times New Roman"/>
              </a:rPr>
              <a:t> </a:t>
            </a:r>
            <a:endParaRPr lang="de-DE" sz="2200" dirty="0">
              <a:latin typeface="Calibri"/>
              <a:ea typeface="Calibri"/>
              <a:cs typeface="Times New Roman"/>
            </a:endParaRPr>
          </a:p>
        </p:txBody>
      </p:sp>
      <p:pic>
        <p:nvPicPr>
          <p:cNvPr id="13" name="Grafik 12">
            <a:extLst>
              <a:ext uri="{FF2B5EF4-FFF2-40B4-BE49-F238E27FC236}">
                <a16:creationId xmlns:a16="http://schemas.microsoft.com/office/drawing/2014/main" id="{A66C2D41-376B-4330-AE08-93C44026D288}"/>
              </a:ext>
            </a:extLst>
          </p:cNvPr>
          <p:cNvPicPr>
            <a:picLocks noChangeAspect="1"/>
          </p:cNvPicPr>
          <p:nvPr/>
        </p:nvPicPr>
        <p:blipFill>
          <a:blip r:embed="rId6">
            <a:duotone>
              <a:schemeClr val="accent1">
                <a:shade val="45000"/>
                <a:satMod val="135000"/>
              </a:schemeClr>
              <a:prstClr val="white"/>
            </a:duotone>
          </a:blip>
          <a:stretch>
            <a:fillRect/>
          </a:stretch>
        </p:blipFill>
        <p:spPr bwMode="auto">
          <a:xfrm>
            <a:off x="9204476" y="2375226"/>
            <a:ext cx="1372033" cy="1372033"/>
          </a:xfrm>
          <a:prstGeom prst="rect">
            <a:avLst/>
          </a:prstGeom>
        </p:spPr>
      </p:pic>
      <p:pic>
        <p:nvPicPr>
          <p:cNvPr id="14" name="Grafik 13">
            <a:extLst>
              <a:ext uri="{FF2B5EF4-FFF2-40B4-BE49-F238E27FC236}">
                <a16:creationId xmlns:a16="http://schemas.microsoft.com/office/drawing/2014/main" id="{A52A6826-89FB-4D11-B6EC-01D741666A8B}"/>
              </a:ext>
            </a:extLst>
          </p:cNvPr>
          <p:cNvPicPr>
            <a:picLocks noChangeAspect="1"/>
          </p:cNvPicPr>
          <p:nvPr/>
        </p:nvPicPr>
        <p:blipFill>
          <a:blip r:embed="rId7">
            <a:duotone>
              <a:schemeClr val="accent1">
                <a:shade val="45000"/>
                <a:satMod val="135000"/>
              </a:schemeClr>
              <a:prstClr val="white"/>
            </a:duotone>
          </a:blip>
          <a:stretch>
            <a:fillRect/>
          </a:stretch>
        </p:blipFill>
        <p:spPr bwMode="auto">
          <a:xfrm>
            <a:off x="9204476" y="4390233"/>
            <a:ext cx="1372033" cy="1372033"/>
          </a:xfrm>
          <a:prstGeom prst="rect">
            <a:avLst/>
          </a:prstGeom>
        </p:spPr>
      </p:pic>
    </p:spTree>
    <p:extLst>
      <p:ext uri="{BB962C8B-B14F-4D97-AF65-F5344CB8AC3E}">
        <p14:creationId xmlns:p14="http://schemas.microsoft.com/office/powerpoint/2010/main" val="34575486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Inhaltsplatzhalter 2">
            <a:extLst>
              <a:ext uri="{FF2B5EF4-FFF2-40B4-BE49-F238E27FC236}">
                <a16:creationId xmlns:a16="http://schemas.microsoft.com/office/drawing/2014/main" id="{720B6A56-6E5E-4E9C-986C-9652058CE965}"/>
              </a:ext>
            </a:extLst>
          </p:cNvPr>
          <p:cNvSpPr txBox="1">
            <a:spLocks/>
          </p:cNvSpPr>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defRPr/>
            </a:pPr>
            <a:endParaRPr lang="de-DE" sz="2200" dirty="0">
              <a:latin typeface="Calibri"/>
              <a:ea typeface="Calibri"/>
              <a:cs typeface="Times New Roman"/>
            </a:endParaRPr>
          </a:p>
          <a:p>
            <a:pPr>
              <a:defRPr/>
            </a:pPr>
            <a:endParaRPr lang="de-DE" dirty="0"/>
          </a:p>
        </p:txBody>
      </p:sp>
      <p:sp>
        <p:nvSpPr>
          <p:cNvPr id="9" name="Titel 1">
            <a:extLst>
              <a:ext uri="{FF2B5EF4-FFF2-40B4-BE49-F238E27FC236}">
                <a16:creationId xmlns:a16="http://schemas.microsoft.com/office/drawing/2014/main" id="{D990C0DB-D055-4D6B-8C65-8A2425C4E17C}"/>
              </a:ext>
            </a:extLst>
          </p:cNvPr>
          <p:cNvSpPr txBox="1"/>
          <p:nvPr/>
        </p:nvSpPr>
        <p:spPr bwMode="auto">
          <a:xfrm>
            <a:off x="737839" y="524824"/>
            <a:ext cx="10515600" cy="132556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800" b="1" dirty="0">
                <a:solidFill>
                  <a:schemeClr val="bg1"/>
                </a:solidFill>
                <a:latin typeface="Calibri"/>
                <a:ea typeface="Calibri"/>
                <a:cs typeface="Calibri"/>
              </a:rPr>
              <a:t>Weiterführende Informationen…</a:t>
            </a:r>
            <a:endParaRPr sz="2800" dirty="0">
              <a:solidFill>
                <a:schemeClr val="bg1"/>
              </a:solidFill>
            </a:endParaRPr>
          </a:p>
          <a:p>
            <a:pPr>
              <a:defRPr/>
            </a:pPr>
            <a:r>
              <a:rPr lang="de-DE" sz="2800" b="1" dirty="0">
                <a:solidFill>
                  <a:schemeClr val="bg1"/>
                </a:solidFill>
                <a:latin typeface="Calibri"/>
                <a:ea typeface="Calibri"/>
                <a:cs typeface="Calibri"/>
              </a:rPr>
              <a:t>… und Materialien im </a:t>
            </a:r>
            <a:r>
              <a:rPr lang="de-DE" sz="2800" b="1" dirty="0" err="1">
                <a:solidFill>
                  <a:schemeClr val="bg1"/>
                </a:solidFill>
                <a:latin typeface="Calibri"/>
                <a:ea typeface="Calibri"/>
                <a:cs typeface="Calibri"/>
              </a:rPr>
              <a:t>BdB</a:t>
            </a:r>
            <a:r>
              <a:rPr lang="de-DE" sz="2800" b="1" dirty="0">
                <a:solidFill>
                  <a:schemeClr val="bg1"/>
                </a:solidFill>
                <a:latin typeface="Calibri"/>
                <a:ea typeface="Calibri"/>
                <a:cs typeface="Calibri"/>
              </a:rPr>
              <a:t>-</a:t>
            </a:r>
            <a:r>
              <a:rPr lang="de-DE" sz="2800" b="1" dirty="0" err="1">
                <a:solidFill>
                  <a:schemeClr val="bg1"/>
                </a:solidFill>
                <a:latin typeface="Calibri"/>
                <a:ea typeface="Calibri"/>
                <a:cs typeface="Calibri"/>
              </a:rPr>
              <a:t>mebis</a:t>
            </a:r>
            <a:r>
              <a:rPr lang="de-DE" sz="2800" b="1" dirty="0">
                <a:solidFill>
                  <a:schemeClr val="bg1"/>
                </a:solidFill>
                <a:latin typeface="Calibri"/>
                <a:ea typeface="Calibri"/>
                <a:cs typeface="Calibri"/>
              </a:rPr>
              <a:t>-Kurs</a:t>
            </a:r>
            <a:endParaRPr lang="de-DE" sz="2800" b="1" dirty="0">
              <a:solidFill>
                <a:schemeClr val="bg1"/>
              </a:solidFill>
              <a:latin typeface="Calibri"/>
              <a:cs typeface="Calibri"/>
            </a:endParaRPr>
          </a:p>
        </p:txBody>
      </p:sp>
      <p:pic>
        <p:nvPicPr>
          <p:cNvPr id="12" name="Grafik 11">
            <a:extLst>
              <a:ext uri="{FF2B5EF4-FFF2-40B4-BE49-F238E27FC236}">
                <a16:creationId xmlns:a16="http://schemas.microsoft.com/office/drawing/2014/main" id="{9DF9E868-7DBB-4FBE-99BD-B5CE02F8FF7F}"/>
              </a:ext>
            </a:extLst>
          </p:cNvPr>
          <p:cNvPicPr>
            <a:picLocks noChangeAspect="1"/>
          </p:cNvPicPr>
          <p:nvPr/>
        </p:nvPicPr>
        <p:blipFill>
          <a:blip r:embed="rId3"/>
          <a:stretch/>
        </p:blipFill>
        <p:spPr bwMode="auto">
          <a:xfrm>
            <a:off x="9354091" y="-15"/>
            <a:ext cx="2837909" cy="1325563"/>
          </a:xfrm>
          <a:prstGeom prst="rect">
            <a:avLst/>
          </a:prstGeom>
        </p:spPr>
      </p:pic>
      <p:sp>
        <p:nvSpPr>
          <p:cNvPr id="7" name="Inhaltsplatzhalter 2">
            <a:extLst>
              <a:ext uri="{FF2B5EF4-FFF2-40B4-BE49-F238E27FC236}">
                <a16:creationId xmlns:a16="http://schemas.microsoft.com/office/drawing/2014/main" id="{4FEDFA84-6A81-4461-B37D-3CEC0EF70133}"/>
              </a:ext>
            </a:extLst>
          </p:cNvPr>
          <p:cNvSpPr txBox="1">
            <a:spLocks/>
          </p:cNvSpPr>
          <p:nvPr/>
        </p:nvSpPr>
        <p:spPr bwMode="auto">
          <a:xfrm>
            <a:off x="838197" y="2093252"/>
            <a:ext cx="9010137" cy="4239923"/>
          </a:xfrm>
          <a:prstGeom prst="rect">
            <a:avLst/>
          </a:prstGeom>
        </p:spPr>
        <p:txBody>
          <a:bodyPr vertOverflow="overflow" horzOverflow="overflow" vert="horz" wrap="square" lIns="91440" tIns="45720" rIns="91440" bIns="45720" numCol="1" spcCol="0" rtlCol="0" fromWordArt="0" anchor="t" anchorCtr="0" forceAA="0" compatLnSpc="0">
            <a:normAutofit fontScale="92500" lnSpcReduction="20000"/>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342900" indent="-342900" algn="l">
              <a:buFont typeface="Arial" panose="020B0604020202020204" pitchFamily="34" charset="0"/>
              <a:buChar char="•"/>
              <a:defRPr/>
            </a:pPr>
            <a:r>
              <a:rPr lang="de-DE" sz="2600" dirty="0">
                <a:solidFill>
                  <a:schemeClr val="bg1"/>
                </a:solidFill>
                <a:latin typeface="Calibri"/>
                <a:ea typeface="Calibri"/>
                <a:cs typeface="Times New Roman"/>
              </a:rPr>
              <a:t>Exemplarischer Elternbrief zum Einarbeitungs-</a:t>
            </a:r>
            <a:br>
              <a:rPr lang="de-DE" sz="2600" dirty="0">
                <a:solidFill>
                  <a:schemeClr val="bg1"/>
                </a:solidFill>
                <a:latin typeface="Calibri"/>
                <a:ea typeface="Calibri"/>
                <a:cs typeface="Times New Roman"/>
              </a:rPr>
            </a:br>
            <a:r>
              <a:rPr lang="de-DE" sz="2600" dirty="0" err="1">
                <a:solidFill>
                  <a:schemeClr val="bg1"/>
                </a:solidFill>
                <a:latin typeface="Calibri"/>
                <a:ea typeface="Calibri"/>
                <a:cs typeface="Times New Roman"/>
              </a:rPr>
              <a:t>konzept</a:t>
            </a:r>
            <a:r>
              <a:rPr lang="de-DE" sz="2600" dirty="0">
                <a:solidFill>
                  <a:schemeClr val="bg1"/>
                </a:solidFill>
                <a:latin typeface="Calibri"/>
                <a:ea typeface="Calibri"/>
                <a:cs typeface="Times New Roman"/>
              </a:rPr>
              <a:t> für Lernende</a:t>
            </a:r>
          </a:p>
          <a:p>
            <a:pPr marL="342900" indent="-342900" algn="l">
              <a:buFont typeface="Arial" panose="020B0604020202020204" pitchFamily="34" charset="0"/>
              <a:buChar char="•"/>
              <a:defRPr/>
            </a:pPr>
            <a:endParaRPr lang="de-DE" sz="2600" dirty="0">
              <a:solidFill>
                <a:schemeClr val="bg1"/>
              </a:solidFill>
              <a:latin typeface="Calibri"/>
              <a:ea typeface="Calibri"/>
              <a:cs typeface="Times New Roman"/>
            </a:endParaRPr>
          </a:p>
          <a:p>
            <a:pPr marL="342900" indent="-342900" algn="l">
              <a:buFont typeface="Arial" panose="020B0604020202020204" pitchFamily="34" charset="0"/>
              <a:buChar char="•"/>
              <a:defRPr/>
            </a:pPr>
            <a:r>
              <a:rPr lang="de-DE" sz="2600" dirty="0">
                <a:solidFill>
                  <a:schemeClr val="bg1"/>
                </a:solidFill>
                <a:latin typeface="Calibri"/>
                <a:ea typeface="Calibri"/>
                <a:cs typeface="Times New Roman"/>
              </a:rPr>
              <a:t>Schulungsinhalte zur Einführung einer </a:t>
            </a:r>
            <a:br>
              <a:rPr lang="de-DE" sz="2600" dirty="0">
                <a:solidFill>
                  <a:schemeClr val="bg1"/>
                </a:solidFill>
                <a:latin typeface="Calibri"/>
                <a:ea typeface="Calibri"/>
                <a:cs typeface="Times New Roman"/>
              </a:rPr>
            </a:br>
            <a:r>
              <a:rPr lang="de-DE" sz="2600" dirty="0" err="1">
                <a:solidFill>
                  <a:schemeClr val="bg1"/>
                </a:solidFill>
                <a:latin typeface="Calibri"/>
                <a:ea typeface="Calibri"/>
                <a:cs typeface="Times New Roman"/>
              </a:rPr>
              <a:t>Notizenapp</a:t>
            </a:r>
            <a:endParaRPr lang="de-DE" sz="2600" dirty="0">
              <a:solidFill>
                <a:schemeClr val="bg1"/>
              </a:solidFill>
              <a:latin typeface="Calibri"/>
              <a:ea typeface="Calibri"/>
              <a:cs typeface="Times New Roman"/>
            </a:endParaRPr>
          </a:p>
          <a:p>
            <a:pPr marL="342900" indent="-342900" algn="l">
              <a:buFont typeface="Arial" panose="020B0604020202020204" pitchFamily="34" charset="0"/>
              <a:buChar char="•"/>
              <a:defRPr/>
            </a:pPr>
            <a:r>
              <a:rPr lang="de-DE" sz="2600" dirty="0">
                <a:solidFill>
                  <a:schemeClr val="bg1"/>
                </a:solidFill>
                <a:latin typeface="Calibri"/>
                <a:ea typeface="Calibri"/>
                <a:cs typeface="Times New Roman"/>
              </a:rPr>
              <a:t>Exemplarischer Selbstevaluationsbogen </a:t>
            </a:r>
            <a:br>
              <a:rPr lang="de-DE" sz="2600" dirty="0">
                <a:solidFill>
                  <a:schemeClr val="bg1"/>
                </a:solidFill>
                <a:latin typeface="Calibri"/>
                <a:ea typeface="Calibri"/>
                <a:cs typeface="Times New Roman"/>
              </a:rPr>
            </a:br>
            <a:r>
              <a:rPr lang="de-DE" sz="2600" dirty="0">
                <a:solidFill>
                  <a:schemeClr val="bg1"/>
                </a:solidFill>
                <a:latin typeface="Calibri"/>
                <a:ea typeface="Calibri"/>
                <a:cs typeface="Times New Roman"/>
              </a:rPr>
              <a:t>für Lernende zur </a:t>
            </a:r>
            <a:r>
              <a:rPr lang="de-DE" sz="2600" dirty="0" err="1">
                <a:solidFill>
                  <a:schemeClr val="bg1"/>
                </a:solidFill>
                <a:latin typeface="Calibri"/>
                <a:ea typeface="Calibri"/>
                <a:cs typeface="Times New Roman"/>
              </a:rPr>
              <a:t>Notizenapp</a:t>
            </a:r>
            <a:endParaRPr lang="de-DE" sz="2600" dirty="0">
              <a:solidFill>
                <a:schemeClr val="bg1"/>
              </a:solidFill>
              <a:latin typeface="Calibri"/>
              <a:ea typeface="Calibri"/>
              <a:cs typeface="Times New Roman"/>
            </a:endParaRPr>
          </a:p>
          <a:p>
            <a:pPr marL="342900" indent="-342900" algn="l">
              <a:buFont typeface="Arial" panose="020B0604020202020204" pitchFamily="34" charset="0"/>
              <a:buChar char="•"/>
              <a:defRPr/>
            </a:pPr>
            <a:endParaRPr lang="de-DE" sz="2600" dirty="0">
              <a:solidFill>
                <a:schemeClr val="bg1"/>
              </a:solidFill>
              <a:latin typeface="Calibri"/>
              <a:ea typeface="Calibri"/>
              <a:cs typeface="Times New Roman"/>
            </a:endParaRPr>
          </a:p>
          <a:p>
            <a:pPr marL="342900" indent="-342900" algn="l">
              <a:buFont typeface="Arial" panose="020B0604020202020204" pitchFamily="34" charset="0"/>
              <a:buChar char="•"/>
              <a:defRPr/>
            </a:pPr>
            <a:r>
              <a:rPr lang="de-DE" sz="2600" dirty="0">
                <a:solidFill>
                  <a:schemeClr val="bg1"/>
                </a:solidFill>
                <a:latin typeface="Calibri"/>
                <a:ea typeface="Calibri"/>
                <a:cs typeface="Times New Roman"/>
              </a:rPr>
              <a:t>Schulungsinhalte zum Workflow der Lernenden</a:t>
            </a:r>
          </a:p>
          <a:p>
            <a:pPr marL="342900" indent="-342900" algn="l">
              <a:buFont typeface="Arial" panose="020B0604020202020204" pitchFamily="34" charset="0"/>
              <a:buChar char="•"/>
              <a:defRPr/>
            </a:pPr>
            <a:endParaRPr lang="de-DE" sz="2600" dirty="0">
              <a:solidFill>
                <a:schemeClr val="bg1"/>
              </a:solidFill>
              <a:latin typeface="Calibri"/>
              <a:ea typeface="Calibri"/>
              <a:cs typeface="Times New Roman"/>
            </a:endParaRPr>
          </a:p>
          <a:p>
            <a:pPr marL="342900" indent="-342900" algn="l">
              <a:buFont typeface="Arial" panose="020B0604020202020204" pitchFamily="34" charset="0"/>
              <a:buChar char="•"/>
              <a:defRPr/>
            </a:pPr>
            <a:r>
              <a:rPr lang="de-DE" sz="2600" dirty="0">
                <a:solidFill>
                  <a:schemeClr val="bg1"/>
                </a:solidFill>
                <a:latin typeface="Calibri"/>
                <a:ea typeface="Calibri"/>
                <a:cs typeface="Times New Roman"/>
              </a:rPr>
              <a:t>Einarbeitungskonzept für Lernende – </a:t>
            </a:r>
            <a:br>
              <a:rPr lang="de-DE" sz="2600" dirty="0">
                <a:solidFill>
                  <a:schemeClr val="bg1"/>
                </a:solidFill>
                <a:latin typeface="Calibri"/>
                <a:ea typeface="Calibri"/>
                <a:cs typeface="Times New Roman"/>
              </a:rPr>
            </a:br>
            <a:r>
              <a:rPr lang="de-DE" sz="2600" dirty="0">
                <a:solidFill>
                  <a:schemeClr val="bg1"/>
                </a:solidFill>
                <a:latin typeface="Calibri"/>
                <a:ea typeface="Calibri"/>
                <a:cs typeface="Times New Roman"/>
              </a:rPr>
              <a:t>die wichtigsten Fragen im Überblick</a:t>
            </a:r>
          </a:p>
          <a:p>
            <a:pPr marL="342900" indent="-342900" algn="l">
              <a:buFont typeface="Arial" panose="020B0604020202020204" pitchFamily="34" charset="0"/>
              <a:buChar char="•"/>
              <a:defRPr/>
            </a:pPr>
            <a:endParaRPr lang="de-DE" sz="2600" dirty="0">
              <a:solidFill>
                <a:schemeClr val="bg1"/>
              </a:solidFill>
              <a:latin typeface="Calibri"/>
              <a:ea typeface="Calibri"/>
              <a:cs typeface="Times New Roman"/>
            </a:endParaRPr>
          </a:p>
          <a:p>
            <a:pPr>
              <a:defRPr/>
            </a:pPr>
            <a:endParaRPr lang="de-DE" dirty="0"/>
          </a:p>
        </p:txBody>
      </p:sp>
      <p:grpSp>
        <p:nvGrpSpPr>
          <p:cNvPr id="10" name="Gruppieren 9">
            <a:extLst>
              <a:ext uri="{FF2B5EF4-FFF2-40B4-BE49-F238E27FC236}">
                <a16:creationId xmlns:a16="http://schemas.microsoft.com/office/drawing/2014/main" id="{8F8F982A-76BD-449A-8D1B-63CF8D7572E3}"/>
              </a:ext>
            </a:extLst>
          </p:cNvPr>
          <p:cNvGrpSpPr/>
          <p:nvPr/>
        </p:nvGrpSpPr>
        <p:grpSpPr>
          <a:xfrm>
            <a:off x="7637656" y="1325548"/>
            <a:ext cx="4085063" cy="4239923"/>
            <a:chOff x="7135091" y="465647"/>
            <a:chExt cx="5056909" cy="5319007"/>
          </a:xfrm>
        </p:grpSpPr>
        <p:pic>
          <p:nvPicPr>
            <p:cNvPr id="11" name="Grafik 10" descr="Ein Bild, das Screenshot, Person, Kleidung, Cartoon enthält.&#10;&#10;Automatisch generierte Beschreibung">
              <a:extLst>
                <a:ext uri="{FF2B5EF4-FFF2-40B4-BE49-F238E27FC236}">
                  <a16:creationId xmlns:a16="http://schemas.microsoft.com/office/drawing/2014/main" id="{0FB26743-C1AB-4C94-9D50-958ABEED7D50}"/>
                </a:ext>
              </a:extLst>
            </p:cNvPr>
            <p:cNvPicPr>
              <a:picLocks noChangeAspect="1"/>
            </p:cNvPicPr>
            <p:nvPr/>
          </p:nvPicPr>
          <p:blipFill>
            <a:blip r:embed="rId4"/>
            <a:stretch>
              <a:fillRect/>
            </a:stretch>
          </p:blipFill>
          <p:spPr>
            <a:xfrm>
              <a:off x="7135091" y="465647"/>
              <a:ext cx="5056909" cy="5056909"/>
            </a:xfrm>
            <a:prstGeom prst="rect">
              <a:avLst/>
            </a:prstGeom>
          </p:spPr>
        </p:pic>
        <p:sp>
          <p:nvSpPr>
            <p:cNvPr id="16" name="Rechteck 15">
              <a:extLst>
                <a:ext uri="{FF2B5EF4-FFF2-40B4-BE49-F238E27FC236}">
                  <a16:creationId xmlns:a16="http://schemas.microsoft.com/office/drawing/2014/main" id="{969B9F8C-6122-4BBC-ABD4-70B50A7A8975}"/>
                </a:ext>
              </a:extLst>
            </p:cNvPr>
            <p:cNvSpPr/>
            <p:nvPr/>
          </p:nvSpPr>
          <p:spPr>
            <a:xfrm>
              <a:off x="7380312" y="5507655"/>
              <a:ext cx="2803588" cy="276999"/>
            </a:xfrm>
            <a:prstGeom prst="rect">
              <a:avLst/>
            </a:prstGeom>
          </p:spPr>
          <p:txBody>
            <a:bodyPr wrap="non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200" dirty="0">
                  <a:solidFill>
                    <a:schemeClr val="bg1"/>
                  </a:solidFill>
                </a:rPr>
                <a:t>iStock.com/</a:t>
              </a:r>
              <a:r>
                <a:rPr lang="de-DE" sz="1200" dirty="0" err="1">
                  <a:solidFill>
                    <a:schemeClr val="bg1"/>
                  </a:solidFill>
                </a:rPr>
                <a:t>Medesulda</a:t>
              </a:r>
              <a:r>
                <a:rPr lang="de-DE" sz="1200" dirty="0">
                  <a:solidFill>
                    <a:schemeClr val="bg1"/>
                  </a:solidFill>
                </a:rPr>
                <a:t>, Oksana </a:t>
              </a:r>
              <a:r>
                <a:rPr lang="de-DE" sz="1200" dirty="0" err="1">
                  <a:solidFill>
                    <a:schemeClr val="bg1"/>
                  </a:solidFill>
                </a:rPr>
                <a:t>Latysheva</a:t>
              </a:r>
              <a:endParaRPr lang="de-DE" sz="1200" dirty="0">
                <a:solidFill>
                  <a:schemeClr val="bg1"/>
                </a:solidFill>
              </a:endParaRPr>
            </a:p>
          </p:txBody>
        </p:sp>
      </p:grpSp>
    </p:spTree>
    <p:extLst>
      <p:ext uri="{BB962C8B-B14F-4D97-AF65-F5344CB8AC3E}">
        <p14:creationId xmlns:p14="http://schemas.microsoft.com/office/powerpoint/2010/main" val="34374204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rmAutofit/>
          </a:bodyPr>
          <a:lstStyle/>
          <a:p>
            <a:pPr>
              <a:defRPr/>
            </a:pPr>
            <a:r>
              <a:rPr lang="de-DE" sz="3500" b="1" dirty="0">
                <a:solidFill>
                  <a:srgbClr val="0070C0"/>
                </a:solidFill>
                <a:latin typeface="Calibri"/>
                <a:ea typeface="Calibri"/>
                <a:cs typeface="Calibri"/>
              </a:rPr>
              <a:t>Das Wichtigste in Kürze</a:t>
            </a:r>
            <a:r>
              <a:rPr lang="de-DE" sz="3500" b="1" dirty="0">
                <a:solidFill>
                  <a:srgbClr val="0070C0"/>
                </a:solidFill>
                <a:latin typeface="Calibri"/>
                <a:cs typeface="Calibri"/>
              </a:rPr>
              <a:t> </a:t>
            </a:r>
            <a:endParaRPr sz="3500" b="1" dirty="0">
              <a:solidFill>
                <a:srgbClr val="0070C0"/>
              </a:solidFill>
              <a:latin typeface="Calibri"/>
              <a:cs typeface="Calibri"/>
            </a:endParaRPr>
          </a:p>
        </p:txBody>
      </p:sp>
      <p:sp>
        <p:nvSpPr>
          <p:cNvPr id="5" name="Inhaltsplatzhalter 2"/>
          <p:cNvSpPr>
            <a:spLocks noGrp="1"/>
          </p:cNvSpPr>
          <p:nvPr>
            <p:ph idx="1"/>
          </p:nvPr>
        </p:nvSpPr>
        <p:spPr bwMode="auto">
          <a:xfrm>
            <a:off x="838198" y="1435966"/>
            <a:ext cx="6684036" cy="5243613"/>
          </a:xfrm>
        </p:spPr>
        <p:txBody>
          <a:bodyPr vertOverflow="overflow" horzOverflow="overflow" vert="horz" wrap="square" lIns="91440" tIns="45720" rIns="91440" bIns="45720" numCol="1" spcCol="0" rtlCol="0" fromWordArt="0" anchor="t" anchorCtr="0" forceAA="0" compatLnSpc="0">
            <a:normAutofit fontScale="92500" lnSpcReduction="10000"/>
          </a:bodyPr>
          <a:lstStyle/>
          <a:p>
            <a:pPr marL="514350" indent="-514350">
              <a:lnSpc>
                <a:spcPct val="120000"/>
              </a:lnSpc>
              <a:buFont typeface="+mj-lt"/>
              <a:buAutoNum type="arabicPeriod"/>
              <a:defRPr/>
            </a:pPr>
            <a:r>
              <a:rPr lang="de-DE" sz="2600" b="1" i="0" u="none" strike="noStrike" cap="none" spc="0" dirty="0">
                <a:solidFill>
                  <a:srgbClr val="0070C0"/>
                </a:solidFill>
                <a:latin typeface="Calibri"/>
                <a:ea typeface="Arial"/>
                <a:cs typeface="Calibri"/>
              </a:rPr>
              <a:t>Warum</a:t>
            </a:r>
            <a:r>
              <a:rPr lang="de-DE" sz="2600" b="0" i="0" u="none" strike="noStrike" cap="none" spc="0" dirty="0">
                <a:solidFill>
                  <a:schemeClr val="tx1"/>
                </a:solidFill>
                <a:latin typeface="Calibri"/>
                <a:ea typeface="Arial"/>
                <a:cs typeface="Calibri"/>
              </a:rPr>
              <a:t> ist die Einarbeitung der Lernenden </a:t>
            </a:r>
            <a:br>
              <a:rPr lang="de-DE" sz="2600" b="0" i="0" u="none" strike="noStrike" cap="none" spc="0" dirty="0">
                <a:solidFill>
                  <a:schemeClr val="tx1"/>
                </a:solidFill>
                <a:latin typeface="Calibri"/>
                <a:ea typeface="Arial"/>
                <a:cs typeface="Calibri"/>
              </a:rPr>
            </a:br>
            <a:r>
              <a:rPr lang="de-DE" sz="2600" b="0" i="0" u="none" strike="noStrike" cap="none" spc="0" dirty="0">
                <a:solidFill>
                  <a:schemeClr val="tx1"/>
                </a:solidFill>
                <a:latin typeface="Calibri"/>
                <a:ea typeface="Arial"/>
                <a:cs typeface="Calibri"/>
              </a:rPr>
              <a:t>wichtig? </a:t>
            </a:r>
            <a:endParaRPr sz="2600" dirty="0"/>
          </a:p>
          <a:p>
            <a:pPr marL="514350" indent="-514350">
              <a:buFont typeface="+mj-lt"/>
              <a:buAutoNum type="arabicPeriod"/>
              <a:defRPr/>
            </a:pPr>
            <a:r>
              <a:rPr lang="de-DE" sz="2600" b="1" dirty="0">
                <a:solidFill>
                  <a:srgbClr val="0070C0"/>
                </a:solidFill>
                <a:latin typeface="Calibri"/>
                <a:cs typeface="Calibri"/>
              </a:rPr>
              <a:t>Vorabüberlegungen: Wie </a:t>
            </a:r>
            <a:r>
              <a:rPr lang="de-DE" sz="2600" dirty="0">
                <a:latin typeface="Calibri"/>
                <a:cs typeface="Calibri"/>
              </a:rPr>
              <a:t>wird die Geräteeinrichtung organisiert? </a:t>
            </a:r>
            <a:endParaRPr lang="de-DE" sz="2600" b="1" dirty="0">
              <a:solidFill>
                <a:srgbClr val="0070C0"/>
              </a:solidFill>
              <a:latin typeface="Calibri"/>
              <a:cs typeface="Calibri"/>
            </a:endParaRPr>
          </a:p>
          <a:p>
            <a:pPr marL="514350" indent="-514350">
              <a:lnSpc>
                <a:spcPct val="110000"/>
              </a:lnSpc>
              <a:buFont typeface="+mj-lt"/>
              <a:buAutoNum type="arabicPeriod"/>
              <a:defRPr/>
            </a:pPr>
            <a:r>
              <a:rPr lang="de-DE" sz="2600" b="1" dirty="0">
                <a:solidFill>
                  <a:srgbClr val="0070C0"/>
                </a:solidFill>
                <a:latin typeface="Calibri"/>
                <a:cs typeface="Calibri"/>
              </a:rPr>
              <a:t>Was </a:t>
            </a:r>
            <a:r>
              <a:rPr lang="de-DE" sz="2600" dirty="0">
                <a:latin typeface="Calibri"/>
                <a:cs typeface="Calibri"/>
              </a:rPr>
              <a:t>muss bei der Konzepterstellung berücksichtigt werden?</a:t>
            </a:r>
          </a:p>
          <a:p>
            <a:pPr marL="457200" lvl="1" indent="0">
              <a:lnSpc>
                <a:spcPct val="107000"/>
              </a:lnSpc>
              <a:buNone/>
              <a:defRPr/>
            </a:pPr>
            <a:r>
              <a:rPr lang="de-DE" sz="1800" b="1" dirty="0">
                <a:solidFill>
                  <a:srgbClr val="0070C0"/>
                </a:solidFill>
                <a:latin typeface="Calibri"/>
                <a:ea typeface="Calibri"/>
                <a:cs typeface="Times New Roman"/>
              </a:rPr>
              <a:t>3.1 	Inhalte</a:t>
            </a:r>
            <a:r>
              <a:rPr lang="de-DE" sz="1800" dirty="0">
                <a:latin typeface="Calibri"/>
                <a:ea typeface="Calibri"/>
                <a:cs typeface="Times New Roman"/>
              </a:rPr>
              <a:t>: </a:t>
            </a:r>
            <a:r>
              <a:rPr lang="de-DE" sz="1800" b="1" dirty="0">
                <a:solidFill>
                  <a:srgbClr val="0070C0"/>
                </a:solidFill>
                <a:latin typeface="Calibri"/>
                <a:ea typeface="Calibri"/>
                <a:cs typeface="Times New Roman"/>
              </a:rPr>
              <a:t>Was</a:t>
            </a:r>
            <a:r>
              <a:rPr lang="de-DE" sz="1800" dirty="0">
                <a:latin typeface="Calibri"/>
                <a:ea typeface="Calibri"/>
                <a:cs typeface="Times New Roman"/>
              </a:rPr>
              <a:t> müssen die Schülerinnen und Schüler mit und 	über das Medium lernen? </a:t>
            </a:r>
            <a:endParaRPr lang="de-DE" sz="1800" b="1" dirty="0">
              <a:solidFill>
                <a:srgbClr val="0070C0"/>
              </a:solidFill>
              <a:latin typeface="Calibri"/>
              <a:ea typeface="Calibri"/>
              <a:cs typeface="Times New Roman"/>
            </a:endParaRPr>
          </a:p>
          <a:p>
            <a:pPr marL="457200" lvl="1" indent="0">
              <a:lnSpc>
                <a:spcPct val="107000"/>
              </a:lnSpc>
              <a:buNone/>
              <a:defRPr/>
            </a:pPr>
            <a:r>
              <a:rPr lang="de-DE" sz="1800" b="1" dirty="0">
                <a:solidFill>
                  <a:srgbClr val="0070C0"/>
                </a:solidFill>
                <a:ea typeface="Calibri"/>
                <a:cs typeface="Times New Roman"/>
              </a:rPr>
              <a:t>3.2 	Verantwortlichkeiten: </a:t>
            </a:r>
            <a:r>
              <a:rPr lang="de-DE" sz="1800" b="1" dirty="0">
                <a:solidFill>
                  <a:srgbClr val="0070C0"/>
                </a:solidFill>
                <a:latin typeface="Calibri"/>
                <a:ea typeface="Calibri"/>
                <a:cs typeface="Times New Roman"/>
              </a:rPr>
              <a:t>Wer</a:t>
            </a:r>
            <a:r>
              <a:rPr lang="de-DE" sz="1800" dirty="0">
                <a:latin typeface="Calibri"/>
                <a:ea typeface="Calibri"/>
                <a:cs typeface="Times New Roman"/>
              </a:rPr>
              <a:t> übernimmt die Vermittlung des 	Einarbeitungskonzeptes? </a:t>
            </a:r>
            <a:endParaRPr lang="de-DE" sz="1800" b="1" dirty="0">
              <a:solidFill>
                <a:srgbClr val="0070C0"/>
              </a:solidFill>
              <a:latin typeface="Calibri"/>
              <a:ea typeface="Calibri"/>
              <a:cs typeface="Times New Roman"/>
            </a:endParaRPr>
          </a:p>
          <a:p>
            <a:pPr marL="457200" lvl="1" indent="0">
              <a:lnSpc>
                <a:spcPct val="107000"/>
              </a:lnSpc>
              <a:buNone/>
              <a:defRPr/>
            </a:pPr>
            <a:r>
              <a:rPr lang="de-DE" sz="1800" b="1" dirty="0">
                <a:solidFill>
                  <a:srgbClr val="0070C0"/>
                </a:solidFill>
                <a:ea typeface="Calibri"/>
                <a:cs typeface="Times New Roman"/>
              </a:rPr>
              <a:t>3.3	Zeitplan: </a:t>
            </a:r>
            <a:r>
              <a:rPr lang="de-DE" sz="1800" b="1" dirty="0">
                <a:solidFill>
                  <a:srgbClr val="0070C0"/>
                </a:solidFill>
                <a:latin typeface="Calibri"/>
                <a:ea typeface="Calibri"/>
                <a:cs typeface="Times New Roman"/>
              </a:rPr>
              <a:t>Wann und wie </a:t>
            </a:r>
            <a:r>
              <a:rPr lang="de-DE" sz="1800" dirty="0">
                <a:latin typeface="Calibri"/>
                <a:ea typeface="Calibri"/>
                <a:cs typeface="Times New Roman"/>
              </a:rPr>
              <a:t>finden die Bausteine des 	Einarbeitungskonzeptes statt? </a:t>
            </a:r>
          </a:p>
          <a:p>
            <a:pPr marL="457200" lvl="1" indent="0">
              <a:lnSpc>
                <a:spcPct val="107000"/>
              </a:lnSpc>
              <a:buNone/>
              <a:defRPr/>
            </a:pPr>
            <a:r>
              <a:rPr lang="de-DE" sz="1800" b="1" dirty="0">
                <a:solidFill>
                  <a:srgbClr val="0070C0"/>
                </a:solidFill>
                <a:ea typeface="Calibri"/>
                <a:cs typeface="Times New Roman"/>
              </a:rPr>
              <a:t>3.4	Multiplikation und Implementierung: </a:t>
            </a:r>
            <a:r>
              <a:rPr lang="de-DE" sz="1800" b="1" dirty="0">
                <a:solidFill>
                  <a:srgbClr val="0070C0"/>
                </a:solidFill>
                <a:latin typeface="Calibri"/>
                <a:ea typeface="Calibri"/>
                <a:cs typeface="Times New Roman"/>
              </a:rPr>
              <a:t>Wie</a:t>
            </a:r>
            <a:r>
              <a:rPr lang="de-DE" sz="1800" dirty="0">
                <a:latin typeface="Calibri"/>
                <a:ea typeface="Calibri"/>
                <a:cs typeface="Times New Roman"/>
              </a:rPr>
              <a:t> wird das fertige 	Konzept an die Kolleginnen und Kollegen weitergegeben 	und implementiert? </a:t>
            </a:r>
            <a:endParaRPr lang="de-DE" sz="1800" b="1" dirty="0">
              <a:solidFill>
                <a:srgbClr val="0070C0"/>
              </a:solidFill>
              <a:latin typeface="Calibri"/>
              <a:ea typeface="Calibri"/>
              <a:cs typeface="Times New Roman"/>
            </a:endParaRPr>
          </a:p>
        </p:txBody>
      </p:sp>
      <p:pic>
        <p:nvPicPr>
          <p:cNvPr id="3" name="Grafik 2">
            <a:extLst>
              <a:ext uri="{FF2B5EF4-FFF2-40B4-BE49-F238E27FC236}">
                <a16:creationId xmlns:a16="http://schemas.microsoft.com/office/drawing/2014/main" id="{411486F3-FC4A-4E1D-B47E-6A9BA354F6BC}"/>
              </a:ext>
            </a:extLst>
          </p:cNvPr>
          <p:cNvPicPr>
            <a:picLocks noChangeAspect="1"/>
          </p:cNvPicPr>
          <p:nvPr/>
        </p:nvPicPr>
        <p:blipFill>
          <a:blip r:embed="rId3"/>
          <a:stretch>
            <a:fillRect/>
          </a:stretch>
        </p:blipFill>
        <p:spPr>
          <a:xfrm>
            <a:off x="9271620" y="-55756"/>
            <a:ext cx="2837909" cy="1325563"/>
          </a:xfrm>
          <a:prstGeom prst="rect">
            <a:avLst/>
          </a:prstGeom>
        </p:spPr>
      </p:pic>
      <p:grpSp>
        <p:nvGrpSpPr>
          <p:cNvPr id="6" name="Gruppieren 5">
            <a:extLst>
              <a:ext uri="{FF2B5EF4-FFF2-40B4-BE49-F238E27FC236}">
                <a16:creationId xmlns:a16="http://schemas.microsoft.com/office/drawing/2014/main" id="{A5750CB7-A266-46DC-834E-5B9F970F4445}"/>
              </a:ext>
            </a:extLst>
          </p:cNvPr>
          <p:cNvGrpSpPr/>
          <p:nvPr/>
        </p:nvGrpSpPr>
        <p:grpSpPr>
          <a:xfrm>
            <a:off x="7522234" y="591079"/>
            <a:ext cx="4770127" cy="5056908"/>
            <a:chOff x="7235452" y="589245"/>
            <a:chExt cx="5056909" cy="5195409"/>
          </a:xfrm>
        </p:grpSpPr>
        <p:pic>
          <p:nvPicPr>
            <p:cNvPr id="7" name="Grafik 6" descr="Ein Bild, das Screenshot, Person, Kleidung, Cartoon enthält.&#10;&#10;Automatisch generierte Beschreibung">
              <a:extLst>
                <a:ext uri="{FF2B5EF4-FFF2-40B4-BE49-F238E27FC236}">
                  <a16:creationId xmlns:a16="http://schemas.microsoft.com/office/drawing/2014/main" id="{6DDF6E25-DDAC-4ADB-8C74-9EA2BD3E70D3}"/>
                </a:ext>
              </a:extLst>
            </p:cNvPr>
            <p:cNvPicPr>
              <a:picLocks noChangeAspect="1"/>
            </p:cNvPicPr>
            <p:nvPr/>
          </p:nvPicPr>
          <p:blipFill>
            <a:blip r:embed="rId4"/>
            <a:stretch>
              <a:fillRect/>
            </a:stretch>
          </p:blipFill>
          <p:spPr>
            <a:xfrm>
              <a:off x="7235452" y="589245"/>
              <a:ext cx="5056909" cy="5056909"/>
            </a:xfrm>
            <a:prstGeom prst="rect">
              <a:avLst/>
            </a:prstGeom>
          </p:spPr>
        </p:pic>
        <p:sp>
          <p:nvSpPr>
            <p:cNvPr id="9" name="Rechteck 8">
              <a:extLst>
                <a:ext uri="{FF2B5EF4-FFF2-40B4-BE49-F238E27FC236}">
                  <a16:creationId xmlns:a16="http://schemas.microsoft.com/office/drawing/2014/main" id="{64B6BAD7-7E37-45D2-803E-EB6A2139391A}"/>
                </a:ext>
              </a:extLst>
            </p:cNvPr>
            <p:cNvSpPr/>
            <p:nvPr/>
          </p:nvSpPr>
          <p:spPr>
            <a:xfrm>
              <a:off x="7380312" y="5507655"/>
              <a:ext cx="2803588" cy="276999"/>
            </a:xfrm>
            <a:prstGeom prst="rect">
              <a:avLst/>
            </a:prstGeom>
          </p:spPr>
          <p:txBody>
            <a:bodyPr wrap="non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200" dirty="0"/>
                <a:t>iStock.com/</a:t>
              </a:r>
              <a:r>
                <a:rPr lang="de-DE" sz="1200" dirty="0" err="1"/>
                <a:t>Medesulda</a:t>
              </a:r>
              <a:r>
                <a:rPr lang="de-DE" sz="1200" dirty="0"/>
                <a:t>, Oksana </a:t>
              </a:r>
              <a:r>
                <a:rPr lang="de-DE" sz="1200" dirty="0" err="1"/>
                <a:t>Latysheva</a:t>
              </a:r>
              <a:endParaRPr lang="de-DE" sz="1200" dirty="0"/>
            </a:p>
          </p:txBody>
        </p:sp>
      </p:grpSp>
    </p:spTree>
    <p:extLst>
      <p:ext uri="{BB962C8B-B14F-4D97-AF65-F5344CB8AC3E}">
        <p14:creationId xmlns:p14="http://schemas.microsoft.com/office/powerpoint/2010/main" val="12610163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Inhaltsplatzhalter 2">
            <a:extLst>
              <a:ext uri="{FF2B5EF4-FFF2-40B4-BE49-F238E27FC236}">
                <a16:creationId xmlns:a16="http://schemas.microsoft.com/office/drawing/2014/main" id="{720B6A56-6E5E-4E9C-986C-9652058CE965}"/>
              </a:ext>
            </a:extLst>
          </p:cNvPr>
          <p:cNvSpPr txBox="1">
            <a:spLocks/>
          </p:cNvSpPr>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defRPr/>
            </a:pPr>
            <a:endParaRPr lang="de-DE" sz="2200" dirty="0">
              <a:latin typeface="Calibri"/>
              <a:ea typeface="Calibri"/>
              <a:cs typeface="Times New Roman"/>
            </a:endParaRPr>
          </a:p>
          <a:p>
            <a:pPr>
              <a:defRPr/>
            </a:pPr>
            <a:endParaRPr lang="de-DE" dirty="0"/>
          </a:p>
        </p:txBody>
      </p:sp>
      <p:sp>
        <p:nvSpPr>
          <p:cNvPr id="9" name="Titel 1">
            <a:extLst>
              <a:ext uri="{FF2B5EF4-FFF2-40B4-BE49-F238E27FC236}">
                <a16:creationId xmlns:a16="http://schemas.microsoft.com/office/drawing/2014/main" id="{D990C0DB-D055-4D6B-8C65-8A2425C4E17C}"/>
              </a:ext>
            </a:extLst>
          </p:cNvPr>
          <p:cNvSpPr txBox="1"/>
          <p:nvPr/>
        </p:nvSpPr>
        <p:spPr bwMode="auto">
          <a:xfrm>
            <a:off x="737839" y="524824"/>
            <a:ext cx="10515600" cy="132556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800" b="1" dirty="0">
                <a:solidFill>
                  <a:schemeClr val="bg1"/>
                </a:solidFill>
                <a:latin typeface="Calibri"/>
                <a:ea typeface="Calibri"/>
                <a:cs typeface="Calibri"/>
              </a:rPr>
              <a:t>Was sonst noch interessant sein könnte…</a:t>
            </a:r>
          </a:p>
        </p:txBody>
      </p:sp>
      <p:pic>
        <p:nvPicPr>
          <p:cNvPr id="12" name="Grafik 11">
            <a:extLst>
              <a:ext uri="{FF2B5EF4-FFF2-40B4-BE49-F238E27FC236}">
                <a16:creationId xmlns:a16="http://schemas.microsoft.com/office/drawing/2014/main" id="{9DF9E868-7DBB-4FBE-99BD-B5CE02F8FF7F}"/>
              </a:ext>
            </a:extLst>
          </p:cNvPr>
          <p:cNvPicPr>
            <a:picLocks noChangeAspect="1"/>
          </p:cNvPicPr>
          <p:nvPr/>
        </p:nvPicPr>
        <p:blipFill>
          <a:blip r:embed="rId3"/>
          <a:stretch/>
        </p:blipFill>
        <p:spPr bwMode="auto">
          <a:xfrm>
            <a:off x="9354091" y="-15"/>
            <a:ext cx="2837909" cy="1325563"/>
          </a:xfrm>
          <a:prstGeom prst="rect">
            <a:avLst/>
          </a:prstGeom>
        </p:spPr>
      </p:pic>
      <p:sp>
        <p:nvSpPr>
          <p:cNvPr id="10" name="Inhaltsplatzhalter 2">
            <a:extLst>
              <a:ext uri="{FF2B5EF4-FFF2-40B4-BE49-F238E27FC236}">
                <a16:creationId xmlns:a16="http://schemas.microsoft.com/office/drawing/2014/main" id="{D3C4EAAA-4CD8-47BF-B500-86D0614DB01E}"/>
              </a:ext>
            </a:extLst>
          </p:cNvPr>
          <p:cNvSpPr txBox="1">
            <a:spLocks/>
          </p:cNvSpPr>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285750" indent="-285750" algn="l">
              <a:buFont typeface="Arial" panose="020B0604020202020204" pitchFamily="34" charset="0"/>
              <a:buChar char="•"/>
              <a:defRPr/>
            </a:pPr>
            <a:r>
              <a:rPr lang="de-DE" sz="2200" dirty="0">
                <a:solidFill>
                  <a:schemeClr val="bg1"/>
                </a:solidFill>
                <a:ea typeface="Calibri"/>
                <a:cs typeface="Times New Roman"/>
              </a:rPr>
              <a:t>Medienpädagogische Peer-to-Peer Projekte</a:t>
            </a:r>
            <a:br>
              <a:rPr lang="de-DE" sz="2200" dirty="0">
                <a:ea typeface="Calibri"/>
                <a:cs typeface="Times New Roman"/>
              </a:rPr>
            </a:br>
            <a:r>
              <a:rPr lang="de-DE" sz="2200" dirty="0">
                <a:ea typeface="Calibri"/>
                <a:cs typeface="Times New Roman"/>
                <a:hlinkClick r:id="rId4"/>
              </a:rPr>
              <a:t>https://mebis.bycs.de/kategorien/medien-</a:t>
            </a:r>
            <a:br>
              <a:rPr lang="de-DE" sz="2200" dirty="0">
                <a:ea typeface="Calibri"/>
                <a:cs typeface="Times New Roman"/>
                <a:hlinkClick r:id="rId4"/>
              </a:rPr>
            </a:br>
            <a:r>
              <a:rPr lang="de-DE" sz="2200" dirty="0" err="1">
                <a:ea typeface="Calibri"/>
                <a:cs typeface="Times New Roman"/>
                <a:hlinkClick r:id="rId4"/>
              </a:rPr>
              <a:t>erziehung</a:t>
            </a:r>
            <a:r>
              <a:rPr lang="de-DE" sz="2200" dirty="0">
                <a:ea typeface="Calibri"/>
                <a:cs typeface="Times New Roman"/>
                <a:hlinkClick r:id="rId4"/>
              </a:rPr>
              <a:t>/themen-im-fokus-me/peer-to-peer</a:t>
            </a:r>
            <a:r>
              <a:rPr lang="de-DE" sz="2200" dirty="0">
                <a:ea typeface="Calibri"/>
                <a:cs typeface="Times New Roman"/>
              </a:rPr>
              <a:t> </a:t>
            </a:r>
            <a:endParaRPr lang="de-DE" sz="2600" dirty="0">
              <a:latin typeface="Calibri"/>
              <a:ea typeface="Calibri"/>
              <a:cs typeface="Times New Roman"/>
            </a:endParaRPr>
          </a:p>
          <a:p>
            <a:pPr marL="342900" indent="-342900" algn="l">
              <a:buFont typeface="Arial" panose="020B0604020202020204" pitchFamily="34" charset="0"/>
              <a:buChar char="•"/>
              <a:defRPr/>
            </a:pPr>
            <a:endParaRPr lang="de-DE" sz="2200" dirty="0">
              <a:latin typeface="Calibri"/>
              <a:ea typeface="Calibri"/>
              <a:cs typeface="Times New Roman"/>
            </a:endParaRPr>
          </a:p>
          <a:p>
            <a:pPr marL="342900" indent="-342900" algn="l">
              <a:buFont typeface="Arial" panose="020B0604020202020204" pitchFamily="34" charset="0"/>
              <a:buChar char="•"/>
              <a:defRPr/>
            </a:pPr>
            <a:r>
              <a:rPr lang="de-DE" dirty="0">
                <a:solidFill>
                  <a:schemeClr val="bg1"/>
                </a:solidFill>
              </a:rPr>
              <a:t>Vergleich: Wöchentliche Medienstunden vs. </a:t>
            </a:r>
            <a:br>
              <a:rPr lang="de-DE" dirty="0">
                <a:solidFill>
                  <a:schemeClr val="bg1"/>
                </a:solidFill>
              </a:rPr>
            </a:br>
            <a:r>
              <a:rPr lang="de-DE" dirty="0">
                <a:solidFill>
                  <a:schemeClr val="bg1"/>
                </a:solidFill>
              </a:rPr>
              <a:t>Medienprojekttage</a:t>
            </a:r>
          </a:p>
          <a:p>
            <a:pPr marL="342900" indent="-342900" algn="l">
              <a:buFont typeface="Arial" panose="020B0604020202020204" pitchFamily="34" charset="0"/>
              <a:buChar char="•"/>
              <a:defRPr/>
            </a:pPr>
            <a:endParaRPr lang="de-DE" dirty="0">
              <a:solidFill>
                <a:schemeClr val="bg1"/>
              </a:solidFill>
            </a:endParaRPr>
          </a:p>
          <a:p>
            <a:pPr marL="342900" indent="-342900" algn="l">
              <a:buFont typeface="Arial" panose="020B0604020202020204" pitchFamily="34" charset="0"/>
              <a:buChar char="•"/>
              <a:defRPr/>
            </a:pPr>
            <a:r>
              <a:rPr lang="de-DE" dirty="0">
                <a:solidFill>
                  <a:schemeClr val="bg1"/>
                </a:solidFill>
              </a:rPr>
              <a:t>Beispiel aus der Praxis: Einführung von </a:t>
            </a:r>
            <a:br>
              <a:rPr lang="de-DE" dirty="0">
                <a:solidFill>
                  <a:schemeClr val="bg1"/>
                </a:solidFill>
              </a:rPr>
            </a:br>
            <a:r>
              <a:rPr lang="de-DE" dirty="0">
                <a:solidFill>
                  <a:schemeClr val="bg1"/>
                </a:solidFill>
              </a:rPr>
              <a:t>Medienstunden am Gymnasium Burgkunstadt</a:t>
            </a:r>
          </a:p>
        </p:txBody>
      </p:sp>
      <p:grpSp>
        <p:nvGrpSpPr>
          <p:cNvPr id="13" name="Gruppieren 12">
            <a:extLst>
              <a:ext uri="{FF2B5EF4-FFF2-40B4-BE49-F238E27FC236}">
                <a16:creationId xmlns:a16="http://schemas.microsoft.com/office/drawing/2014/main" id="{E72E8239-C2AC-459F-98C6-C6684978575E}"/>
              </a:ext>
            </a:extLst>
          </p:cNvPr>
          <p:cNvGrpSpPr/>
          <p:nvPr/>
        </p:nvGrpSpPr>
        <p:grpSpPr>
          <a:xfrm>
            <a:off x="7637656" y="1325548"/>
            <a:ext cx="4085063" cy="4239923"/>
            <a:chOff x="7135091" y="465647"/>
            <a:chExt cx="5056909" cy="5319007"/>
          </a:xfrm>
        </p:grpSpPr>
        <p:pic>
          <p:nvPicPr>
            <p:cNvPr id="14" name="Grafik 13" descr="Ein Bild, das Screenshot, Person, Kleidung, Cartoon enthält.&#10;&#10;Automatisch generierte Beschreibung">
              <a:extLst>
                <a:ext uri="{FF2B5EF4-FFF2-40B4-BE49-F238E27FC236}">
                  <a16:creationId xmlns:a16="http://schemas.microsoft.com/office/drawing/2014/main" id="{60E19984-43F5-4B6F-8352-71657DA891FF}"/>
                </a:ext>
              </a:extLst>
            </p:cNvPr>
            <p:cNvPicPr>
              <a:picLocks noChangeAspect="1"/>
            </p:cNvPicPr>
            <p:nvPr/>
          </p:nvPicPr>
          <p:blipFill>
            <a:blip r:embed="rId5"/>
            <a:stretch>
              <a:fillRect/>
            </a:stretch>
          </p:blipFill>
          <p:spPr>
            <a:xfrm>
              <a:off x="7135091" y="465647"/>
              <a:ext cx="5056909" cy="5056909"/>
            </a:xfrm>
            <a:prstGeom prst="rect">
              <a:avLst/>
            </a:prstGeom>
          </p:spPr>
        </p:pic>
        <p:sp>
          <p:nvSpPr>
            <p:cNvPr id="15" name="Rechteck 14">
              <a:extLst>
                <a:ext uri="{FF2B5EF4-FFF2-40B4-BE49-F238E27FC236}">
                  <a16:creationId xmlns:a16="http://schemas.microsoft.com/office/drawing/2014/main" id="{27CE4C5E-3AFD-4EFF-A16C-A951045717B7}"/>
                </a:ext>
              </a:extLst>
            </p:cNvPr>
            <p:cNvSpPr/>
            <p:nvPr/>
          </p:nvSpPr>
          <p:spPr>
            <a:xfrm>
              <a:off x="7380312" y="5507655"/>
              <a:ext cx="2803588" cy="276999"/>
            </a:xfrm>
            <a:prstGeom prst="rect">
              <a:avLst/>
            </a:prstGeom>
          </p:spPr>
          <p:txBody>
            <a:bodyPr wrap="non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200" dirty="0">
                  <a:solidFill>
                    <a:schemeClr val="bg1"/>
                  </a:solidFill>
                </a:rPr>
                <a:t>iStock.com/</a:t>
              </a:r>
              <a:r>
                <a:rPr lang="de-DE" sz="1200" dirty="0" err="1">
                  <a:solidFill>
                    <a:schemeClr val="bg1"/>
                  </a:solidFill>
                </a:rPr>
                <a:t>Medesulda</a:t>
              </a:r>
              <a:r>
                <a:rPr lang="de-DE" sz="1200" dirty="0">
                  <a:solidFill>
                    <a:schemeClr val="bg1"/>
                  </a:solidFill>
                </a:rPr>
                <a:t>, Oksana </a:t>
              </a:r>
              <a:r>
                <a:rPr lang="de-DE" sz="1200" dirty="0" err="1">
                  <a:solidFill>
                    <a:schemeClr val="bg1"/>
                  </a:solidFill>
                </a:rPr>
                <a:t>Latysheva</a:t>
              </a:r>
              <a:endParaRPr lang="de-DE" sz="1200" dirty="0">
                <a:solidFill>
                  <a:schemeClr val="bg1"/>
                </a:solidFill>
              </a:endParaRPr>
            </a:p>
          </p:txBody>
        </p:sp>
      </p:grpSp>
    </p:spTree>
    <p:extLst>
      <p:ext uri="{BB962C8B-B14F-4D97-AF65-F5344CB8AC3E}">
        <p14:creationId xmlns:p14="http://schemas.microsoft.com/office/powerpoint/2010/main" val="2022926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4DCB81-3182-4509-A935-B1394019943F}"/>
              </a:ext>
            </a:extLst>
          </p:cNvPr>
          <p:cNvSpPr>
            <a:spLocks noGrp="1"/>
          </p:cNvSpPr>
          <p:nvPr>
            <p:ph type="title"/>
          </p:nvPr>
        </p:nvSpPr>
        <p:spPr>
          <a:xfrm>
            <a:off x="695696" y="792637"/>
            <a:ext cx="10515600" cy="1325563"/>
          </a:xfrm>
        </p:spPr>
        <p:txBody>
          <a:bodyPr>
            <a:normAutofit/>
          </a:bodyPr>
          <a:lstStyle/>
          <a:p>
            <a:r>
              <a:rPr lang="de-DE" sz="3100" b="1" dirty="0">
                <a:solidFill>
                  <a:srgbClr val="0070C0"/>
                </a:solidFill>
                <a:latin typeface="Calibri"/>
                <a:ea typeface="Arial"/>
                <a:cs typeface="Calibri"/>
              </a:rPr>
              <a:t>1. Warum</a:t>
            </a:r>
            <a:r>
              <a:rPr lang="de-DE" sz="3100" dirty="0">
                <a:latin typeface="Calibri"/>
                <a:ea typeface="Arial"/>
                <a:cs typeface="Calibri"/>
              </a:rPr>
              <a:t> ist die Einarbeitung der Lernenden wichtig?</a:t>
            </a:r>
            <a:br>
              <a:rPr lang="de-DE" dirty="0">
                <a:latin typeface="Calibri"/>
                <a:ea typeface="Arial"/>
                <a:cs typeface="Calibri"/>
              </a:rPr>
            </a:br>
            <a:endParaRPr lang="de-DE" dirty="0"/>
          </a:p>
        </p:txBody>
      </p:sp>
      <p:pic>
        <p:nvPicPr>
          <p:cNvPr id="3" name="Grafik 2">
            <a:extLst>
              <a:ext uri="{FF2B5EF4-FFF2-40B4-BE49-F238E27FC236}">
                <a16:creationId xmlns:a16="http://schemas.microsoft.com/office/drawing/2014/main" id="{42F74617-84D9-4317-BECF-D02F21FAB242}"/>
              </a:ext>
            </a:extLst>
          </p:cNvPr>
          <p:cNvPicPr>
            <a:picLocks noChangeAspect="1"/>
          </p:cNvPicPr>
          <p:nvPr/>
        </p:nvPicPr>
        <p:blipFill>
          <a:blip r:embed="rId3"/>
          <a:stretch>
            <a:fillRect/>
          </a:stretch>
        </p:blipFill>
        <p:spPr bwMode="auto">
          <a:xfrm>
            <a:off x="9354091" y="-83128"/>
            <a:ext cx="2837909" cy="1325563"/>
          </a:xfrm>
          <a:prstGeom prst="rect">
            <a:avLst/>
          </a:prstGeom>
        </p:spPr>
      </p:pic>
      <p:sp>
        <p:nvSpPr>
          <p:cNvPr id="4" name="Inhaltsplatzhalter 2">
            <a:extLst>
              <a:ext uri="{FF2B5EF4-FFF2-40B4-BE49-F238E27FC236}">
                <a16:creationId xmlns:a16="http://schemas.microsoft.com/office/drawing/2014/main" id="{F51BDF77-500B-4599-88AE-12F245771A27}"/>
              </a:ext>
            </a:extLst>
          </p:cNvPr>
          <p:cNvSpPr txBox="1">
            <a:spLocks/>
          </p:cNvSpPr>
          <p:nvPr/>
        </p:nvSpPr>
        <p:spPr bwMode="auto">
          <a:xfrm>
            <a:off x="695696" y="2118200"/>
            <a:ext cx="9764732" cy="3626447"/>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defRPr/>
            </a:pPr>
            <a:r>
              <a:rPr lang="de-DE" sz="2600" dirty="0">
                <a:latin typeface="Calibri"/>
                <a:ea typeface="Arial"/>
                <a:cs typeface="Calibri"/>
              </a:rPr>
              <a:t>Erleichterung des Einstiegs in die neue Arbeitsform im 1:1-Setting für Lernende und Lehrende:</a:t>
            </a:r>
          </a:p>
          <a:p>
            <a:pPr lvl="1">
              <a:lnSpc>
                <a:spcPct val="160000"/>
              </a:lnSpc>
              <a:buClr>
                <a:srgbClr val="0070C0"/>
              </a:buClr>
              <a:buFont typeface="Wingdings" panose="05000000000000000000" pitchFamily="2" charset="2"/>
              <a:buChar char="Ø"/>
              <a:defRPr/>
            </a:pPr>
            <a:r>
              <a:rPr lang="de-DE" dirty="0">
                <a:latin typeface="Calibri"/>
                <a:ea typeface="Arial"/>
                <a:cs typeface="Calibri"/>
              </a:rPr>
              <a:t>Verständigung auf gemeinsame Grundlagen im Umgang mit dem Gerät</a:t>
            </a:r>
          </a:p>
          <a:p>
            <a:pPr lvl="1">
              <a:lnSpc>
                <a:spcPct val="100000"/>
              </a:lnSpc>
              <a:buClr>
                <a:srgbClr val="0070C0"/>
              </a:buClr>
              <a:buFont typeface="Wingdings" panose="05000000000000000000" pitchFamily="2" charset="2"/>
              <a:buChar char="Ø"/>
              <a:defRPr/>
            </a:pPr>
            <a:r>
              <a:rPr lang="de-DE" dirty="0">
                <a:latin typeface="Calibri"/>
                <a:ea typeface="Arial"/>
                <a:cs typeface="Calibri"/>
              </a:rPr>
              <a:t>Schaffung gleicher Voraussetzungen und Chancengleichheit bei den Lernenden</a:t>
            </a:r>
          </a:p>
          <a:p>
            <a:pPr lvl="1">
              <a:lnSpc>
                <a:spcPct val="160000"/>
              </a:lnSpc>
              <a:buClr>
                <a:srgbClr val="0070C0"/>
              </a:buClr>
              <a:buFont typeface="Wingdings" panose="05000000000000000000" pitchFamily="2" charset="2"/>
              <a:buChar char="Ø"/>
              <a:defRPr/>
            </a:pPr>
            <a:r>
              <a:rPr lang="de-DE" dirty="0">
                <a:latin typeface="Calibri"/>
                <a:ea typeface="Arial"/>
                <a:cs typeface="Calibri"/>
              </a:rPr>
              <a:t>Erhöhung der Akzeptanz für den Einsatz der Geräte</a:t>
            </a:r>
          </a:p>
          <a:p>
            <a:pPr marL="0" indent="0">
              <a:buNone/>
              <a:defRPr/>
            </a:pPr>
            <a:endParaRPr lang="de-DE" dirty="0"/>
          </a:p>
          <a:p>
            <a:pPr marL="0" indent="0">
              <a:buFont typeface="Arial"/>
              <a:buNone/>
              <a:defRPr/>
            </a:pPr>
            <a:endParaRPr lang="de-DE" dirty="0">
              <a:latin typeface="Calibri"/>
              <a:cs typeface="Calibri"/>
            </a:endParaRPr>
          </a:p>
        </p:txBody>
      </p:sp>
    </p:spTree>
    <p:extLst>
      <p:ext uri="{BB962C8B-B14F-4D97-AF65-F5344CB8AC3E}">
        <p14:creationId xmlns:p14="http://schemas.microsoft.com/office/powerpoint/2010/main" val="2546313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6" name="Grafik 5">
            <a:extLst>
              <a:ext uri="{FF2B5EF4-FFF2-40B4-BE49-F238E27FC236}">
                <a16:creationId xmlns:a16="http://schemas.microsoft.com/office/drawing/2014/main" id="{6E389C7D-3763-4FFB-A65A-C8ED6C516BA1}"/>
              </a:ext>
            </a:extLst>
          </p:cNvPr>
          <p:cNvPicPr>
            <a:picLocks noChangeAspect="1"/>
          </p:cNvPicPr>
          <p:nvPr/>
        </p:nvPicPr>
        <p:blipFill>
          <a:blip r:embed="rId3"/>
          <a:stretch>
            <a:fillRect/>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827048" y="766467"/>
            <a:ext cx="9764732" cy="5110225"/>
          </a:xfrm>
        </p:spPr>
        <p:txBody>
          <a:bodyPr vertOverflow="overflow" horzOverflow="overflow" vert="horz" wrap="square" lIns="91440" tIns="45720" rIns="91440" bIns="45720" numCol="1" spcCol="0" rtlCol="0" fromWordArt="0" anchor="t" anchorCtr="0" forceAA="0" compatLnSpc="0">
            <a:normAutofit/>
          </a:bodyPr>
          <a:lstStyle/>
          <a:p>
            <a:pPr marL="0" indent="0">
              <a:lnSpc>
                <a:spcPct val="170000"/>
              </a:lnSpc>
              <a:buFont typeface="Arial"/>
              <a:buNone/>
              <a:defRPr/>
            </a:pPr>
            <a:r>
              <a:rPr lang="de-DE" b="1" dirty="0">
                <a:solidFill>
                  <a:srgbClr val="0070C0"/>
                </a:solidFill>
                <a:latin typeface="Calibri"/>
                <a:ea typeface="Arial"/>
                <a:cs typeface="Calibri"/>
              </a:rPr>
              <a:t>2. Vorüberlegungen: Wie</a:t>
            </a:r>
            <a:r>
              <a:rPr lang="de-DE" b="0" i="0" u="none" strike="noStrike" cap="none" spc="0" dirty="0">
                <a:solidFill>
                  <a:schemeClr val="tx1"/>
                </a:solidFill>
                <a:latin typeface="Calibri"/>
                <a:ea typeface="Arial"/>
                <a:cs typeface="Calibri"/>
              </a:rPr>
              <a:t> wird die Geräteeinrichtung organisiert? </a:t>
            </a:r>
          </a:p>
          <a:p>
            <a:pPr marL="0" indent="0">
              <a:buFont typeface="Arial"/>
              <a:buNone/>
              <a:defRPr/>
            </a:pPr>
            <a:endParaRPr lang="de-DE" dirty="0">
              <a:latin typeface="Calibri"/>
              <a:ea typeface="Arial"/>
              <a:cs typeface="Calibri"/>
            </a:endParaRPr>
          </a:p>
          <a:p>
            <a:pPr marL="0" indent="0">
              <a:buFont typeface="Arial"/>
              <a:buNone/>
              <a:defRPr/>
            </a:pPr>
            <a:endParaRPr lang="de-DE" dirty="0">
              <a:latin typeface="Calibri"/>
              <a:cs typeface="Calibri"/>
            </a:endParaRPr>
          </a:p>
        </p:txBody>
      </p:sp>
      <p:graphicFrame>
        <p:nvGraphicFramePr>
          <p:cNvPr id="2" name="Diagramm 1">
            <a:extLst>
              <a:ext uri="{FF2B5EF4-FFF2-40B4-BE49-F238E27FC236}">
                <a16:creationId xmlns:a16="http://schemas.microsoft.com/office/drawing/2014/main" id="{5C1A0F45-5A6B-4D15-BB6F-10DF1AFAE75B}"/>
              </a:ext>
            </a:extLst>
          </p:cNvPr>
          <p:cNvGraphicFramePr/>
          <p:nvPr>
            <p:extLst>
              <p:ext uri="{D42A27DB-BD31-4B8C-83A1-F6EECF244321}">
                <p14:modId xmlns:p14="http://schemas.microsoft.com/office/powerpoint/2010/main" val="1482717780"/>
              </p:ext>
            </p:extLst>
          </p:nvPr>
        </p:nvGraphicFramePr>
        <p:xfrm>
          <a:off x="747132" y="1686854"/>
          <a:ext cx="9534292" cy="489236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244215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7047" y="873887"/>
            <a:ext cx="10502591" cy="5835672"/>
          </a:xfrm>
        </p:spPr>
        <p:txBody>
          <a:bodyPr vertOverflow="overflow" horzOverflow="overflow" vert="horz" wrap="square" lIns="91440" tIns="45720" rIns="91440" bIns="45720" numCol="1" spcCol="0" rtlCol="0" fromWordArt="0" anchor="t" anchorCtr="0" forceAA="0" compatLnSpc="0">
            <a:normAutofit fontScale="77500" lnSpcReduction="20000"/>
          </a:bodyPr>
          <a:lstStyle/>
          <a:p>
            <a:pPr marL="0" indent="0">
              <a:lnSpc>
                <a:spcPct val="170000"/>
              </a:lnSpc>
              <a:buFont typeface="Arial"/>
              <a:buNone/>
              <a:defRPr/>
            </a:pPr>
            <a:r>
              <a:rPr lang="de-DE" sz="3600" b="1" dirty="0">
                <a:solidFill>
                  <a:srgbClr val="0070C0"/>
                </a:solidFill>
                <a:latin typeface="Calibri"/>
                <a:ea typeface="Arial"/>
                <a:cs typeface="Calibri"/>
              </a:rPr>
              <a:t>3. Leitfragen </a:t>
            </a:r>
            <a:r>
              <a:rPr lang="de-DE" sz="3600" dirty="0">
                <a:latin typeface="Calibri"/>
                <a:ea typeface="Arial"/>
                <a:cs typeface="Calibri"/>
              </a:rPr>
              <a:t>zur Konzepterstellung</a:t>
            </a:r>
            <a:r>
              <a:rPr lang="de-DE" sz="3600" i="0" u="none" strike="noStrike" cap="none" spc="0" dirty="0">
                <a:latin typeface="Calibri"/>
                <a:ea typeface="Arial"/>
                <a:cs typeface="Calibri"/>
              </a:rPr>
              <a:t> </a:t>
            </a:r>
          </a:p>
          <a:p>
            <a:pPr marL="0" indent="0">
              <a:buFont typeface="Arial"/>
              <a:buNone/>
              <a:defRPr/>
            </a:pPr>
            <a:endParaRPr lang="de-DE" dirty="0">
              <a:latin typeface="Calibri"/>
              <a:ea typeface="Arial"/>
              <a:cs typeface="Calibri"/>
            </a:endParaRPr>
          </a:p>
          <a:p>
            <a:pPr marL="0" indent="0">
              <a:lnSpc>
                <a:spcPct val="107000"/>
              </a:lnSpc>
              <a:buNone/>
              <a:defRPr/>
            </a:pPr>
            <a:r>
              <a:rPr lang="de-DE" b="1" dirty="0">
                <a:solidFill>
                  <a:srgbClr val="0070C0"/>
                </a:solidFill>
                <a:ea typeface="Calibri"/>
                <a:cs typeface="Times New Roman"/>
              </a:rPr>
              <a:t>3.1  Inhalte</a:t>
            </a:r>
            <a:r>
              <a:rPr lang="de-DE" dirty="0">
                <a:ea typeface="Calibri"/>
                <a:cs typeface="Times New Roman"/>
              </a:rPr>
              <a:t>: </a:t>
            </a:r>
            <a:r>
              <a:rPr lang="de-DE" b="1" dirty="0">
                <a:solidFill>
                  <a:srgbClr val="0070C0"/>
                </a:solidFill>
                <a:ea typeface="Calibri"/>
                <a:cs typeface="Times New Roman"/>
              </a:rPr>
              <a:t>Was</a:t>
            </a:r>
            <a:r>
              <a:rPr lang="de-DE" dirty="0">
                <a:ea typeface="Calibri"/>
                <a:cs typeface="Times New Roman"/>
              </a:rPr>
              <a:t> müssen die Schülerinnen und Schüler </a:t>
            </a:r>
            <a:br>
              <a:rPr lang="de-DE" dirty="0">
                <a:ea typeface="Calibri"/>
                <a:cs typeface="Times New Roman"/>
              </a:rPr>
            </a:br>
            <a:r>
              <a:rPr lang="de-DE" dirty="0">
                <a:ea typeface="Calibri"/>
                <a:cs typeface="Times New Roman"/>
              </a:rPr>
              <a:t>        mit und über das Medium lernen? </a:t>
            </a:r>
          </a:p>
          <a:p>
            <a:pPr marL="457200" lvl="1" indent="0">
              <a:lnSpc>
                <a:spcPct val="107000"/>
              </a:lnSpc>
              <a:buNone/>
              <a:defRPr/>
            </a:pPr>
            <a:r>
              <a:rPr lang="de-DE" sz="2800" b="1" dirty="0">
                <a:solidFill>
                  <a:srgbClr val="0070C0"/>
                </a:solidFill>
                <a:ea typeface="Calibri"/>
                <a:cs typeface="Times New Roman"/>
              </a:rPr>
              <a:t>	3.1.1	Regeln zur Gerätenutzung</a:t>
            </a:r>
          </a:p>
          <a:p>
            <a:pPr marL="457200" lvl="1" indent="0">
              <a:lnSpc>
                <a:spcPct val="107000"/>
              </a:lnSpc>
              <a:buNone/>
              <a:defRPr/>
            </a:pPr>
            <a:r>
              <a:rPr lang="de-DE" sz="2800" b="1" dirty="0">
                <a:solidFill>
                  <a:srgbClr val="0070C0"/>
                </a:solidFill>
                <a:ea typeface="Calibri"/>
                <a:cs typeface="Times New Roman"/>
              </a:rPr>
              <a:t>	3.1.2	Gerätebedienung</a:t>
            </a:r>
          </a:p>
          <a:p>
            <a:pPr marL="457200" lvl="1" indent="0">
              <a:lnSpc>
                <a:spcPct val="107000"/>
              </a:lnSpc>
              <a:buNone/>
              <a:defRPr/>
            </a:pPr>
            <a:r>
              <a:rPr lang="de-DE" sz="2800" b="1" dirty="0">
                <a:solidFill>
                  <a:srgbClr val="0070C0"/>
                </a:solidFill>
                <a:ea typeface="Calibri"/>
                <a:cs typeface="Times New Roman"/>
              </a:rPr>
              <a:t>	3.1.3	Lernorganisation</a:t>
            </a:r>
          </a:p>
          <a:p>
            <a:pPr marL="457200" lvl="1" indent="0">
              <a:lnSpc>
                <a:spcPct val="107000"/>
              </a:lnSpc>
              <a:buNone/>
              <a:defRPr/>
            </a:pPr>
            <a:r>
              <a:rPr lang="de-DE" sz="2800" b="1" dirty="0">
                <a:solidFill>
                  <a:srgbClr val="0070C0"/>
                </a:solidFill>
                <a:ea typeface="Calibri"/>
                <a:cs typeface="Times New Roman"/>
              </a:rPr>
              <a:t>	3.1.4	reflexive Medienerziehung</a:t>
            </a:r>
          </a:p>
          <a:p>
            <a:pPr marL="457200" lvl="1" indent="0">
              <a:lnSpc>
                <a:spcPct val="107000"/>
              </a:lnSpc>
              <a:buNone/>
              <a:defRPr/>
            </a:pPr>
            <a:r>
              <a:rPr lang="de-DE" sz="2800" b="1" dirty="0">
                <a:solidFill>
                  <a:srgbClr val="0070C0"/>
                </a:solidFill>
                <a:ea typeface="Calibri"/>
                <a:cs typeface="Times New Roman"/>
              </a:rPr>
              <a:t>	3.1.5	Problemlösung</a:t>
            </a:r>
          </a:p>
          <a:p>
            <a:pPr marL="0" indent="0">
              <a:lnSpc>
                <a:spcPct val="107000"/>
              </a:lnSpc>
              <a:buNone/>
              <a:defRPr/>
            </a:pPr>
            <a:r>
              <a:rPr lang="de-DE" b="1" dirty="0">
                <a:solidFill>
                  <a:srgbClr val="0070C0"/>
                </a:solidFill>
                <a:ea typeface="Calibri"/>
                <a:cs typeface="Times New Roman"/>
              </a:rPr>
              <a:t>3.2  Verantwortlichkeiten: Wer</a:t>
            </a:r>
            <a:r>
              <a:rPr lang="de-DE" dirty="0">
                <a:ea typeface="Calibri"/>
                <a:cs typeface="Times New Roman"/>
              </a:rPr>
              <a:t> übernimmt die Vermittlung des        </a:t>
            </a:r>
            <a:br>
              <a:rPr lang="de-DE" dirty="0">
                <a:ea typeface="Calibri"/>
                <a:cs typeface="Times New Roman"/>
              </a:rPr>
            </a:br>
            <a:r>
              <a:rPr lang="de-DE" dirty="0">
                <a:ea typeface="Calibri"/>
                <a:cs typeface="Times New Roman"/>
              </a:rPr>
              <a:t>        Einarbeitungskonzeptes? </a:t>
            </a:r>
            <a:endParaRPr lang="de-DE" b="1" dirty="0">
              <a:solidFill>
                <a:srgbClr val="0070C0"/>
              </a:solidFill>
              <a:ea typeface="Calibri"/>
              <a:cs typeface="Times New Roman"/>
            </a:endParaRPr>
          </a:p>
          <a:p>
            <a:pPr marL="0" indent="0">
              <a:lnSpc>
                <a:spcPct val="107000"/>
              </a:lnSpc>
              <a:buNone/>
              <a:defRPr/>
            </a:pPr>
            <a:r>
              <a:rPr lang="de-DE" b="1" dirty="0">
                <a:solidFill>
                  <a:srgbClr val="0070C0"/>
                </a:solidFill>
                <a:ea typeface="Calibri"/>
                <a:cs typeface="Times New Roman"/>
              </a:rPr>
              <a:t>3.3  Zeitplan: Wann und wie</a:t>
            </a:r>
            <a:r>
              <a:rPr lang="de-DE" dirty="0">
                <a:ea typeface="Calibri"/>
                <a:cs typeface="Times New Roman"/>
              </a:rPr>
              <a:t> finden die Bausteine des Einarbeitungskonzeptes statt? </a:t>
            </a:r>
          </a:p>
          <a:p>
            <a:pPr marL="0" indent="0">
              <a:lnSpc>
                <a:spcPct val="107000"/>
              </a:lnSpc>
              <a:buNone/>
              <a:defRPr/>
            </a:pPr>
            <a:r>
              <a:rPr lang="de-DE" b="1" dirty="0">
                <a:solidFill>
                  <a:srgbClr val="0070C0"/>
                </a:solidFill>
                <a:ea typeface="Calibri"/>
                <a:cs typeface="Times New Roman"/>
              </a:rPr>
              <a:t>3.4  Multiplikation und Implementierung: Wie</a:t>
            </a:r>
            <a:r>
              <a:rPr lang="de-DE" dirty="0">
                <a:ea typeface="Calibri"/>
                <a:cs typeface="Times New Roman"/>
              </a:rPr>
              <a:t> wird das fertige Konzept an die   </a:t>
            </a:r>
            <a:br>
              <a:rPr lang="de-DE" dirty="0">
                <a:ea typeface="Calibri"/>
                <a:cs typeface="Times New Roman"/>
              </a:rPr>
            </a:br>
            <a:r>
              <a:rPr lang="de-DE" dirty="0">
                <a:ea typeface="Calibri"/>
                <a:cs typeface="Times New Roman"/>
              </a:rPr>
              <a:t>        Schulgemeinschaft weitergegeben und implementiert? </a:t>
            </a:r>
            <a:endParaRPr lang="de-DE" b="1" dirty="0">
              <a:solidFill>
                <a:srgbClr val="0070C0"/>
              </a:solidFill>
              <a:ea typeface="Calibri"/>
              <a:cs typeface="Times New Roman"/>
            </a:endParaRPr>
          </a:p>
          <a:p>
            <a:pPr marL="0" indent="0">
              <a:buFont typeface="Arial"/>
              <a:buNone/>
              <a:defRPr/>
            </a:pPr>
            <a:endParaRPr lang="de-DE" dirty="0">
              <a:latin typeface="Calibri"/>
              <a:cs typeface="Calibri"/>
            </a:endParaRPr>
          </a:p>
        </p:txBody>
      </p:sp>
      <p:pic>
        <p:nvPicPr>
          <p:cNvPr id="6" name="Grafik 5">
            <a:extLst>
              <a:ext uri="{FF2B5EF4-FFF2-40B4-BE49-F238E27FC236}">
                <a16:creationId xmlns:a16="http://schemas.microsoft.com/office/drawing/2014/main" id="{6E389C7D-3763-4FFB-A65A-C8ED6C516BA1}"/>
              </a:ext>
            </a:extLst>
          </p:cNvPr>
          <p:cNvPicPr>
            <a:picLocks noChangeAspect="1"/>
          </p:cNvPicPr>
          <p:nvPr/>
        </p:nvPicPr>
        <p:blipFill>
          <a:blip r:embed="rId3"/>
          <a:stretch>
            <a:fillRect/>
          </a:stretch>
        </p:blipFill>
        <p:spPr bwMode="auto">
          <a:xfrm>
            <a:off x="9271620" y="-55756"/>
            <a:ext cx="2837909" cy="1325563"/>
          </a:xfrm>
          <a:prstGeom prst="rect">
            <a:avLst/>
          </a:prstGeom>
        </p:spPr>
      </p:pic>
      <p:grpSp>
        <p:nvGrpSpPr>
          <p:cNvPr id="11" name="Gruppieren 10">
            <a:extLst>
              <a:ext uri="{FF2B5EF4-FFF2-40B4-BE49-F238E27FC236}">
                <a16:creationId xmlns:a16="http://schemas.microsoft.com/office/drawing/2014/main" id="{F1F4DFA1-EB0D-4B1B-9D13-627361FC3BBF}"/>
              </a:ext>
            </a:extLst>
          </p:cNvPr>
          <p:cNvGrpSpPr/>
          <p:nvPr/>
        </p:nvGrpSpPr>
        <p:grpSpPr>
          <a:xfrm>
            <a:off x="8978012" y="1584508"/>
            <a:ext cx="2386941" cy="3387481"/>
            <a:chOff x="8645237" y="1584508"/>
            <a:chExt cx="2386941" cy="3387481"/>
          </a:xfrm>
        </p:grpSpPr>
        <p:pic>
          <p:nvPicPr>
            <p:cNvPr id="3" name="Grafik 2">
              <a:extLst>
                <a:ext uri="{FF2B5EF4-FFF2-40B4-BE49-F238E27FC236}">
                  <a16:creationId xmlns:a16="http://schemas.microsoft.com/office/drawing/2014/main" id="{FE373C16-FB50-4BB4-A286-F947B03E9A22}"/>
                </a:ext>
              </a:extLst>
            </p:cNvPr>
            <p:cNvPicPr>
              <a:picLocks noChangeAspect="1"/>
            </p:cNvPicPr>
            <p:nvPr/>
          </p:nvPicPr>
          <p:blipFill>
            <a:blip r:embed="rId4"/>
            <a:stretch>
              <a:fillRect/>
            </a:stretch>
          </p:blipFill>
          <p:spPr>
            <a:xfrm>
              <a:off x="9199063" y="1584508"/>
              <a:ext cx="1785613" cy="2618603"/>
            </a:xfrm>
            <a:prstGeom prst="rect">
              <a:avLst/>
            </a:prstGeom>
          </p:spPr>
        </p:pic>
        <p:sp>
          <p:nvSpPr>
            <p:cNvPr id="8" name="Textfeld 7">
              <a:extLst>
                <a:ext uri="{FF2B5EF4-FFF2-40B4-BE49-F238E27FC236}">
                  <a16:creationId xmlns:a16="http://schemas.microsoft.com/office/drawing/2014/main" id="{4C04E2E7-D482-4160-93CE-16C929D4DA43}"/>
                </a:ext>
              </a:extLst>
            </p:cNvPr>
            <p:cNvSpPr txBox="1"/>
            <p:nvPr/>
          </p:nvSpPr>
          <p:spPr bwMode="auto">
            <a:xfrm>
              <a:off x="9151562" y="3894771"/>
              <a:ext cx="1880616" cy="1077218"/>
            </a:xfrm>
            <a:prstGeom prst="rect">
              <a:avLst/>
            </a:prstGeom>
            <a:solidFill>
              <a:schemeClr val="accent1">
                <a:lumMod val="20000"/>
                <a:lumOff val="80000"/>
              </a:schemeClr>
            </a:solidFill>
          </p:spPr>
          <p:txBody>
            <a:bodyPr wrap="square" rtlCol="0">
              <a:spAutoFit/>
            </a:bodyPr>
            <a:lstStyle/>
            <a:p>
              <a:pPr>
                <a:defRPr/>
              </a:pPr>
              <a:r>
                <a:rPr lang="de-DE" sz="1600" b="1" dirty="0"/>
                <a:t>Zusatzdokument:</a:t>
              </a:r>
            </a:p>
            <a:p>
              <a:pPr>
                <a:defRPr/>
              </a:pPr>
              <a:r>
                <a:rPr lang="de-DE" sz="1600" dirty="0"/>
                <a:t>Einarbeitung – Fragestellungen im Überblick</a:t>
              </a:r>
              <a:endParaRPr sz="1600" dirty="0"/>
            </a:p>
          </p:txBody>
        </p:sp>
        <p:pic>
          <p:nvPicPr>
            <p:cNvPr id="10" name="Grafik 9" descr="Informationen">
              <a:extLst>
                <a:ext uri="{FF2B5EF4-FFF2-40B4-BE49-F238E27FC236}">
                  <a16:creationId xmlns:a16="http://schemas.microsoft.com/office/drawing/2014/main" id="{B86C147D-BF9E-4426-95A5-4063C91B3E0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645237" y="3580070"/>
              <a:ext cx="726574" cy="629401"/>
            </a:xfrm>
            <a:prstGeom prst="rect">
              <a:avLst/>
            </a:prstGeom>
          </p:spPr>
        </p:pic>
      </p:grpSp>
    </p:spTree>
    <p:extLst>
      <p:ext uri="{BB962C8B-B14F-4D97-AF65-F5344CB8AC3E}">
        <p14:creationId xmlns:p14="http://schemas.microsoft.com/office/powerpoint/2010/main" val="2671233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369587" y="901247"/>
            <a:ext cx="10515600" cy="1752743"/>
          </a:xfrm>
        </p:spPr>
        <p:txBody>
          <a:bodyPr>
            <a:normAutofit/>
          </a:bodyPr>
          <a:lstStyle/>
          <a:p>
            <a:pPr>
              <a:defRPr/>
            </a:pPr>
            <a:r>
              <a:rPr lang="de-DE" sz="2800" b="1" dirty="0">
                <a:solidFill>
                  <a:srgbClr val="0070C0"/>
                </a:solidFill>
                <a:latin typeface="Calibri"/>
                <a:ea typeface="Calibri"/>
                <a:cs typeface="Calibri"/>
              </a:rPr>
              <a:t>3.1 Inhalte:</a:t>
            </a:r>
            <a:br>
              <a:rPr lang="de-DE" sz="2800" b="1" dirty="0">
                <a:solidFill>
                  <a:srgbClr val="0070C0"/>
                </a:solidFill>
                <a:latin typeface="Calibri"/>
                <a:ea typeface="Calibri"/>
                <a:cs typeface="Calibri"/>
              </a:rPr>
            </a:br>
            <a:r>
              <a:rPr lang="de-DE" sz="2800" b="1" dirty="0">
                <a:solidFill>
                  <a:srgbClr val="0070C0"/>
                </a:solidFill>
                <a:latin typeface="Calibri"/>
                <a:ea typeface="Calibri"/>
                <a:cs typeface="Calibri"/>
              </a:rPr>
              <a:t>Was </a:t>
            </a:r>
            <a:r>
              <a:rPr lang="de-DE" sz="2800" dirty="0">
                <a:latin typeface="Calibri"/>
                <a:ea typeface="Calibri"/>
                <a:cs typeface="Calibri"/>
              </a:rPr>
              <a:t>müssen Lernende</a:t>
            </a:r>
            <a:br>
              <a:rPr lang="de-DE" sz="2800" dirty="0">
                <a:latin typeface="Calibri"/>
                <a:ea typeface="Calibri"/>
                <a:cs typeface="Calibri"/>
              </a:rPr>
            </a:br>
            <a:r>
              <a:rPr lang="de-DE" sz="2800" dirty="0">
                <a:latin typeface="Calibri"/>
                <a:ea typeface="Calibri"/>
                <a:cs typeface="Calibri"/>
              </a:rPr>
              <a:t>mit und über das neue</a:t>
            </a:r>
            <a:br>
              <a:rPr lang="de-DE" sz="2800" dirty="0">
                <a:latin typeface="Calibri"/>
                <a:ea typeface="Calibri"/>
                <a:cs typeface="Calibri"/>
              </a:rPr>
            </a:br>
            <a:r>
              <a:rPr lang="de-DE" sz="2800" dirty="0">
                <a:latin typeface="Calibri"/>
                <a:ea typeface="Calibri"/>
                <a:cs typeface="Calibri"/>
              </a:rPr>
              <a:t>Medium lernen?</a:t>
            </a:r>
            <a:endParaRPr sz="2800" dirty="0">
              <a:latin typeface="Calibri"/>
              <a:cs typeface="Calibri"/>
            </a:endParaRPr>
          </a:p>
        </p:txBody>
      </p:sp>
      <p:sp>
        <p:nvSpPr>
          <p:cNvPr id="5" name="Inhaltsplatzhalter 2"/>
          <p:cNvSpPr>
            <a:spLocks noGrp="1"/>
          </p:cNvSpPr>
          <p:nvPr>
            <p:ph idx="1"/>
          </p:nvPr>
        </p:nvSpPr>
        <p:spPr bwMode="auto">
          <a:xfrm>
            <a:off x="838197" y="1825624"/>
            <a:ext cx="10740777" cy="3413124"/>
          </a:xfrm>
        </p:spPr>
        <p:txBody>
          <a:bodyPr vertOverflow="overflow" horzOverflow="overflow" vert="horz" wrap="square" lIns="91440" tIns="45720" rIns="91440" bIns="45720" numCol="1" spcCol="0" rtlCol="0" fromWordArt="0" anchor="t" anchorCtr="0" forceAA="0" compatLnSpc="0">
            <a:normAutofit/>
          </a:bodyPr>
          <a:lstStyle/>
          <a:p>
            <a:pPr>
              <a:defRPr/>
            </a:pPr>
            <a:endParaRPr dirty="0"/>
          </a:p>
          <a:p>
            <a:pPr marL="0" indent="0">
              <a:buFont typeface="Arial"/>
              <a:buNone/>
              <a:defRPr/>
            </a:pPr>
            <a:endParaRPr lang="de-DE" dirty="0">
              <a:latin typeface="Calibri"/>
              <a:cs typeface="Calibri"/>
            </a:endParaRPr>
          </a:p>
        </p:txBody>
      </p:sp>
      <p:graphicFrame>
        <p:nvGraphicFramePr>
          <p:cNvPr id="6" name="Diagramm 5">
            <a:extLst>
              <a:ext uri="{FF2B5EF4-FFF2-40B4-BE49-F238E27FC236}">
                <a16:creationId xmlns:a16="http://schemas.microsoft.com/office/drawing/2014/main" id="{8E5E9413-BF79-44CD-A0FC-92541DBA5D05}"/>
              </a:ext>
            </a:extLst>
          </p:cNvPr>
          <p:cNvGraphicFramePr/>
          <p:nvPr>
            <p:extLst>
              <p:ext uri="{D42A27DB-BD31-4B8C-83A1-F6EECF244321}">
                <p14:modId xmlns:p14="http://schemas.microsoft.com/office/powerpoint/2010/main" val="189893683"/>
              </p:ext>
            </p:extLst>
          </p:nvPr>
        </p:nvGraphicFramePr>
        <p:xfrm>
          <a:off x="3824868" y="122663"/>
          <a:ext cx="7856953" cy="3306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m 7">
            <a:extLst>
              <a:ext uri="{FF2B5EF4-FFF2-40B4-BE49-F238E27FC236}">
                <a16:creationId xmlns:a16="http://schemas.microsoft.com/office/drawing/2014/main" id="{ED0ADC44-028B-48F3-9425-A64945EF5E45}"/>
              </a:ext>
            </a:extLst>
          </p:cNvPr>
          <p:cNvGraphicFramePr/>
          <p:nvPr>
            <p:extLst>
              <p:ext uri="{D42A27DB-BD31-4B8C-83A1-F6EECF244321}">
                <p14:modId xmlns:p14="http://schemas.microsoft.com/office/powerpoint/2010/main" val="3020002209"/>
              </p:ext>
            </p:extLst>
          </p:nvPr>
        </p:nvGraphicFramePr>
        <p:xfrm>
          <a:off x="3458501" y="3537202"/>
          <a:ext cx="8642195" cy="45887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11" name="Gruppieren 10">
            <a:extLst>
              <a:ext uri="{FF2B5EF4-FFF2-40B4-BE49-F238E27FC236}">
                <a16:creationId xmlns:a16="http://schemas.microsoft.com/office/drawing/2014/main" id="{7F20C98C-6A1F-41C6-9A10-1BF957E6031A}"/>
              </a:ext>
            </a:extLst>
          </p:cNvPr>
          <p:cNvGrpSpPr/>
          <p:nvPr/>
        </p:nvGrpSpPr>
        <p:grpSpPr>
          <a:xfrm>
            <a:off x="369587" y="3040762"/>
            <a:ext cx="2663545" cy="2915991"/>
            <a:chOff x="262303" y="2790204"/>
            <a:chExt cx="3177849" cy="3225826"/>
          </a:xfrm>
        </p:grpSpPr>
        <p:pic>
          <p:nvPicPr>
            <p:cNvPr id="3" name="Grafik 2">
              <a:extLst>
                <a:ext uri="{FF2B5EF4-FFF2-40B4-BE49-F238E27FC236}">
                  <a16:creationId xmlns:a16="http://schemas.microsoft.com/office/drawing/2014/main" id="{6EEE6A78-C84E-41DF-B9C5-2FC29E9B87C1}"/>
                </a:ext>
              </a:extLst>
            </p:cNvPr>
            <p:cNvPicPr>
              <a:picLocks noChangeAspect="1"/>
            </p:cNvPicPr>
            <p:nvPr/>
          </p:nvPicPr>
          <p:blipFill>
            <a:blip r:embed="rId12"/>
            <a:stretch>
              <a:fillRect/>
            </a:stretch>
          </p:blipFill>
          <p:spPr>
            <a:xfrm>
              <a:off x="306659" y="2790204"/>
              <a:ext cx="3133493" cy="3133493"/>
            </a:xfrm>
            <a:prstGeom prst="rect">
              <a:avLst/>
            </a:prstGeom>
          </p:spPr>
        </p:pic>
        <p:sp>
          <p:nvSpPr>
            <p:cNvPr id="9" name="Rechteck 8">
              <a:extLst>
                <a:ext uri="{FF2B5EF4-FFF2-40B4-BE49-F238E27FC236}">
                  <a16:creationId xmlns:a16="http://schemas.microsoft.com/office/drawing/2014/main" id="{6B757B36-48F9-45D8-81A7-D218E74D7716}"/>
                </a:ext>
              </a:extLst>
            </p:cNvPr>
            <p:cNvSpPr/>
            <p:nvPr/>
          </p:nvSpPr>
          <p:spPr>
            <a:xfrm>
              <a:off x="262303" y="5739031"/>
              <a:ext cx="2827184" cy="276999"/>
            </a:xfrm>
            <a:prstGeom prst="rect">
              <a:avLst/>
            </a:prstGeom>
          </p:spPr>
          <p:txBody>
            <a:bodyPr wrap="none">
              <a:spAutoFit/>
            </a:bodyPr>
            <a:lstStyle/>
            <a:p>
              <a:r>
                <a:rPr lang="de-DE" sz="1200" dirty="0"/>
                <a:t>iStock.com/Oksana </a:t>
              </a:r>
              <a:r>
                <a:rPr lang="de-DE" sz="1200" dirty="0" err="1"/>
                <a:t>Latysheva</a:t>
              </a:r>
              <a:r>
                <a:rPr lang="de-DE" sz="1200" dirty="0"/>
                <a:t>, </a:t>
              </a:r>
              <a:r>
                <a:rPr lang="de-DE" sz="1200" dirty="0" err="1"/>
                <a:t>SpicyTruffel</a:t>
              </a:r>
              <a:endParaRPr lang="de-DE" sz="1200" dirty="0"/>
            </a:p>
          </p:txBody>
        </p:sp>
      </p:grpSp>
    </p:spTree>
    <p:extLst>
      <p:ext uri="{BB962C8B-B14F-4D97-AF65-F5344CB8AC3E}">
        <p14:creationId xmlns:p14="http://schemas.microsoft.com/office/powerpoint/2010/main" val="1864313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rmAutofit/>
          </a:bodyPr>
          <a:lstStyle/>
          <a:p>
            <a:pPr>
              <a:defRPr/>
            </a:pPr>
            <a:r>
              <a:rPr lang="de-DE" sz="2800" b="1" dirty="0">
                <a:solidFill>
                  <a:srgbClr val="0070C0"/>
                </a:solidFill>
                <a:latin typeface="Calibri"/>
                <a:ea typeface="Calibri"/>
                <a:cs typeface="Calibri"/>
              </a:rPr>
              <a:t>3.1.1 Regeln zur Gerätenutzung</a:t>
            </a:r>
            <a:endParaRPr sz="2800" b="1" dirty="0">
              <a:solidFill>
                <a:srgbClr val="0070C0"/>
              </a:solidFill>
              <a:latin typeface="Calibri"/>
              <a:cs typeface="Calibri"/>
            </a:endParaRPr>
          </a:p>
        </p:txBody>
      </p:sp>
      <p:sp>
        <p:nvSpPr>
          <p:cNvPr id="5" name="Inhaltsplatzhalter 2"/>
          <p:cNvSpPr>
            <a:spLocks noGrp="1"/>
          </p:cNvSpPr>
          <p:nvPr>
            <p:ph idx="1"/>
          </p:nvPr>
        </p:nvSpPr>
        <p:spPr bwMode="auto">
          <a:xfrm>
            <a:off x="408605" y="1825623"/>
            <a:ext cx="11311328" cy="4667251"/>
          </a:xfrm>
        </p:spPr>
        <p:txBody>
          <a:bodyPr vertOverflow="overflow" horzOverflow="overflow" vert="horz" wrap="square" lIns="91440" tIns="45720" rIns="91440" bIns="45720" numCol="1" spcCol="0" rtlCol="0" fromWordArt="0" anchor="t" anchorCtr="0" forceAA="0" compatLnSpc="0">
            <a:normAutofit fontScale="70000" lnSpcReduction="20000"/>
          </a:bodyPr>
          <a:lstStyle/>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2400" dirty="0">
              <a:latin typeface="Calibri"/>
              <a:cs typeface="Calibri"/>
            </a:endParaRPr>
          </a:p>
          <a:p>
            <a:pPr marL="0" indent="0">
              <a:buNone/>
              <a:defRPr/>
            </a:pPr>
            <a:endParaRPr lang="de-DE" sz="2400" dirty="0">
              <a:latin typeface="Calibri"/>
              <a:cs typeface="Calibri"/>
            </a:endParaRPr>
          </a:p>
          <a:p>
            <a:pPr marL="0" indent="0">
              <a:buNone/>
              <a:defRPr/>
            </a:pPr>
            <a:r>
              <a:rPr lang="de-DE" sz="2400" dirty="0">
                <a:latin typeface="Calibri"/>
                <a:cs typeface="Calibri"/>
              </a:rPr>
              <a:t>	 </a:t>
            </a:r>
            <a:r>
              <a:rPr lang="de-DE" sz="2400" dirty="0">
                <a:solidFill>
                  <a:srgbClr val="0070C0"/>
                </a:solidFill>
                <a:latin typeface="Calibri"/>
                <a:cs typeface="Calibri"/>
              </a:rPr>
              <a:t>Zum Weiterlesen: </a:t>
            </a:r>
          </a:p>
          <a:p>
            <a:pPr marL="0" indent="0">
              <a:buNone/>
              <a:defRPr/>
            </a:pPr>
            <a:r>
              <a:rPr lang="de-DE" sz="2400" dirty="0">
                <a:latin typeface="Calibri"/>
                <a:cs typeface="Calibri"/>
              </a:rPr>
              <a:t>	 Absprachen zum Umgang mit </a:t>
            </a:r>
            <a:br>
              <a:rPr lang="de-DE" sz="2400" dirty="0">
                <a:latin typeface="Calibri"/>
                <a:cs typeface="Calibri"/>
              </a:rPr>
            </a:br>
            <a:r>
              <a:rPr lang="de-DE" sz="2400" dirty="0">
                <a:latin typeface="Calibri"/>
                <a:cs typeface="Calibri"/>
              </a:rPr>
              <a:t>                    dem Endgerät ausgestalten   </a:t>
            </a: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lvl="1">
              <a:defRPr/>
            </a:pPr>
            <a:endParaRPr lang="de-DE" dirty="0">
              <a:latin typeface="Calibri"/>
              <a:cs typeface="Calibri"/>
            </a:endParaRPr>
          </a:p>
          <a:p>
            <a:pPr>
              <a:defRPr/>
            </a:pPr>
            <a:endParaRPr dirty="0"/>
          </a:p>
          <a:p>
            <a:pPr marL="0" indent="0">
              <a:buFont typeface="Arial"/>
              <a:buNone/>
              <a:defRPr/>
            </a:pPr>
            <a:endParaRPr lang="de-DE" dirty="0">
              <a:latin typeface="Calibri"/>
              <a:cs typeface="Calibri"/>
            </a:endParaRPr>
          </a:p>
        </p:txBody>
      </p:sp>
      <p:pic>
        <p:nvPicPr>
          <p:cNvPr id="7" name="Grafik 6">
            <a:extLst>
              <a:ext uri="{FF2B5EF4-FFF2-40B4-BE49-F238E27FC236}">
                <a16:creationId xmlns:a16="http://schemas.microsoft.com/office/drawing/2014/main" id="{CE92FCD0-CE79-429D-B338-2AD32013E40F}"/>
              </a:ext>
            </a:extLst>
          </p:cNvPr>
          <p:cNvPicPr>
            <a:picLocks noChangeAspect="1"/>
          </p:cNvPicPr>
          <p:nvPr/>
        </p:nvPicPr>
        <p:blipFill>
          <a:blip r:embed="rId2"/>
          <a:stretch>
            <a:fillRect/>
          </a:stretch>
        </p:blipFill>
        <p:spPr bwMode="auto">
          <a:xfrm>
            <a:off x="9354091" y="0"/>
            <a:ext cx="2837909" cy="1325563"/>
          </a:xfrm>
          <a:prstGeom prst="rect">
            <a:avLst/>
          </a:prstGeom>
        </p:spPr>
      </p:pic>
      <p:grpSp>
        <p:nvGrpSpPr>
          <p:cNvPr id="8" name="Gruppieren 7">
            <a:extLst>
              <a:ext uri="{FF2B5EF4-FFF2-40B4-BE49-F238E27FC236}">
                <a16:creationId xmlns:a16="http://schemas.microsoft.com/office/drawing/2014/main" id="{4960BA3C-B9F3-4AFC-98F9-F9EBC0EEC722}"/>
              </a:ext>
            </a:extLst>
          </p:cNvPr>
          <p:cNvGrpSpPr/>
          <p:nvPr/>
        </p:nvGrpSpPr>
        <p:grpSpPr>
          <a:xfrm>
            <a:off x="408604" y="1312593"/>
            <a:ext cx="5687396" cy="3794354"/>
            <a:chOff x="408604" y="1312593"/>
            <a:chExt cx="5687396" cy="3794354"/>
          </a:xfrm>
        </p:grpSpPr>
        <p:pic>
          <p:nvPicPr>
            <p:cNvPr id="2" name="Grafik 1">
              <a:extLst>
                <a:ext uri="{FF2B5EF4-FFF2-40B4-BE49-F238E27FC236}">
                  <a16:creationId xmlns:a16="http://schemas.microsoft.com/office/drawing/2014/main" id="{6B3D7FCD-44F7-4185-B99E-0DBCA8D4C3FC}"/>
                </a:ext>
              </a:extLst>
            </p:cNvPr>
            <p:cNvPicPr>
              <a:picLocks noChangeAspect="1"/>
            </p:cNvPicPr>
            <p:nvPr/>
          </p:nvPicPr>
          <p:blipFill>
            <a:blip r:embed="rId3"/>
            <a:stretch>
              <a:fillRect/>
            </a:stretch>
          </p:blipFill>
          <p:spPr>
            <a:xfrm>
              <a:off x="408604" y="1312593"/>
              <a:ext cx="5687396" cy="3609688"/>
            </a:xfrm>
            <a:prstGeom prst="rect">
              <a:avLst/>
            </a:prstGeom>
          </p:spPr>
        </p:pic>
        <p:sp>
          <p:nvSpPr>
            <p:cNvPr id="3" name="Textfeld 2">
              <a:extLst>
                <a:ext uri="{FF2B5EF4-FFF2-40B4-BE49-F238E27FC236}">
                  <a16:creationId xmlns:a16="http://schemas.microsoft.com/office/drawing/2014/main" id="{3CE9A1DB-2A5B-4A8A-BAE4-8090DB9E3E38}"/>
                </a:ext>
              </a:extLst>
            </p:cNvPr>
            <p:cNvSpPr txBox="1"/>
            <p:nvPr/>
          </p:nvSpPr>
          <p:spPr>
            <a:xfrm>
              <a:off x="1103970" y="4737615"/>
              <a:ext cx="4125952" cy="369332"/>
            </a:xfrm>
            <a:prstGeom prst="rect">
              <a:avLst/>
            </a:prstGeom>
            <a:noFill/>
          </p:spPr>
          <p:txBody>
            <a:bodyPr wrap="square" rtlCol="0">
              <a:spAutoFit/>
            </a:bodyPr>
            <a:lstStyle/>
            <a:p>
              <a:r>
                <a:rPr lang="de-DE" dirty="0"/>
                <a:t>Regeln </a:t>
              </a:r>
              <a:r>
                <a:rPr lang="de-DE" dirty="0" err="1"/>
                <a:t>Illertal</a:t>
              </a:r>
              <a:r>
                <a:rPr lang="de-DE" dirty="0"/>
                <a:t>-Gymnasiums Vöhringen</a:t>
              </a:r>
            </a:p>
          </p:txBody>
        </p:sp>
      </p:grpSp>
      <p:grpSp>
        <p:nvGrpSpPr>
          <p:cNvPr id="11" name="Gruppieren 10">
            <a:extLst>
              <a:ext uri="{FF2B5EF4-FFF2-40B4-BE49-F238E27FC236}">
                <a16:creationId xmlns:a16="http://schemas.microsoft.com/office/drawing/2014/main" id="{9EBE0778-FC41-4FCE-AEB3-2541201E8226}"/>
              </a:ext>
            </a:extLst>
          </p:cNvPr>
          <p:cNvGrpSpPr/>
          <p:nvPr/>
        </p:nvGrpSpPr>
        <p:grpSpPr>
          <a:xfrm>
            <a:off x="6663194" y="1460498"/>
            <a:ext cx="4489544" cy="4690258"/>
            <a:chOff x="6243241" y="804345"/>
            <a:chExt cx="4489544" cy="4690258"/>
          </a:xfrm>
        </p:grpSpPr>
        <p:pic>
          <p:nvPicPr>
            <p:cNvPr id="9" name="Grafik 8">
              <a:extLst>
                <a:ext uri="{FF2B5EF4-FFF2-40B4-BE49-F238E27FC236}">
                  <a16:creationId xmlns:a16="http://schemas.microsoft.com/office/drawing/2014/main" id="{3932A9F6-A3A1-45F0-8FF8-1DD438EFAE97}"/>
                </a:ext>
              </a:extLst>
            </p:cNvPr>
            <p:cNvPicPr>
              <a:picLocks noChangeAspect="1"/>
            </p:cNvPicPr>
            <p:nvPr/>
          </p:nvPicPr>
          <p:blipFill>
            <a:blip r:embed="rId4"/>
            <a:stretch>
              <a:fillRect/>
            </a:stretch>
          </p:blipFill>
          <p:spPr>
            <a:xfrm>
              <a:off x="6243241" y="804345"/>
              <a:ext cx="4489544" cy="4348141"/>
            </a:xfrm>
            <a:prstGeom prst="rect">
              <a:avLst/>
            </a:prstGeom>
          </p:spPr>
        </p:pic>
        <p:sp>
          <p:nvSpPr>
            <p:cNvPr id="10" name="Textfeld 9">
              <a:extLst>
                <a:ext uri="{FF2B5EF4-FFF2-40B4-BE49-F238E27FC236}">
                  <a16:creationId xmlns:a16="http://schemas.microsoft.com/office/drawing/2014/main" id="{04C249A1-25E5-4CAC-A069-518966E25C52}"/>
                </a:ext>
              </a:extLst>
            </p:cNvPr>
            <p:cNvSpPr txBox="1"/>
            <p:nvPr/>
          </p:nvSpPr>
          <p:spPr>
            <a:xfrm>
              <a:off x="6930542" y="5125271"/>
              <a:ext cx="3422550" cy="369332"/>
            </a:xfrm>
            <a:prstGeom prst="rect">
              <a:avLst/>
            </a:prstGeom>
            <a:noFill/>
          </p:spPr>
          <p:txBody>
            <a:bodyPr wrap="square" rtlCol="0">
              <a:spAutoFit/>
            </a:bodyPr>
            <a:lstStyle/>
            <a:p>
              <a:r>
                <a:rPr lang="de-DE" dirty="0"/>
                <a:t>Regeln Mittelschule Scheßlitz</a:t>
              </a:r>
            </a:p>
          </p:txBody>
        </p:sp>
      </p:grpSp>
      <p:pic>
        <p:nvPicPr>
          <p:cNvPr id="6" name="Grafik 5">
            <a:extLst>
              <a:ext uri="{FF2B5EF4-FFF2-40B4-BE49-F238E27FC236}">
                <a16:creationId xmlns:a16="http://schemas.microsoft.com/office/drawing/2014/main" id="{B1E1A35D-C2FE-49AF-AF71-02F3EBFAF483}"/>
              </a:ext>
            </a:extLst>
          </p:cNvPr>
          <p:cNvPicPr>
            <a:picLocks noChangeAspect="1"/>
          </p:cNvPicPr>
          <p:nvPr/>
        </p:nvPicPr>
        <p:blipFill>
          <a:blip r:embed="rId5">
            <a:duotone>
              <a:schemeClr val="accent1">
                <a:shade val="45000"/>
                <a:satMod val="135000"/>
              </a:schemeClr>
              <a:prstClr val="white"/>
            </a:duotone>
          </a:blip>
          <a:stretch>
            <a:fillRect/>
          </a:stretch>
        </p:blipFill>
        <p:spPr>
          <a:xfrm>
            <a:off x="472067" y="5726641"/>
            <a:ext cx="901168" cy="901168"/>
          </a:xfrm>
          <a:prstGeom prst="rect">
            <a:avLst/>
          </a:prstGeom>
        </p:spPr>
      </p:pic>
    </p:spTree>
    <p:extLst>
      <p:ext uri="{BB962C8B-B14F-4D97-AF65-F5344CB8AC3E}">
        <p14:creationId xmlns:p14="http://schemas.microsoft.com/office/powerpoint/2010/main" val="2243632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8200" y="249992"/>
            <a:ext cx="10515600" cy="1325563"/>
          </a:xfrm>
        </p:spPr>
        <p:txBody>
          <a:bodyPr>
            <a:normAutofit/>
          </a:bodyPr>
          <a:lstStyle/>
          <a:p>
            <a:pPr>
              <a:defRPr/>
            </a:pPr>
            <a:r>
              <a:rPr lang="de-DE" sz="2800" b="1" dirty="0">
                <a:solidFill>
                  <a:srgbClr val="0070C0"/>
                </a:solidFill>
                <a:latin typeface="Calibri"/>
                <a:ea typeface="Calibri"/>
                <a:cs typeface="Calibri"/>
              </a:rPr>
              <a:t>3.1.2 Gerätebedienung</a:t>
            </a:r>
            <a:endParaRPr sz="2800" b="1" dirty="0">
              <a:solidFill>
                <a:srgbClr val="0070C0"/>
              </a:solidFill>
              <a:latin typeface="Calibri"/>
              <a:cs typeface="Calibri"/>
            </a:endParaRPr>
          </a:p>
        </p:txBody>
      </p:sp>
      <p:sp>
        <p:nvSpPr>
          <p:cNvPr id="5" name="Inhaltsplatzhalter 2"/>
          <p:cNvSpPr>
            <a:spLocks noGrp="1"/>
          </p:cNvSpPr>
          <p:nvPr>
            <p:ph idx="1"/>
          </p:nvPr>
        </p:nvSpPr>
        <p:spPr bwMode="auto">
          <a:xfrm>
            <a:off x="838197" y="1885000"/>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24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lvl="1">
              <a:defRPr/>
            </a:pPr>
            <a:endParaRPr lang="de-DE" dirty="0">
              <a:latin typeface="Calibri"/>
              <a:cs typeface="Calibri"/>
            </a:endParaRPr>
          </a:p>
          <a:p>
            <a:pPr>
              <a:defRPr/>
            </a:pPr>
            <a:endParaRPr dirty="0"/>
          </a:p>
          <a:p>
            <a:pPr marL="0" indent="0">
              <a:buFont typeface="Arial"/>
              <a:buNone/>
              <a:defRPr/>
            </a:pPr>
            <a:endParaRPr lang="de-DE" dirty="0">
              <a:latin typeface="Calibri"/>
              <a:cs typeface="Calibri"/>
            </a:endParaRPr>
          </a:p>
        </p:txBody>
      </p:sp>
      <p:pic>
        <p:nvPicPr>
          <p:cNvPr id="7" name="Grafik 6">
            <a:extLst>
              <a:ext uri="{FF2B5EF4-FFF2-40B4-BE49-F238E27FC236}">
                <a16:creationId xmlns:a16="http://schemas.microsoft.com/office/drawing/2014/main" id="{CE92FCD0-CE79-429D-B338-2AD32013E40F}"/>
              </a:ext>
            </a:extLst>
          </p:cNvPr>
          <p:cNvPicPr>
            <a:picLocks noChangeAspect="1"/>
          </p:cNvPicPr>
          <p:nvPr/>
        </p:nvPicPr>
        <p:blipFill>
          <a:blip r:embed="rId3"/>
          <a:stretch>
            <a:fillRect/>
          </a:stretch>
        </p:blipFill>
        <p:spPr bwMode="auto">
          <a:xfrm>
            <a:off x="9354091" y="0"/>
            <a:ext cx="2837909" cy="1325563"/>
          </a:xfrm>
          <a:prstGeom prst="rect">
            <a:avLst/>
          </a:prstGeom>
        </p:spPr>
      </p:pic>
      <p:graphicFrame>
        <p:nvGraphicFramePr>
          <p:cNvPr id="13" name="Diagramm 12">
            <a:extLst>
              <a:ext uri="{FF2B5EF4-FFF2-40B4-BE49-F238E27FC236}">
                <a16:creationId xmlns:a16="http://schemas.microsoft.com/office/drawing/2014/main" id="{27513012-0958-4FCC-B4A2-716F32D8DF0A}"/>
              </a:ext>
            </a:extLst>
          </p:cNvPr>
          <p:cNvGraphicFramePr/>
          <p:nvPr>
            <p:extLst>
              <p:ext uri="{D42A27DB-BD31-4B8C-83A1-F6EECF244321}">
                <p14:modId xmlns:p14="http://schemas.microsoft.com/office/powerpoint/2010/main" val="3855761198"/>
              </p:ext>
            </p:extLst>
          </p:nvPr>
        </p:nvGraphicFramePr>
        <p:xfrm>
          <a:off x="-880949" y="1175745"/>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7" name="Textfeld 16">
            <a:extLst>
              <a:ext uri="{FF2B5EF4-FFF2-40B4-BE49-F238E27FC236}">
                <a16:creationId xmlns:a16="http://schemas.microsoft.com/office/drawing/2014/main" id="{892FC618-8F4B-4A3A-A84C-74C347CC7096}"/>
              </a:ext>
            </a:extLst>
          </p:cNvPr>
          <p:cNvSpPr txBox="1"/>
          <p:nvPr/>
        </p:nvSpPr>
        <p:spPr>
          <a:xfrm>
            <a:off x="8172362" y="5536118"/>
            <a:ext cx="2426808" cy="923330"/>
          </a:xfrm>
          <a:prstGeom prst="rect">
            <a:avLst/>
          </a:prstGeom>
          <a:noFill/>
        </p:spPr>
        <p:txBody>
          <a:bodyPr wrap="square" rtlCol="0">
            <a:spAutoFit/>
          </a:bodyPr>
          <a:lstStyle/>
          <a:p>
            <a:r>
              <a:rPr lang="de-DE" dirty="0">
                <a:solidFill>
                  <a:srgbClr val="0070C0"/>
                </a:solidFill>
              </a:rPr>
              <a:t>Zum Weiterlesen: </a:t>
            </a:r>
          </a:p>
          <a:p>
            <a:r>
              <a:rPr lang="de-DE" dirty="0"/>
              <a:t>Lernförderlicher Einsatz </a:t>
            </a:r>
            <a:br>
              <a:rPr lang="de-DE" dirty="0"/>
            </a:br>
            <a:r>
              <a:rPr lang="de-DE" dirty="0"/>
              <a:t>digitaler Hefte: </a:t>
            </a:r>
          </a:p>
        </p:txBody>
      </p:sp>
      <p:pic>
        <p:nvPicPr>
          <p:cNvPr id="6" name="Grafik 5">
            <a:extLst>
              <a:ext uri="{FF2B5EF4-FFF2-40B4-BE49-F238E27FC236}">
                <a16:creationId xmlns:a16="http://schemas.microsoft.com/office/drawing/2014/main" id="{44C8D132-D3DF-45B6-B838-2A01B69B1BD3}"/>
              </a:ext>
            </a:extLst>
          </p:cNvPr>
          <p:cNvPicPr>
            <a:picLocks noChangeAspect="1"/>
          </p:cNvPicPr>
          <p:nvPr/>
        </p:nvPicPr>
        <p:blipFill>
          <a:blip r:embed="rId9">
            <a:duotone>
              <a:schemeClr val="accent1">
                <a:shade val="45000"/>
                <a:satMod val="135000"/>
              </a:schemeClr>
              <a:prstClr val="white"/>
            </a:duotone>
          </a:blip>
          <a:stretch>
            <a:fillRect/>
          </a:stretch>
        </p:blipFill>
        <p:spPr>
          <a:xfrm>
            <a:off x="10515213" y="5497623"/>
            <a:ext cx="1004369" cy="1011978"/>
          </a:xfrm>
          <a:prstGeom prst="rect">
            <a:avLst/>
          </a:prstGeom>
        </p:spPr>
      </p:pic>
      <p:grpSp>
        <p:nvGrpSpPr>
          <p:cNvPr id="26" name="Gruppieren 25">
            <a:extLst>
              <a:ext uri="{FF2B5EF4-FFF2-40B4-BE49-F238E27FC236}">
                <a16:creationId xmlns:a16="http://schemas.microsoft.com/office/drawing/2014/main" id="{C2E23E12-7177-46A7-ADCB-6013EC9E9FCC}"/>
              </a:ext>
            </a:extLst>
          </p:cNvPr>
          <p:cNvGrpSpPr/>
          <p:nvPr/>
        </p:nvGrpSpPr>
        <p:grpSpPr>
          <a:xfrm>
            <a:off x="6096000" y="1452200"/>
            <a:ext cx="2567571" cy="3529171"/>
            <a:chOff x="5757648" y="413754"/>
            <a:chExt cx="2567571" cy="3529171"/>
          </a:xfrm>
        </p:grpSpPr>
        <p:pic>
          <p:nvPicPr>
            <p:cNvPr id="21" name="Grafik 20" descr="Informationen">
              <a:extLst>
                <a:ext uri="{FF2B5EF4-FFF2-40B4-BE49-F238E27FC236}">
                  <a16:creationId xmlns:a16="http://schemas.microsoft.com/office/drawing/2014/main" id="{64DC0DF4-9E3D-4BF1-9690-653D4F4413E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757648" y="2455155"/>
              <a:ext cx="702345" cy="702345"/>
            </a:xfrm>
            <a:prstGeom prst="rect">
              <a:avLst/>
            </a:prstGeom>
          </p:spPr>
        </p:pic>
        <p:pic>
          <p:nvPicPr>
            <p:cNvPr id="24" name="Grafik 23">
              <a:extLst>
                <a:ext uri="{FF2B5EF4-FFF2-40B4-BE49-F238E27FC236}">
                  <a16:creationId xmlns:a16="http://schemas.microsoft.com/office/drawing/2014/main" id="{8C705098-B8EC-4B0B-84CE-A8A65AADE011}"/>
                </a:ext>
              </a:extLst>
            </p:cNvPr>
            <p:cNvPicPr>
              <a:picLocks noChangeAspect="1"/>
            </p:cNvPicPr>
            <p:nvPr/>
          </p:nvPicPr>
          <p:blipFill>
            <a:blip r:embed="rId12"/>
            <a:stretch>
              <a:fillRect/>
            </a:stretch>
          </p:blipFill>
          <p:spPr>
            <a:xfrm>
              <a:off x="6459255" y="413754"/>
              <a:ext cx="1865964" cy="2601837"/>
            </a:xfrm>
            <a:prstGeom prst="rect">
              <a:avLst/>
            </a:prstGeom>
          </p:spPr>
        </p:pic>
        <p:sp>
          <p:nvSpPr>
            <p:cNvPr id="25" name="Textfeld 24">
              <a:extLst>
                <a:ext uri="{FF2B5EF4-FFF2-40B4-BE49-F238E27FC236}">
                  <a16:creationId xmlns:a16="http://schemas.microsoft.com/office/drawing/2014/main" id="{2C02B09E-F869-4372-9833-9160616A1C50}"/>
                </a:ext>
              </a:extLst>
            </p:cNvPr>
            <p:cNvSpPr txBox="1"/>
            <p:nvPr/>
          </p:nvSpPr>
          <p:spPr bwMode="auto">
            <a:xfrm>
              <a:off x="6414601" y="2834929"/>
              <a:ext cx="1874376" cy="1107996"/>
            </a:xfrm>
            <a:prstGeom prst="rect">
              <a:avLst/>
            </a:prstGeom>
            <a:solidFill>
              <a:schemeClr val="accent1">
                <a:lumMod val="20000"/>
                <a:lumOff val="80000"/>
              </a:schemeClr>
            </a:solidFill>
          </p:spPr>
          <p:txBody>
            <a:bodyPr wrap="square" rtlCol="0">
              <a:spAutoFit/>
            </a:bodyPr>
            <a:lstStyle/>
            <a:p>
              <a:pPr>
                <a:defRPr/>
              </a:pPr>
              <a:r>
                <a:rPr lang="de-DE" sz="1600" b="1" dirty="0"/>
                <a:t>Zusatzdokument:</a:t>
              </a:r>
            </a:p>
            <a:p>
              <a:pPr>
                <a:defRPr/>
              </a:pPr>
              <a:r>
                <a:rPr lang="de-DE" sz="1600" dirty="0"/>
                <a:t>Schulungsinhalte zur Notizenapp</a:t>
              </a:r>
              <a:br>
                <a:rPr lang="de-DE" dirty="0"/>
              </a:br>
              <a:endParaRPr dirty="0"/>
            </a:p>
          </p:txBody>
        </p:sp>
      </p:grpSp>
      <p:grpSp>
        <p:nvGrpSpPr>
          <p:cNvPr id="23" name="Gruppieren 22">
            <a:extLst>
              <a:ext uri="{FF2B5EF4-FFF2-40B4-BE49-F238E27FC236}">
                <a16:creationId xmlns:a16="http://schemas.microsoft.com/office/drawing/2014/main" id="{93A5F9B4-6FFA-4B55-B929-8386700B095C}"/>
              </a:ext>
            </a:extLst>
          </p:cNvPr>
          <p:cNvGrpSpPr/>
          <p:nvPr/>
        </p:nvGrpSpPr>
        <p:grpSpPr>
          <a:xfrm>
            <a:off x="9115000" y="1481471"/>
            <a:ext cx="2462949" cy="3456715"/>
            <a:chOff x="8890851" y="2068559"/>
            <a:chExt cx="2584133" cy="3523543"/>
          </a:xfrm>
        </p:grpSpPr>
        <p:pic>
          <p:nvPicPr>
            <p:cNvPr id="9" name="Grafik 8">
              <a:extLst>
                <a:ext uri="{FF2B5EF4-FFF2-40B4-BE49-F238E27FC236}">
                  <a16:creationId xmlns:a16="http://schemas.microsoft.com/office/drawing/2014/main" id="{00DA3019-45BF-4947-AEA1-AC1355965A08}"/>
                </a:ext>
              </a:extLst>
            </p:cNvPr>
            <p:cNvPicPr>
              <a:picLocks noChangeAspect="1"/>
            </p:cNvPicPr>
            <p:nvPr/>
          </p:nvPicPr>
          <p:blipFill>
            <a:blip r:embed="rId13"/>
            <a:stretch>
              <a:fillRect/>
            </a:stretch>
          </p:blipFill>
          <p:spPr>
            <a:xfrm>
              <a:off x="9457050" y="2068559"/>
              <a:ext cx="2017934" cy="2945222"/>
            </a:xfrm>
            <a:prstGeom prst="rect">
              <a:avLst/>
            </a:prstGeom>
          </p:spPr>
        </p:pic>
        <p:sp>
          <p:nvSpPr>
            <p:cNvPr id="11" name="Textfeld 10">
              <a:extLst>
                <a:ext uri="{FF2B5EF4-FFF2-40B4-BE49-F238E27FC236}">
                  <a16:creationId xmlns:a16="http://schemas.microsoft.com/office/drawing/2014/main" id="{C34CE936-A8EC-4ABC-9045-620F3D8B88E2}"/>
                </a:ext>
              </a:extLst>
            </p:cNvPr>
            <p:cNvSpPr txBox="1"/>
            <p:nvPr/>
          </p:nvSpPr>
          <p:spPr bwMode="auto">
            <a:xfrm>
              <a:off x="9529224" y="4494058"/>
              <a:ext cx="1840320" cy="1098044"/>
            </a:xfrm>
            <a:prstGeom prst="rect">
              <a:avLst/>
            </a:prstGeom>
            <a:solidFill>
              <a:schemeClr val="accent1">
                <a:lumMod val="20000"/>
                <a:lumOff val="80000"/>
              </a:schemeClr>
            </a:solidFill>
          </p:spPr>
          <p:txBody>
            <a:bodyPr wrap="square" rtlCol="0">
              <a:spAutoFit/>
            </a:bodyPr>
            <a:lstStyle/>
            <a:p>
              <a:pPr>
                <a:defRPr/>
              </a:pPr>
              <a:r>
                <a:rPr lang="de-DE" sz="1600" b="1" dirty="0"/>
                <a:t>Zusatzdokument:</a:t>
              </a:r>
            </a:p>
            <a:p>
              <a:pPr>
                <a:defRPr/>
              </a:pPr>
              <a:r>
                <a:rPr lang="de-DE" sz="1600" dirty="0"/>
                <a:t>Selbstevaluation Schulungsinhalte zur Notizenapp</a:t>
              </a:r>
              <a:endParaRPr sz="1600" dirty="0"/>
            </a:p>
          </p:txBody>
        </p:sp>
        <p:pic>
          <p:nvPicPr>
            <p:cNvPr id="12" name="Grafik 11" descr="Informationen">
              <a:extLst>
                <a:ext uri="{FF2B5EF4-FFF2-40B4-BE49-F238E27FC236}">
                  <a16:creationId xmlns:a16="http://schemas.microsoft.com/office/drawing/2014/main" id="{28F08255-324A-449C-820A-8A764AAFC44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890851" y="4061677"/>
              <a:ext cx="759546" cy="759546"/>
            </a:xfrm>
            <a:prstGeom prst="rect">
              <a:avLst/>
            </a:prstGeom>
          </p:spPr>
        </p:pic>
      </p:grpSp>
    </p:spTree>
    <p:extLst>
      <p:ext uri="{BB962C8B-B14F-4D97-AF65-F5344CB8AC3E}">
        <p14:creationId xmlns:p14="http://schemas.microsoft.com/office/powerpoint/2010/main" val="677136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18E71179-FFA0-35E8-91FB-E11395ABEDAB}"/>
            </a:ext>
          </a:extLst>
        </p:cNvPr>
        <p:cNvGrpSpPr/>
        <p:nvPr/>
      </p:nvGrpSpPr>
      <p:grpSpPr bwMode="auto">
        <a:xfrm>
          <a:off x="0" y="0"/>
          <a:ext cx="0" cy="0"/>
          <a:chOff x="0" y="0"/>
          <a:chExt cx="0" cy="0"/>
        </a:xfrm>
      </p:grpSpPr>
      <p:sp>
        <p:nvSpPr>
          <p:cNvPr id="4" name="Titel 1">
            <a:extLst>
              <a:ext uri="{FF2B5EF4-FFF2-40B4-BE49-F238E27FC236}">
                <a16:creationId xmlns:a16="http://schemas.microsoft.com/office/drawing/2014/main" id="{6A7F2C48-611A-D570-E1D8-5DE824D19B4E}"/>
              </a:ext>
            </a:extLst>
          </p:cNvPr>
          <p:cNvSpPr>
            <a:spLocks noGrp="1"/>
          </p:cNvSpPr>
          <p:nvPr>
            <p:ph type="title"/>
          </p:nvPr>
        </p:nvSpPr>
        <p:spPr bwMode="auto"/>
        <p:txBody>
          <a:bodyPr>
            <a:normAutofit/>
          </a:bodyPr>
          <a:lstStyle/>
          <a:p>
            <a:pPr>
              <a:defRPr/>
            </a:pPr>
            <a:r>
              <a:rPr lang="de-DE" sz="2800" b="1" dirty="0">
                <a:solidFill>
                  <a:srgbClr val="0070C0"/>
                </a:solidFill>
                <a:latin typeface="Calibri"/>
                <a:ea typeface="Calibri"/>
                <a:cs typeface="Calibri"/>
              </a:rPr>
              <a:t>3.1.3 Lernorganisation</a:t>
            </a:r>
            <a:endParaRPr sz="2800" b="1" dirty="0">
              <a:solidFill>
                <a:srgbClr val="0070C0"/>
              </a:solidFill>
              <a:latin typeface="Calibri"/>
              <a:cs typeface="Calibri"/>
            </a:endParaRPr>
          </a:p>
        </p:txBody>
      </p:sp>
      <p:sp>
        <p:nvSpPr>
          <p:cNvPr id="5" name="Inhaltsplatzhalter 2">
            <a:extLst>
              <a:ext uri="{FF2B5EF4-FFF2-40B4-BE49-F238E27FC236}">
                <a16:creationId xmlns:a16="http://schemas.microsoft.com/office/drawing/2014/main" id="{89A10541-4221-7926-F8C6-19F5800FFE0F}"/>
              </a:ext>
            </a:extLst>
          </p:cNvPr>
          <p:cNvSpPr>
            <a:spLocks noGrp="1"/>
          </p:cNvSpPr>
          <p:nvPr>
            <p:ph idx="1"/>
          </p:nvPr>
        </p:nvSpPr>
        <p:spPr bwMode="auto">
          <a:xfrm>
            <a:off x="838197" y="1825623"/>
            <a:ext cx="10881735" cy="4667251"/>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marL="0" indent="0">
              <a:buNone/>
              <a:defRPr/>
            </a:pPr>
            <a:endParaRPr lang="de-DE" sz="2400" dirty="0">
              <a:latin typeface="Calibri"/>
              <a:cs typeface="Calibri"/>
            </a:endParaRPr>
          </a:p>
          <a:p>
            <a:pPr marL="0" indent="0">
              <a:buNone/>
              <a:defRPr/>
            </a:pPr>
            <a:endParaRPr lang="de-DE" sz="1800" dirty="0">
              <a:latin typeface="Calibri"/>
              <a:cs typeface="Calibri"/>
            </a:endParaRPr>
          </a:p>
          <a:p>
            <a:pPr marL="0" indent="0">
              <a:buNone/>
              <a:defRPr/>
            </a:pPr>
            <a:endParaRPr lang="de-DE" sz="1800" dirty="0">
              <a:latin typeface="Calibri"/>
              <a:cs typeface="Calibri"/>
            </a:endParaRPr>
          </a:p>
          <a:p>
            <a:pPr lvl="1">
              <a:defRPr/>
            </a:pPr>
            <a:endParaRPr lang="de-DE" dirty="0">
              <a:latin typeface="Calibri"/>
              <a:cs typeface="Calibri"/>
            </a:endParaRPr>
          </a:p>
          <a:p>
            <a:pPr>
              <a:defRPr/>
            </a:pPr>
            <a:endParaRPr dirty="0"/>
          </a:p>
          <a:p>
            <a:pPr marL="0" indent="0">
              <a:buFont typeface="Arial"/>
              <a:buNone/>
              <a:defRPr/>
            </a:pPr>
            <a:endParaRPr lang="de-DE" dirty="0">
              <a:latin typeface="Calibri"/>
              <a:cs typeface="Calibri"/>
            </a:endParaRPr>
          </a:p>
        </p:txBody>
      </p:sp>
      <p:pic>
        <p:nvPicPr>
          <p:cNvPr id="7" name="Grafik 6">
            <a:extLst>
              <a:ext uri="{FF2B5EF4-FFF2-40B4-BE49-F238E27FC236}">
                <a16:creationId xmlns:a16="http://schemas.microsoft.com/office/drawing/2014/main" id="{E8543B95-3094-7AC2-E883-C616F6402EE9}"/>
              </a:ext>
            </a:extLst>
          </p:cNvPr>
          <p:cNvPicPr>
            <a:picLocks noChangeAspect="1"/>
          </p:cNvPicPr>
          <p:nvPr/>
        </p:nvPicPr>
        <p:blipFill>
          <a:blip r:embed="rId2"/>
          <a:stretch>
            <a:fillRect/>
          </a:stretch>
        </p:blipFill>
        <p:spPr bwMode="auto">
          <a:xfrm>
            <a:off x="9354091" y="0"/>
            <a:ext cx="2837909" cy="1325563"/>
          </a:xfrm>
          <a:prstGeom prst="rect">
            <a:avLst/>
          </a:prstGeom>
        </p:spPr>
      </p:pic>
      <p:sp>
        <p:nvSpPr>
          <p:cNvPr id="15" name="Textfeld 14">
            <a:extLst>
              <a:ext uri="{FF2B5EF4-FFF2-40B4-BE49-F238E27FC236}">
                <a16:creationId xmlns:a16="http://schemas.microsoft.com/office/drawing/2014/main" id="{27E29623-F13B-839E-D5C1-EC6EECA02BA9}"/>
              </a:ext>
            </a:extLst>
          </p:cNvPr>
          <p:cNvSpPr txBox="1"/>
          <p:nvPr/>
        </p:nvSpPr>
        <p:spPr>
          <a:xfrm>
            <a:off x="533624" y="1363779"/>
            <a:ext cx="9733159" cy="646331"/>
          </a:xfrm>
          <a:prstGeom prst="rect">
            <a:avLst/>
          </a:prstGeom>
          <a:noFill/>
        </p:spPr>
        <p:txBody>
          <a:bodyPr wrap="square" rtlCol="0">
            <a:spAutoFit/>
          </a:bodyPr>
          <a:lstStyle/>
          <a:p>
            <a:r>
              <a:rPr lang="de-DE" dirty="0"/>
              <a:t>Ein 1:1-Setting erfordert ein Überdenken der bisherigen routinemäßigen Abläufe. Der Workflow der Lehrenden ändert sich… </a:t>
            </a:r>
          </a:p>
        </p:txBody>
      </p:sp>
      <p:sp>
        <p:nvSpPr>
          <p:cNvPr id="2" name="(1) Bereitstellung">
            <a:extLst>
              <a:ext uri="{FF2B5EF4-FFF2-40B4-BE49-F238E27FC236}">
                <a16:creationId xmlns:a16="http://schemas.microsoft.com/office/drawing/2014/main" id="{9D4F39C0-8324-A6DD-4CCD-A769B972393A}"/>
              </a:ext>
            </a:extLst>
          </p:cNvPr>
          <p:cNvSpPr txBox="1"/>
          <p:nvPr/>
        </p:nvSpPr>
        <p:spPr bwMode="auto">
          <a:xfrm>
            <a:off x="3477648" y="2439329"/>
            <a:ext cx="4171012" cy="284691"/>
          </a:xfrm>
          <a:prstGeom prst="rect">
            <a:avLst/>
          </a:prstGeom>
          <a:ln w="12700">
            <a:miter lim="400000"/>
          </a:ln>
        </p:spPr>
        <p:txBody>
          <a:bodyPr wrap="none" lIns="19049" tIns="19049" rIns="19049" bIns="19049" anchor="ctr">
            <a:spAutoFit/>
          </a:bodyPr>
          <a:lstStyle>
            <a:lvl1pPr algn="l" defTabSz="825498">
              <a:defRPr sz="2800">
                <a:solidFill>
                  <a:srgbClr val="838787"/>
                </a:solidFill>
                <a:latin typeface="Avenir Next Medium"/>
                <a:ea typeface="Avenir Next Medium"/>
                <a:cs typeface="Avenir Next Medium"/>
              </a:defRPr>
            </a:lvl1pPr>
          </a:lstStyle>
          <a:p>
            <a:pPr>
              <a:defRPr/>
            </a:pPr>
            <a:r>
              <a:rPr sz="1600">
                <a:latin typeface="Calibri"/>
                <a:cs typeface="Calibri"/>
              </a:rPr>
              <a:t>(1) </a:t>
            </a:r>
            <a:r>
              <a:rPr lang="de-DE" sz="1600">
                <a:latin typeface="Calibri"/>
                <a:cs typeface="Calibri"/>
              </a:rPr>
              <a:t>Lernförderliche Bereitstellung von Materialien</a:t>
            </a:r>
            <a:endParaRPr sz="1600">
              <a:latin typeface="Calibri"/>
              <a:cs typeface="Calibri"/>
            </a:endParaRPr>
          </a:p>
        </p:txBody>
      </p:sp>
      <p:sp>
        <p:nvSpPr>
          <p:cNvPr id="3" name="(3) Erstellen/Bearbeiten…">
            <a:extLst>
              <a:ext uri="{FF2B5EF4-FFF2-40B4-BE49-F238E27FC236}">
                <a16:creationId xmlns:a16="http://schemas.microsoft.com/office/drawing/2014/main" id="{24D5935E-28C6-C5EC-9F50-64594784E340}"/>
              </a:ext>
            </a:extLst>
          </p:cNvPr>
          <p:cNvSpPr txBox="1"/>
          <p:nvPr/>
        </p:nvSpPr>
        <p:spPr bwMode="auto">
          <a:xfrm>
            <a:off x="7923492" y="4825891"/>
            <a:ext cx="3196386" cy="530913"/>
          </a:xfrm>
          <a:prstGeom prst="rect">
            <a:avLst/>
          </a:prstGeom>
          <a:ln w="12700">
            <a:miter lim="400000"/>
          </a:ln>
        </p:spPr>
        <p:txBody>
          <a:bodyPr wrap="none" lIns="19049" tIns="19049" rIns="19049" bIns="19049" anchor="ctr">
            <a:spAutoFit/>
          </a:bodyPr>
          <a:lstStyle/>
          <a:p>
            <a:pPr defTabSz="412749">
              <a:defRPr sz="2800">
                <a:solidFill>
                  <a:srgbClr val="838787"/>
                </a:solidFill>
                <a:latin typeface="Avenir Next Medium"/>
                <a:ea typeface="Avenir Next Medium"/>
                <a:cs typeface="Avenir Next Medium"/>
              </a:defRPr>
            </a:pPr>
            <a:r>
              <a:rPr sz="1600">
                <a:latin typeface="Calibri"/>
                <a:cs typeface="Calibri"/>
              </a:rPr>
              <a:t>(</a:t>
            </a:r>
            <a:r>
              <a:rPr lang="de-DE" sz="1600">
                <a:latin typeface="Calibri"/>
                <a:cs typeface="Calibri"/>
              </a:rPr>
              <a:t>4</a:t>
            </a:r>
            <a:r>
              <a:rPr sz="1600">
                <a:latin typeface="Calibri"/>
                <a:cs typeface="Calibri"/>
              </a:rPr>
              <a:t>) </a:t>
            </a:r>
            <a:r>
              <a:rPr lang="de-DE" sz="1600">
                <a:latin typeface="Calibri"/>
                <a:cs typeface="Calibri"/>
              </a:rPr>
              <a:t>(kollaborativ) erstellen/bearbeiten</a:t>
            </a:r>
            <a:endParaRPr sz="1600">
              <a:latin typeface="Calibri"/>
              <a:cs typeface="Calibri"/>
            </a:endParaRPr>
          </a:p>
          <a:p>
            <a:pPr defTabSz="412749">
              <a:defRPr sz="2800">
                <a:solidFill>
                  <a:srgbClr val="838787"/>
                </a:solidFill>
                <a:latin typeface="Avenir Next Medium"/>
                <a:ea typeface="Avenir Next Medium"/>
                <a:cs typeface="Avenir Next Medium"/>
              </a:defRPr>
            </a:pPr>
            <a:r>
              <a:rPr sz="1600">
                <a:latin typeface="Calibri"/>
                <a:cs typeface="Calibri"/>
              </a:rPr>
              <a:t>(</a:t>
            </a:r>
            <a:r>
              <a:rPr lang="de-DE" sz="1600">
                <a:latin typeface="Calibri"/>
                <a:cs typeface="Calibri"/>
              </a:rPr>
              <a:t>7</a:t>
            </a:r>
            <a:r>
              <a:rPr sz="1600">
                <a:latin typeface="Calibri"/>
                <a:cs typeface="Calibri"/>
              </a:rPr>
              <a:t>) </a:t>
            </a:r>
            <a:r>
              <a:rPr lang="de-DE" sz="1600">
                <a:latin typeface="Calibri"/>
                <a:cs typeface="Calibri"/>
              </a:rPr>
              <a:t>ggf. überarbeiten</a:t>
            </a:r>
            <a:endParaRPr sz="1600">
              <a:latin typeface="Calibri"/>
              <a:cs typeface="Calibri"/>
            </a:endParaRPr>
          </a:p>
        </p:txBody>
      </p:sp>
      <p:sp>
        <p:nvSpPr>
          <p:cNvPr id="6" name="Präsentieren">
            <a:extLst>
              <a:ext uri="{FF2B5EF4-FFF2-40B4-BE49-F238E27FC236}">
                <a16:creationId xmlns:a16="http://schemas.microsoft.com/office/drawing/2014/main" id="{AFE5F244-BEEC-F39E-A04E-6D428E1DD2E4}"/>
              </a:ext>
            </a:extLst>
          </p:cNvPr>
          <p:cNvSpPr txBox="1"/>
          <p:nvPr/>
        </p:nvSpPr>
        <p:spPr bwMode="auto">
          <a:xfrm>
            <a:off x="10927934" y="4509643"/>
            <a:ext cx="1095620" cy="284692"/>
          </a:xfrm>
          <a:prstGeom prst="rect">
            <a:avLst/>
          </a:prstGeom>
          <a:ln w="12700">
            <a:miter lim="400000"/>
          </a:ln>
        </p:spPr>
        <p:txBody>
          <a:bodyPr wrap="none" lIns="19049" tIns="19049" rIns="19049" bIns="19049" anchor="ctr">
            <a:spAutoFit/>
          </a:bodyPr>
          <a:lstStyle>
            <a:lvl1pPr algn="l" defTabSz="825498">
              <a:defRPr sz="2800">
                <a:solidFill>
                  <a:srgbClr val="838787"/>
                </a:solidFill>
                <a:latin typeface="Avenir Next Medium"/>
                <a:ea typeface="Avenir Next Medium"/>
                <a:cs typeface="Avenir Next Medium"/>
              </a:defRPr>
            </a:lvl1pPr>
          </a:lstStyle>
          <a:p>
            <a:pPr>
              <a:defRPr/>
            </a:pPr>
            <a:r>
              <a:rPr lang="de-DE" sz="1600">
                <a:latin typeface="Calibri"/>
              </a:rPr>
              <a:t>Präsentieren</a:t>
            </a:r>
            <a:endParaRPr sz="1600">
              <a:latin typeface="Calibri"/>
            </a:endParaRPr>
          </a:p>
        </p:txBody>
      </p:sp>
      <p:sp>
        <p:nvSpPr>
          <p:cNvPr id="28" name="(4) Einsammeln…">
            <a:extLst>
              <a:ext uri="{FF2B5EF4-FFF2-40B4-BE49-F238E27FC236}">
                <a16:creationId xmlns:a16="http://schemas.microsoft.com/office/drawing/2014/main" id="{A4150D7D-A0D2-AB87-B3B2-846B81D51CD8}"/>
              </a:ext>
            </a:extLst>
          </p:cNvPr>
          <p:cNvSpPr txBox="1"/>
          <p:nvPr/>
        </p:nvSpPr>
        <p:spPr bwMode="auto">
          <a:xfrm>
            <a:off x="4782560" y="5847391"/>
            <a:ext cx="1954059" cy="530913"/>
          </a:xfrm>
          <a:prstGeom prst="rect">
            <a:avLst/>
          </a:prstGeom>
          <a:ln w="12700">
            <a:miter lim="400000"/>
          </a:ln>
        </p:spPr>
        <p:txBody>
          <a:bodyPr wrap="none" lIns="19049" tIns="19049" rIns="19049" bIns="19049" anchor="ctr">
            <a:spAutoFit/>
          </a:bodyPr>
          <a:lstStyle/>
          <a:p>
            <a:pPr defTabSz="412749">
              <a:defRPr sz="2800">
                <a:solidFill>
                  <a:srgbClr val="838787"/>
                </a:solidFill>
                <a:latin typeface="Avenir Next Medium"/>
                <a:ea typeface="Avenir Next Medium"/>
                <a:cs typeface="Avenir Next Medium"/>
              </a:defRPr>
            </a:pPr>
            <a:r>
              <a:rPr sz="1600">
                <a:latin typeface="Calibri"/>
                <a:cs typeface="Calibri"/>
              </a:rPr>
              <a:t>(</a:t>
            </a:r>
            <a:r>
              <a:rPr lang="de-DE" sz="1600">
                <a:latin typeface="Calibri"/>
                <a:cs typeface="Calibri"/>
              </a:rPr>
              <a:t>5</a:t>
            </a:r>
            <a:r>
              <a:rPr sz="1600">
                <a:latin typeface="Calibri"/>
                <a:cs typeface="Calibri"/>
              </a:rPr>
              <a:t>) </a:t>
            </a:r>
            <a:r>
              <a:rPr lang="de-DE" sz="1600">
                <a:latin typeface="Calibri"/>
                <a:cs typeface="Calibri"/>
              </a:rPr>
              <a:t>(8) Einreichen</a:t>
            </a:r>
            <a:endParaRPr sz="1600">
              <a:latin typeface="Calibri"/>
              <a:cs typeface="Calibri"/>
            </a:endParaRPr>
          </a:p>
          <a:p>
            <a:pPr defTabSz="412749">
              <a:defRPr sz="2800">
                <a:solidFill>
                  <a:srgbClr val="838787"/>
                </a:solidFill>
                <a:latin typeface="Avenir Next Medium"/>
                <a:ea typeface="Avenir Next Medium"/>
                <a:cs typeface="Avenir Next Medium"/>
              </a:defRPr>
            </a:pPr>
            <a:r>
              <a:rPr sz="1600">
                <a:latin typeface="Calibri"/>
                <a:cs typeface="Calibri"/>
              </a:rPr>
              <a:t>(</a:t>
            </a:r>
            <a:r>
              <a:rPr lang="de-DE" sz="1600">
                <a:latin typeface="Calibri"/>
                <a:cs typeface="Calibri"/>
              </a:rPr>
              <a:t>6</a:t>
            </a:r>
            <a:r>
              <a:rPr sz="1600">
                <a:latin typeface="Calibri"/>
                <a:cs typeface="Calibri"/>
              </a:rPr>
              <a:t>) </a:t>
            </a:r>
            <a:r>
              <a:rPr lang="de-DE" sz="1600">
                <a:latin typeface="Calibri"/>
                <a:cs typeface="Calibri"/>
              </a:rPr>
              <a:t>Kontrolle/</a:t>
            </a:r>
            <a:r>
              <a:rPr sz="1600">
                <a:latin typeface="Calibri"/>
                <a:cs typeface="Calibri"/>
              </a:rPr>
              <a:t>Feedback</a:t>
            </a:r>
            <a:endParaRPr/>
          </a:p>
        </p:txBody>
      </p:sp>
      <p:sp>
        <p:nvSpPr>
          <p:cNvPr id="29" name="(2) Öffnen">
            <a:extLst>
              <a:ext uri="{FF2B5EF4-FFF2-40B4-BE49-F238E27FC236}">
                <a16:creationId xmlns:a16="http://schemas.microsoft.com/office/drawing/2014/main" id="{3CDB5CD7-A60A-AF24-F2A4-4EA0BE8D0C0F}"/>
              </a:ext>
            </a:extLst>
          </p:cNvPr>
          <p:cNvSpPr txBox="1"/>
          <p:nvPr/>
        </p:nvSpPr>
        <p:spPr bwMode="auto">
          <a:xfrm>
            <a:off x="7975710" y="3019296"/>
            <a:ext cx="2370840" cy="777134"/>
          </a:xfrm>
          <a:prstGeom prst="rect">
            <a:avLst/>
          </a:prstGeom>
          <a:ln w="12700">
            <a:miter lim="400000"/>
          </a:ln>
        </p:spPr>
        <p:txBody>
          <a:bodyPr wrap="none" lIns="19049" tIns="19049" rIns="19049" bIns="19049" anchor="ctr">
            <a:spAutoFit/>
          </a:bodyPr>
          <a:lstStyle>
            <a:lvl1pPr algn="l" defTabSz="825498">
              <a:defRPr sz="2800">
                <a:solidFill>
                  <a:srgbClr val="838787"/>
                </a:solidFill>
                <a:latin typeface="Avenir Next Medium"/>
                <a:ea typeface="Avenir Next Medium"/>
                <a:cs typeface="Avenir Next Medium"/>
              </a:defRPr>
            </a:lvl1pPr>
          </a:lstStyle>
          <a:p>
            <a:pPr>
              <a:defRPr/>
            </a:pPr>
            <a:r>
              <a:rPr sz="1600">
                <a:latin typeface="Calibri"/>
              </a:rPr>
              <a:t>(</a:t>
            </a:r>
            <a:r>
              <a:rPr lang="de-DE" sz="1600">
                <a:latin typeface="Calibri"/>
              </a:rPr>
              <a:t>2</a:t>
            </a:r>
            <a:r>
              <a:rPr sz="1600">
                <a:latin typeface="Calibri"/>
              </a:rPr>
              <a:t>) </a:t>
            </a:r>
            <a:r>
              <a:rPr lang="de-DE" sz="1600">
                <a:latin typeface="Calibri"/>
              </a:rPr>
              <a:t>Öffnen</a:t>
            </a:r>
            <a:endParaRPr>
              <a:latin typeface="Calibri"/>
            </a:endParaRPr>
          </a:p>
          <a:p>
            <a:pPr>
              <a:defRPr/>
            </a:pPr>
            <a:r>
              <a:rPr lang="de-DE" sz="1600">
                <a:latin typeface="Calibri"/>
              </a:rPr>
              <a:t>(3) In Ordner-/Dateistruktur</a:t>
            </a:r>
            <a:br>
              <a:rPr lang="de-DE" sz="1600">
                <a:latin typeface="Calibri"/>
              </a:rPr>
            </a:br>
            <a:r>
              <a:rPr lang="de-DE" sz="1600">
                <a:latin typeface="Calibri"/>
              </a:rPr>
              <a:t>      einfügen und benennen</a:t>
            </a:r>
            <a:endParaRPr sz="1600">
              <a:latin typeface="Calibri"/>
            </a:endParaRPr>
          </a:p>
        </p:txBody>
      </p:sp>
      <p:sp>
        <p:nvSpPr>
          <p:cNvPr id="30" name="Verbindungslinie">
            <a:extLst>
              <a:ext uri="{FF2B5EF4-FFF2-40B4-BE49-F238E27FC236}">
                <a16:creationId xmlns:a16="http://schemas.microsoft.com/office/drawing/2014/main" id="{EC2D844D-B7D4-2B2F-1243-665CCA5DD318}"/>
              </a:ext>
            </a:extLst>
          </p:cNvPr>
          <p:cNvSpPr/>
          <p:nvPr/>
        </p:nvSpPr>
        <p:spPr bwMode="auto">
          <a:xfrm rot="212555">
            <a:off x="3749718" y="2907783"/>
            <a:ext cx="3773381" cy="697626"/>
          </a:xfrm>
          <a:custGeom>
            <a:avLst/>
            <a:gdLst/>
            <a:ahLst/>
            <a:cxnLst>
              <a:cxn ang="0">
                <a:pos x="wd2" y="hd2"/>
              </a:cxn>
              <a:cxn ang="5400000">
                <a:pos x="wd2" y="hd2"/>
              </a:cxn>
              <a:cxn ang="10800000">
                <a:pos x="wd2" y="hd2"/>
              </a:cxn>
              <a:cxn ang="16200000">
                <a:pos x="wd2" y="hd2"/>
              </a:cxn>
            </a:cxnLst>
            <a:rect l="0" t="0" r="r" b="b"/>
            <a:pathLst>
              <a:path w="21600" h="16335" extrusionOk="0">
                <a:moveTo>
                  <a:pt x="0" y="16335"/>
                </a:moveTo>
                <a:cubicBezTo>
                  <a:pt x="6867" y="-3466"/>
                  <a:pt x="14067" y="-5265"/>
                  <a:pt x="21600" y="10937"/>
                </a:cubicBezTo>
              </a:path>
            </a:pathLst>
          </a:custGeom>
          <a:ln w="63500">
            <a:solidFill>
              <a:srgbClr val="838787"/>
            </a:solidFill>
            <a:miter lim="400000"/>
            <a:tailEnd type="triangle"/>
          </a:ln>
        </p:spPr>
        <p:txBody>
          <a:bodyPr/>
          <a:lstStyle/>
          <a:p>
            <a:pPr>
              <a:defRPr/>
            </a:pPr>
            <a:endParaRPr sz="900"/>
          </a:p>
        </p:txBody>
      </p:sp>
      <p:sp>
        <p:nvSpPr>
          <p:cNvPr id="31" name="Verbindungslinie">
            <a:extLst>
              <a:ext uri="{FF2B5EF4-FFF2-40B4-BE49-F238E27FC236}">
                <a16:creationId xmlns:a16="http://schemas.microsoft.com/office/drawing/2014/main" id="{A908157B-ADA7-ABD6-3777-7143E0DA308D}"/>
              </a:ext>
            </a:extLst>
          </p:cNvPr>
          <p:cNvSpPr/>
          <p:nvPr/>
        </p:nvSpPr>
        <p:spPr bwMode="auto">
          <a:xfrm>
            <a:off x="3757533" y="5138644"/>
            <a:ext cx="3809279" cy="530915"/>
          </a:xfrm>
          <a:custGeom>
            <a:avLst/>
            <a:gdLst/>
            <a:ahLst/>
            <a:cxnLst>
              <a:cxn ang="0">
                <a:pos x="wd2" y="hd2"/>
              </a:cxn>
              <a:cxn ang="5400000">
                <a:pos x="wd2" y="hd2"/>
              </a:cxn>
              <a:cxn ang="10800000">
                <a:pos x="wd2" y="hd2"/>
              </a:cxn>
              <a:cxn ang="16200000">
                <a:pos x="wd2" y="hd2"/>
              </a:cxn>
            </a:cxnLst>
            <a:rect l="0" t="0" r="r" b="b"/>
            <a:pathLst>
              <a:path w="21600" h="16200" extrusionOk="0">
                <a:moveTo>
                  <a:pt x="21600" y="0"/>
                </a:moveTo>
                <a:cubicBezTo>
                  <a:pt x="14430" y="21503"/>
                  <a:pt x="7230" y="21600"/>
                  <a:pt x="0" y="292"/>
                </a:cubicBezTo>
              </a:path>
            </a:pathLst>
          </a:custGeom>
          <a:ln w="63500">
            <a:solidFill>
              <a:srgbClr val="838787"/>
            </a:solidFill>
            <a:miter lim="400000"/>
            <a:headEnd type="triangle"/>
            <a:tailEnd type="triangle"/>
          </a:ln>
        </p:spPr>
        <p:txBody>
          <a:bodyPr/>
          <a:lstStyle/>
          <a:p>
            <a:pPr>
              <a:defRPr/>
            </a:pPr>
            <a:endParaRPr sz="900"/>
          </a:p>
        </p:txBody>
      </p:sp>
      <p:sp>
        <p:nvSpPr>
          <p:cNvPr id="32" name="Linien">
            <a:extLst>
              <a:ext uri="{FF2B5EF4-FFF2-40B4-BE49-F238E27FC236}">
                <a16:creationId xmlns:a16="http://schemas.microsoft.com/office/drawing/2014/main" id="{3D2BA180-11E3-17A2-3BF6-B51DDFC53FA8}"/>
              </a:ext>
            </a:extLst>
          </p:cNvPr>
          <p:cNvSpPr/>
          <p:nvPr/>
        </p:nvSpPr>
        <p:spPr bwMode="auto">
          <a:xfrm>
            <a:off x="9818439" y="4238518"/>
            <a:ext cx="888671" cy="0"/>
          </a:xfrm>
          <a:prstGeom prst="line">
            <a:avLst/>
          </a:prstGeom>
          <a:ln w="63500">
            <a:solidFill>
              <a:srgbClr val="929292"/>
            </a:solidFill>
            <a:miter lim="400000"/>
            <a:tailEnd type="triangle"/>
          </a:ln>
        </p:spPr>
        <p:txBody>
          <a:bodyPr lIns="19049" tIns="19049" rIns="19049" bIns="19049" anchor="ctr"/>
          <a:lstStyle/>
          <a:p>
            <a:pPr defTabSz="412749">
              <a:lnSpc>
                <a:spcPct val="80000"/>
              </a:lnSpc>
              <a:defRPr sz="3800" cap="all">
                <a:solidFill>
                  <a:srgbClr val="838787"/>
                </a:solidFill>
                <a:latin typeface="DIN Condensed Bold"/>
                <a:ea typeface="DIN Condensed Bold"/>
                <a:cs typeface="DIN Condensed Bold"/>
              </a:defRPr>
            </a:pPr>
            <a:endParaRPr sz="1900"/>
          </a:p>
        </p:txBody>
      </p:sp>
      <p:sp>
        <p:nvSpPr>
          <p:cNvPr id="33" name="Linien">
            <a:extLst>
              <a:ext uri="{FF2B5EF4-FFF2-40B4-BE49-F238E27FC236}">
                <a16:creationId xmlns:a16="http://schemas.microsoft.com/office/drawing/2014/main" id="{F30B7B7A-C723-7A0B-0307-FD939081F1A0}"/>
              </a:ext>
            </a:extLst>
          </p:cNvPr>
          <p:cNvSpPr/>
          <p:nvPr/>
        </p:nvSpPr>
        <p:spPr bwMode="auto">
          <a:xfrm>
            <a:off x="6386207" y="4238518"/>
            <a:ext cx="888671" cy="0"/>
          </a:xfrm>
          <a:prstGeom prst="line">
            <a:avLst/>
          </a:prstGeom>
          <a:ln w="63500">
            <a:solidFill>
              <a:srgbClr val="929292"/>
            </a:solidFill>
            <a:miter lim="400000"/>
            <a:tailEnd type="triangle"/>
          </a:ln>
        </p:spPr>
        <p:txBody>
          <a:bodyPr lIns="19049" tIns="19049" rIns="19049" bIns="19049" anchor="ctr"/>
          <a:lstStyle/>
          <a:p>
            <a:pPr defTabSz="412749">
              <a:lnSpc>
                <a:spcPct val="80000"/>
              </a:lnSpc>
              <a:defRPr sz="3800" cap="all">
                <a:solidFill>
                  <a:srgbClr val="838787"/>
                </a:solidFill>
                <a:latin typeface="DIN Condensed Bold"/>
                <a:ea typeface="DIN Condensed Bold"/>
                <a:cs typeface="DIN Condensed Bold"/>
              </a:defRPr>
            </a:pPr>
            <a:endParaRPr sz="1900"/>
          </a:p>
        </p:txBody>
      </p:sp>
      <p:sp>
        <p:nvSpPr>
          <p:cNvPr id="34" name="Linien">
            <a:extLst>
              <a:ext uri="{FF2B5EF4-FFF2-40B4-BE49-F238E27FC236}">
                <a16:creationId xmlns:a16="http://schemas.microsoft.com/office/drawing/2014/main" id="{7C95FE67-4B61-C95A-C33F-8D4135AC738B}"/>
              </a:ext>
            </a:extLst>
          </p:cNvPr>
          <p:cNvSpPr/>
          <p:nvPr/>
        </p:nvSpPr>
        <p:spPr bwMode="auto">
          <a:xfrm flipH="1">
            <a:off x="3882838" y="4287554"/>
            <a:ext cx="888671" cy="0"/>
          </a:xfrm>
          <a:prstGeom prst="line">
            <a:avLst/>
          </a:prstGeom>
          <a:ln w="63500">
            <a:solidFill>
              <a:srgbClr val="929292"/>
            </a:solidFill>
            <a:miter lim="400000"/>
            <a:tailEnd type="triangle"/>
          </a:ln>
        </p:spPr>
        <p:txBody>
          <a:bodyPr lIns="19049" tIns="19049" rIns="19049" bIns="19049" anchor="ctr"/>
          <a:lstStyle/>
          <a:p>
            <a:pPr defTabSz="412749">
              <a:lnSpc>
                <a:spcPct val="80000"/>
              </a:lnSpc>
              <a:defRPr sz="3800" cap="all">
                <a:solidFill>
                  <a:srgbClr val="838787"/>
                </a:solidFill>
                <a:latin typeface="DIN Condensed Bold"/>
                <a:ea typeface="DIN Condensed Bold"/>
                <a:cs typeface="DIN Condensed Bold"/>
              </a:defRPr>
            </a:pPr>
            <a:endParaRPr sz="1900"/>
          </a:p>
        </p:txBody>
      </p:sp>
      <p:sp>
        <p:nvSpPr>
          <p:cNvPr id="35" name="(2) Öffnen">
            <a:extLst>
              <a:ext uri="{FF2B5EF4-FFF2-40B4-BE49-F238E27FC236}">
                <a16:creationId xmlns:a16="http://schemas.microsoft.com/office/drawing/2014/main" id="{1D2CE3CC-2739-C3F7-F6C6-94ED5B141B21}"/>
              </a:ext>
            </a:extLst>
          </p:cNvPr>
          <p:cNvSpPr txBox="1"/>
          <p:nvPr/>
        </p:nvSpPr>
        <p:spPr bwMode="auto">
          <a:xfrm>
            <a:off x="5070369" y="4145208"/>
            <a:ext cx="892871" cy="284691"/>
          </a:xfrm>
          <a:prstGeom prst="rect">
            <a:avLst/>
          </a:prstGeom>
          <a:ln w="12700">
            <a:miter lim="400000"/>
          </a:ln>
        </p:spPr>
        <p:txBody>
          <a:bodyPr wrap="none" lIns="19049" tIns="19049" rIns="19049" bIns="19049" anchor="ctr">
            <a:spAutoFit/>
          </a:bodyPr>
          <a:lstStyle>
            <a:lvl1pPr algn="l" defTabSz="825498">
              <a:defRPr sz="2800">
                <a:solidFill>
                  <a:srgbClr val="838787"/>
                </a:solidFill>
                <a:latin typeface="Avenir Next Medium"/>
                <a:ea typeface="Avenir Next Medium"/>
                <a:cs typeface="Avenir Next Medium"/>
              </a:defRPr>
            </a:lvl1pPr>
          </a:lstStyle>
          <a:p>
            <a:pPr>
              <a:defRPr/>
            </a:pPr>
            <a:r>
              <a:rPr lang="de-DE" sz="1600">
                <a:latin typeface="Calibri"/>
              </a:rPr>
              <a:t>Austausch</a:t>
            </a:r>
            <a:endParaRPr sz="1600">
              <a:latin typeface="Calibri"/>
            </a:endParaRPr>
          </a:p>
        </p:txBody>
      </p:sp>
      <p:pic>
        <p:nvPicPr>
          <p:cNvPr id="36" name="Grafik 4" descr="Schuljunge Silhouette">
            <a:extLst>
              <a:ext uri="{FF2B5EF4-FFF2-40B4-BE49-F238E27FC236}">
                <a16:creationId xmlns:a16="http://schemas.microsoft.com/office/drawing/2014/main" id="{60121588-62F0-2DF7-CA04-D9F76FD23BAF}"/>
              </a:ext>
            </a:extLst>
          </p:cNvPr>
          <p:cNvPicPr>
            <a:picLocks noChangeAspect="1"/>
          </p:cNvPicPr>
          <p:nvPr/>
        </p:nvPicPr>
        <p:blipFill>
          <a:blip r:embed="rId3"/>
          <a:stretch/>
        </p:blipFill>
        <p:spPr bwMode="auto">
          <a:xfrm>
            <a:off x="8388460" y="3847389"/>
            <a:ext cx="772671" cy="772671"/>
          </a:xfrm>
          <a:prstGeom prst="rect">
            <a:avLst/>
          </a:prstGeom>
        </p:spPr>
      </p:pic>
      <p:pic>
        <p:nvPicPr>
          <p:cNvPr id="37" name="Grafik 6" descr="Schulmädchen Silhouette">
            <a:extLst>
              <a:ext uri="{FF2B5EF4-FFF2-40B4-BE49-F238E27FC236}">
                <a16:creationId xmlns:a16="http://schemas.microsoft.com/office/drawing/2014/main" id="{A76B96B9-FDDE-674B-D3C6-9AC2E9B8AB0A}"/>
              </a:ext>
            </a:extLst>
          </p:cNvPr>
          <p:cNvPicPr>
            <a:picLocks noChangeAspect="1"/>
          </p:cNvPicPr>
          <p:nvPr/>
        </p:nvPicPr>
        <p:blipFill>
          <a:blip r:embed="rId4"/>
          <a:stretch/>
        </p:blipFill>
        <p:spPr bwMode="auto">
          <a:xfrm>
            <a:off x="8948231" y="3813417"/>
            <a:ext cx="777136" cy="777136"/>
          </a:xfrm>
          <a:prstGeom prst="rect">
            <a:avLst/>
          </a:prstGeom>
        </p:spPr>
      </p:pic>
      <p:pic>
        <p:nvPicPr>
          <p:cNvPr id="38" name="Grafik 8" descr="Lehrer Silhouette">
            <a:extLst>
              <a:ext uri="{FF2B5EF4-FFF2-40B4-BE49-F238E27FC236}">
                <a16:creationId xmlns:a16="http://schemas.microsoft.com/office/drawing/2014/main" id="{1C0633DE-D88E-86C7-15F4-4ABA3494B232}"/>
              </a:ext>
            </a:extLst>
          </p:cNvPr>
          <p:cNvPicPr>
            <a:picLocks noChangeAspect="1"/>
          </p:cNvPicPr>
          <p:nvPr/>
        </p:nvPicPr>
        <p:blipFill>
          <a:blip r:embed="rId5"/>
          <a:stretch/>
        </p:blipFill>
        <p:spPr bwMode="auto">
          <a:xfrm>
            <a:off x="10851633" y="3612089"/>
            <a:ext cx="980022" cy="980022"/>
          </a:xfrm>
          <a:prstGeom prst="rect">
            <a:avLst/>
          </a:prstGeom>
        </p:spPr>
      </p:pic>
      <p:sp>
        <p:nvSpPr>
          <p:cNvPr id="39" name="(7) Kontrolle…">
            <a:extLst>
              <a:ext uri="{FF2B5EF4-FFF2-40B4-BE49-F238E27FC236}">
                <a16:creationId xmlns:a16="http://schemas.microsoft.com/office/drawing/2014/main" id="{1FC33432-CEBB-5E25-36C8-F7E59EDAFAF7}"/>
              </a:ext>
            </a:extLst>
          </p:cNvPr>
          <p:cNvSpPr txBox="1"/>
          <p:nvPr/>
        </p:nvSpPr>
        <p:spPr bwMode="auto">
          <a:xfrm>
            <a:off x="553165" y="5148622"/>
            <a:ext cx="3497364" cy="777134"/>
          </a:xfrm>
          <a:prstGeom prst="rect">
            <a:avLst/>
          </a:prstGeom>
          <a:ln w="12700">
            <a:miter lim="400000"/>
          </a:ln>
        </p:spPr>
        <p:txBody>
          <a:bodyPr wrap="square" lIns="19049" tIns="19049" rIns="19049" bIns="19049" anchor="ctr">
            <a:spAutoFit/>
          </a:bodyPr>
          <a:lstStyle/>
          <a:p>
            <a:pPr defTabSz="412749">
              <a:defRPr sz="2800">
                <a:solidFill>
                  <a:srgbClr val="838787"/>
                </a:solidFill>
                <a:latin typeface="Avenir Next Medium"/>
                <a:ea typeface="Avenir Next Medium"/>
                <a:cs typeface="Avenir Next Medium"/>
              </a:defRPr>
            </a:pPr>
            <a:r>
              <a:rPr lang="de-DE" sz="1600">
                <a:latin typeface="Calibri"/>
                <a:cs typeface="Calibri"/>
              </a:rPr>
              <a:t>(0) Erstellen und Anpassen von Unterrichtsmaterialien</a:t>
            </a:r>
            <a:endParaRPr/>
          </a:p>
          <a:p>
            <a:pPr defTabSz="412749">
              <a:defRPr sz="2800">
                <a:solidFill>
                  <a:srgbClr val="838787"/>
                </a:solidFill>
                <a:latin typeface="Avenir Next Medium"/>
                <a:ea typeface="Avenir Next Medium"/>
                <a:cs typeface="Avenir Next Medium"/>
              </a:defRPr>
            </a:pPr>
            <a:endParaRPr sz="1600"/>
          </a:p>
        </p:txBody>
      </p:sp>
      <p:pic>
        <p:nvPicPr>
          <p:cNvPr id="40" name="Grafik 39" descr="Benutzer Silhouette">
            <a:extLst>
              <a:ext uri="{FF2B5EF4-FFF2-40B4-BE49-F238E27FC236}">
                <a16:creationId xmlns:a16="http://schemas.microsoft.com/office/drawing/2014/main" id="{C847A780-A7AC-DA01-5D90-BDE1A25A139F}"/>
              </a:ext>
            </a:extLst>
          </p:cNvPr>
          <p:cNvPicPr>
            <a:picLocks noChangeAspect="1"/>
          </p:cNvPicPr>
          <p:nvPr/>
        </p:nvPicPr>
        <p:blipFill>
          <a:blip r:embed="rId6"/>
          <a:stretch/>
        </p:blipFill>
        <p:spPr bwMode="auto">
          <a:xfrm>
            <a:off x="807286" y="2608797"/>
            <a:ext cx="2670362" cy="2670362"/>
          </a:xfrm>
          <a:prstGeom prst="rect">
            <a:avLst/>
          </a:prstGeom>
        </p:spPr>
      </p:pic>
      <p:sp>
        <p:nvSpPr>
          <p:cNvPr id="41" name="(4) Einsammeln…">
            <a:extLst>
              <a:ext uri="{FF2B5EF4-FFF2-40B4-BE49-F238E27FC236}">
                <a16:creationId xmlns:a16="http://schemas.microsoft.com/office/drawing/2014/main" id="{F259CE39-18E9-CE90-E14C-B90BAB4DBA13}"/>
              </a:ext>
            </a:extLst>
          </p:cNvPr>
          <p:cNvSpPr txBox="1"/>
          <p:nvPr/>
        </p:nvSpPr>
        <p:spPr bwMode="auto">
          <a:xfrm>
            <a:off x="553165" y="5705045"/>
            <a:ext cx="1231104" cy="284691"/>
          </a:xfrm>
          <a:prstGeom prst="rect">
            <a:avLst/>
          </a:prstGeom>
          <a:ln w="12700">
            <a:miter lim="400000"/>
          </a:ln>
        </p:spPr>
        <p:txBody>
          <a:bodyPr wrap="none" lIns="19049" tIns="19049" rIns="19049" bIns="19049" anchor="ctr">
            <a:spAutoFit/>
          </a:bodyPr>
          <a:lstStyle/>
          <a:p>
            <a:pPr defTabSz="412749">
              <a:defRPr sz="2800">
                <a:solidFill>
                  <a:srgbClr val="838787"/>
                </a:solidFill>
                <a:latin typeface="Avenir Next Medium"/>
                <a:ea typeface="Avenir Next Medium"/>
                <a:cs typeface="Avenir Next Medium"/>
              </a:defRPr>
            </a:pPr>
            <a:r>
              <a:rPr sz="1600">
                <a:latin typeface="Calibri"/>
                <a:cs typeface="Calibri"/>
              </a:rPr>
              <a:t>(</a:t>
            </a:r>
            <a:r>
              <a:rPr lang="de-DE" sz="1600">
                <a:latin typeface="Calibri"/>
                <a:cs typeface="Calibri"/>
              </a:rPr>
              <a:t>9</a:t>
            </a:r>
            <a:r>
              <a:rPr sz="1600">
                <a:latin typeface="Calibri"/>
                <a:cs typeface="Calibri"/>
              </a:rPr>
              <a:t>) </a:t>
            </a:r>
            <a:r>
              <a:rPr lang="de-DE" sz="1600">
                <a:latin typeface="Calibri"/>
                <a:cs typeface="Calibri"/>
              </a:rPr>
              <a:t>Bewertung</a:t>
            </a:r>
            <a:endParaRPr sz="1600">
              <a:latin typeface="Calibri"/>
              <a:cs typeface="Calibri"/>
            </a:endParaRPr>
          </a:p>
        </p:txBody>
      </p:sp>
      <p:sp>
        <p:nvSpPr>
          <p:cNvPr id="42" name="Tools zur Selbstorganisation des Lernens">
            <a:extLst>
              <a:ext uri="{FF2B5EF4-FFF2-40B4-BE49-F238E27FC236}">
                <a16:creationId xmlns:a16="http://schemas.microsoft.com/office/drawing/2014/main" id="{C93692E4-4DA4-27B3-B19B-9ED65405EF29}"/>
              </a:ext>
            </a:extLst>
          </p:cNvPr>
          <p:cNvSpPr txBox="1"/>
          <p:nvPr/>
        </p:nvSpPr>
        <p:spPr bwMode="auto">
          <a:xfrm>
            <a:off x="7929590" y="5562635"/>
            <a:ext cx="4094915" cy="1282402"/>
          </a:xfrm>
          <a:prstGeom prst="rect">
            <a:avLst/>
          </a:prstGeom>
          <a:solidFill>
            <a:schemeClr val="accent5">
              <a:lumMod val="60000"/>
              <a:lumOff val="40000"/>
            </a:schemeClr>
          </a:solidFill>
          <a:ln w="12700">
            <a:miter lim="400000"/>
          </a:ln>
        </p:spPr>
        <p:txBody>
          <a:bodyPr wrap="square" lIns="25400" tIns="25400" rIns="25400" bIns="25400" anchor="ctr">
            <a:spAutoFit/>
          </a:bodyPr>
          <a:lstStyle/>
          <a:p>
            <a:pPr>
              <a:defRPr/>
            </a:pPr>
            <a:r>
              <a:rPr lang="de-DE" sz="1600" dirty="0">
                <a:solidFill>
                  <a:schemeClr val="bg1"/>
                </a:solidFill>
                <a:latin typeface="Calibri"/>
                <a:cs typeface="Calibri"/>
              </a:rPr>
              <a:t>Unterstützung bei der Selbstorganisation des Lernens</a:t>
            </a:r>
            <a:endParaRPr dirty="0">
              <a:latin typeface="Calibri"/>
              <a:cs typeface="Calibri"/>
            </a:endParaRPr>
          </a:p>
          <a:p>
            <a:pPr marL="285750" indent="-285750" algn="l">
              <a:buFontTx/>
              <a:buChar char="-"/>
              <a:defRPr/>
            </a:pPr>
            <a:r>
              <a:rPr lang="de-DE" sz="1600" dirty="0">
                <a:solidFill>
                  <a:schemeClr val="bg1"/>
                </a:solidFill>
                <a:latin typeface="Calibri"/>
                <a:cs typeface="Calibri"/>
              </a:rPr>
              <a:t>Vermeidung von Ablenkung</a:t>
            </a:r>
            <a:endParaRPr lang="de-DE" sz="1600" dirty="0">
              <a:solidFill>
                <a:schemeClr val="bg1"/>
              </a:solidFill>
              <a:highlight>
                <a:srgbClr val="C0C0C0"/>
              </a:highlight>
              <a:latin typeface="Calibri"/>
              <a:cs typeface="Calibri"/>
            </a:endParaRPr>
          </a:p>
          <a:p>
            <a:pPr marL="285750" indent="-285750" algn="l">
              <a:buFontTx/>
              <a:buChar char="-"/>
              <a:defRPr/>
            </a:pPr>
            <a:r>
              <a:rPr lang="de-DE" sz="1600" dirty="0">
                <a:solidFill>
                  <a:schemeClr val="bg1"/>
                </a:solidFill>
                <a:latin typeface="Calibri"/>
                <a:cs typeface="Calibri"/>
              </a:rPr>
              <a:t>Organisation der Lernzeit</a:t>
            </a:r>
            <a:endParaRPr dirty="0">
              <a:latin typeface="Calibri"/>
              <a:cs typeface="Calibri"/>
            </a:endParaRPr>
          </a:p>
          <a:p>
            <a:pPr marL="285750" indent="-285750" algn="l">
              <a:buFontTx/>
              <a:buChar char="-"/>
              <a:defRPr/>
            </a:pPr>
            <a:r>
              <a:rPr lang="de-DE" sz="1600" dirty="0">
                <a:solidFill>
                  <a:schemeClr val="bg1"/>
                </a:solidFill>
                <a:latin typeface="Calibri"/>
                <a:cs typeface="Calibri"/>
              </a:rPr>
              <a:t>Sinnvolle Geräteeinstellungen</a:t>
            </a:r>
            <a:endParaRPr dirty="0">
              <a:latin typeface="Calibri"/>
              <a:cs typeface="Calibri"/>
            </a:endParaRPr>
          </a:p>
        </p:txBody>
      </p:sp>
      <p:sp>
        <p:nvSpPr>
          <p:cNvPr id="43" name="Tools zur Selbstorganisation des Lernens">
            <a:extLst>
              <a:ext uri="{FF2B5EF4-FFF2-40B4-BE49-F238E27FC236}">
                <a16:creationId xmlns:a16="http://schemas.microsoft.com/office/drawing/2014/main" id="{92B47CAB-DAED-B3DE-10CA-14BBD8A4C2DC}"/>
              </a:ext>
            </a:extLst>
          </p:cNvPr>
          <p:cNvSpPr txBox="1"/>
          <p:nvPr/>
        </p:nvSpPr>
        <p:spPr bwMode="auto">
          <a:xfrm>
            <a:off x="581818" y="2068590"/>
            <a:ext cx="2408982" cy="543739"/>
          </a:xfrm>
          <a:prstGeom prst="rect">
            <a:avLst/>
          </a:prstGeom>
          <a:solidFill>
            <a:schemeClr val="accent5">
              <a:lumMod val="60000"/>
              <a:lumOff val="40000"/>
            </a:schemeClr>
          </a:solidFill>
          <a:ln w="12700">
            <a:miter lim="400000"/>
          </a:ln>
        </p:spPr>
        <p:txBody>
          <a:bodyPr wrap="square" lIns="25400" tIns="25400" rIns="25400" bIns="25400" anchor="ctr">
            <a:spAutoFit/>
          </a:bodyPr>
          <a:lstStyle/>
          <a:p>
            <a:pPr>
              <a:defRPr/>
            </a:pPr>
            <a:r>
              <a:rPr lang="de-DE" sz="1600" dirty="0">
                <a:solidFill>
                  <a:schemeClr val="bg1"/>
                </a:solidFill>
                <a:latin typeface="Calibri"/>
                <a:cs typeface="Calibri"/>
              </a:rPr>
              <a:t>Unterstützung bei der Etablierung des Workflows</a:t>
            </a:r>
            <a:endParaRPr dirty="0">
              <a:latin typeface="Calibri"/>
              <a:cs typeface="Calibri"/>
            </a:endParaRPr>
          </a:p>
        </p:txBody>
      </p:sp>
    </p:spTree>
    <p:extLst>
      <p:ext uri="{BB962C8B-B14F-4D97-AF65-F5344CB8AC3E}">
        <p14:creationId xmlns:p14="http://schemas.microsoft.com/office/powerpoint/2010/main" val="927043759"/>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1364</Words>
  <Application>Microsoft Macintosh PowerPoint</Application>
  <PresentationFormat>Breitbild</PresentationFormat>
  <Paragraphs>301</Paragraphs>
  <Slides>20</Slides>
  <Notes>12</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20</vt:i4>
      </vt:variant>
    </vt:vector>
  </HeadingPairs>
  <TitlesOfParts>
    <vt:vector size="28" baseType="lpstr">
      <vt:lpstr>Arial</vt:lpstr>
      <vt:lpstr>Atkinson Hyperlegible</vt:lpstr>
      <vt:lpstr>Calibri</vt:lpstr>
      <vt:lpstr>Calibri Light</vt:lpstr>
      <vt:lpstr>Courier New</vt:lpstr>
      <vt:lpstr>Symbol</vt:lpstr>
      <vt:lpstr>Wingdings</vt:lpstr>
      <vt:lpstr>Office</vt:lpstr>
      <vt:lpstr>Einarbeitungs- konzept für Lernende etablieren</vt:lpstr>
      <vt:lpstr>Das Wichtigste in Kürze </vt:lpstr>
      <vt:lpstr>1. Warum ist die Einarbeitung der Lernenden wichtig? </vt:lpstr>
      <vt:lpstr>PowerPoint-Präsentation</vt:lpstr>
      <vt:lpstr>PowerPoint-Präsentation</vt:lpstr>
      <vt:lpstr>3.1 Inhalte: Was müssen Lernende mit und über das neue Medium lernen?</vt:lpstr>
      <vt:lpstr>3.1.1 Regeln zur Gerätenutzung</vt:lpstr>
      <vt:lpstr>3.1.2 Gerätebedienung</vt:lpstr>
      <vt:lpstr>3.1.3 Lernorganisation</vt:lpstr>
      <vt:lpstr>3.1.3 Lernorganisation</vt:lpstr>
      <vt:lpstr>3.1.4 Reflexive Medienerziehung</vt:lpstr>
      <vt:lpstr>3.1.4 Reflexive Medienerziehung</vt:lpstr>
      <vt:lpstr>3.1.5 Problemlösung</vt:lpstr>
      <vt:lpstr>3.2 Verantwortlichkeiten: Wer übernimmt die         Vermittlung des Einarbeitungskonzeptes?</vt:lpstr>
      <vt:lpstr>PowerPoint-Präsentation</vt:lpstr>
      <vt:lpstr>3.3 Zeitplan: Wann und wie finden die Bausteine des       Einarbeitungskonzeptes statt? </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Daniel Machauer</dc:creator>
  <cp:lastModifiedBy>Viola Bauer</cp:lastModifiedBy>
  <cp:revision>70</cp:revision>
  <dcterms:created xsi:type="dcterms:W3CDTF">2024-05-03T09:24:35Z</dcterms:created>
  <dcterms:modified xsi:type="dcterms:W3CDTF">2024-11-09T18:20:57Z</dcterms:modified>
</cp:coreProperties>
</file>