
<file path=[Content_Types].xml><?xml version="1.0" encoding="utf-8"?>
<Types xmlns="http://schemas.openxmlformats.org/package/2006/content-types">
  <Default Extension="svg" ContentType="image/svg+xml"/>
  <Default Extension="wmf" ContentType="image/x-wmf"/>
  <Default Extension="png" ContentType="image/png"/>
  <Default Extension="jpg" ContentType="image/jpeg"/>
  <Default Extension="jpeg" ContentType="image/jpeg"/>
  <Default Extension="xml" ContentType="application/xml"/>
  <Default Extension="rels" ContentType="application/vnd.openxmlformats-package.relationships+xml"/>
  <Default Extension="bin" ContentType="application/vnd.openxmlformats-officedocument.oleObject"/>
  <Override PartName="/ppt/notesSlides/notesSlide21.xml" ContentType="application/vnd.openxmlformats-officedocument.presentationml.notesSlide+xml"/>
  <Override PartName="/ppt/notesSlides/notesSlide16.xml" ContentType="application/vnd.openxmlformats-officedocument.presentationml.notesSlide+xml"/>
  <Override PartName="/ppt/notesSlides/notesSlide14.xml" ContentType="application/vnd.openxmlformats-officedocument.presentationml.notesSlide+xml"/>
  <Override PartName="/ppt/notesSlides/notesSlide12.xml" ContentType="application/vnd.openxmlformats-officedocument.presentationml.notesSlide+xml"/>
  <Override PartName="/ppt/notesSlides/notesSlide11.xml" ContentType="application/vnd.openxmlformats-officedocument.presentationml.notesSlide+xml"/>
  <Override PartName="/ppt/notesSlides/notesSlide9.xml" ContentType="application/vnd.openxmlformats-officedocument.presentationml.notesSlide+xml"/>
  <Override PartName="/ppt/notesSlides/notesSlide8.xml" ContentType="application/vnd.openxmlformats-officedocument.presentationml.notesSlide+xml"/>
  <Override PartName="/ppt/notesSlides/notesSlide7.xml" ContentType="application/vnd.openxmlformats-officedocument.presentationml.notesSlide+xml"/>
  <Override PartName="/ppt/notesSlides/notesSlide6.xml" ContentType="application/vnd.openxmlformats-officedocument.presentationml.notesSlide+xml"/>
  <Override PartName="/ppt/notesSlides/notesSlide5.xml" ContentType="application/vnd.openxmlformats-officedocument.presentationml.notesSlide+xml"/>
  <Override PartName="/ppt/notesSlides/notesSlide4.xml" ContentType="application/vnd.openxmlformats-officedocument.presentationml.notesSlide+xml"/>
  <Override PartName="/ppt/notesSlides/notesSlide2.xml" ContentType="application/vnd.openxmlformats-officedocument.presentationml.notesSlide+xml"/>
  <Override PartName="/ppt/notesSlides/notesSlide10.xml" ContentType="application/vnd.openxmlformats-officedocument.presentationml.notesSlide+xml"/>
  <Override PartName="/ppt/notesSlides/notesSlide1.xml" ContentType="application/vnd.openxmlformats-officedocument.presentationml.notesSlide+xml"/>
  <Override PartName="/ppt/slides/slide20.xml" ContentType="application/vnd.openxmlformats-officedocument.presentationml.slide+xml"/>
  <Override PartName="/ppt/slides/slide19.xml" ContentType="application/vnd.openxmlformats-officedocument.presentationml.slide+xml"/>
  <Override PartName="/ppt/notesSlides/notesSlide19.xml" ContentType="application/vnd.openxmlformats-officedocument.presentationml.notesSlide+xml"/>
  <Override PartName="/ppt/slides/slide17.xml" ContentType="application/vnd.openxmlformats-officedocument.presentationml.slide+xml"/>
  <Override PartName="/ppt/slides/slide16.xml" ContentType="application/vnd.openxmlformats-officedocument.presentationml.slide+xml"/>
  <Override PartName="/ppt/slides/slide14.xml" ContentType="application/vnd.openxmlformats-officedocument.presentationml.slide+xml"/>
  <Override PartName="/ppt/slides/slide13.xml" ContentType="application/vnd.openxmlformats-officedocument.presentationml.slide+xml"/>
  <Override PartName="/ppt/slides/slide11.xml" ContentType="application/vnd.openxmlformats-officedocument.presentationml.slide+xml"/>
  <Override PartName="/ppt/slides/slide10.xml" ContentType="application/vnd.openxmlformats-officedocument.presentationml.slide+xml"/>
  <Override PartName="/ppt/slides/slide9.xml" ContentType="application/vnd.openxmlformats-officedocument.presentationml.slide+xml"/>
  <Override PartName="/ppt/slides/slide2.xml" ContentType="application/vnd.openxmlformats-officedocument.presentationml.slide+xml"/>
  <Override PartName="/ppt/slideLayouts/slideLayout9.xml" ContentType="application/vnd.openxmlformats-officedocument.presentationml.slideLayout+xml"/>
  <Override PartName="/ppt/slideLayouts/slideLayout8.xml" ContentType="application/vnd.openxmlformats-officedocument.presentationml.slideLayout+xml"/>
  <Override PartName="/ppt/slideLayouts/slideLayout5.xml" ContentType="application/vnd.openxmlformats-officedocument.presentationml.slideLayout+xml"/>
  <Override PartName="/ppt/slideLayouts/slideLayout4.xml" ContentType="application/vnd.openxmlformats-officedocument.presentationml.slideLayout+xml"/>
  <Override PartName="/ppt/slides/slide5.xml" ContentType="application/vnd.openxmlformats-officedocument.presentationml.slide+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theme/theme2.xml" ContentType="application/vnd.openxmlformats-officedocument.theme+xml"/>
  <Override PartName="/ppt/theme/theme1.xml" ContentType="application/vnd.openxmlformats-officedocument.theme+xml"/>
  <Override PartName="/ppt/presProps.xml" ContentType="application/vnd.openxmlformats-officedocument.presentationml.presProps+xml"/>
  <Override PartName="/ppt/slideLayouts/slideLayout6.xml" ContentType="application/vnd.openxmlformats-officedocument.presentationml.slideLayout+xml"/>
  <Override PartName="/ppt/presentation.xml" ContentType="application/vnd.openxmlformats-officedocument.presentationml.presentation.main+xml"/>
  <Override PartName="/docProps/core.xml" ContentType="application/vnd.openxmlformats-package.core-properties+xml"/>
  <Override PartName="/docProps/app.xml" ContentType="application/vnd.openxmlformats-officedocument.extended-properties+xml"/>
  <Override PartName="/ppt/diagrams/quickStyle7.xml" ContentType="application/vnd.openxmlformats-officedocument.drawingml.diagramQuickStyle+xml"/>
  <Override PartName="/ppt/diagrams/layout7.xml" ContentType="application/vnd.openxmlformats-officedocument.drawingml.diagramLayout+xml"/>
  <Override PartName="/ppt/slides/slide1.xml" ContentType="application/vnd.openxmlformats-officedocument.presentationml.slide+xml"/>
  <Override PartName="/ppt/diagrams/colors7.xml" ContentType="application/vnd.openxmlformats-officedocument.drawingml.diagramColors+xml"/>
  <Override PartName="/ppt/diagrams/drawing7.xml" ContentType="application/vnd.openxmlformats-officedocument.drawingml.diagramDrawing+xml"/>
  <Override PartName="/ppt/diagrams/data6.xml" ContentType="application/vnd.openxmlformats-officedocument.drawingml.diagramData+xml"/>
  <Override PartName="/ppt/slides/slide8.xml" ContentType="application/vnd.openxmlformats-officedocument.presentationml.slide+xml"/>
  <Override PartName="/ppt/notesSlides/notesSlide15.xml" ContentType="application/vnd.openxmlformats-officedocument.presentationml.notesSlide+xml"/>
  <Override PartName="/ppt/diagrams/layout6.xml" ContentType="application/vnd.openxmlformats-officedocument.drawingml.diagramLayout+xml"/>
  <Override PartName="/ppt/diagrams/quickStyle5.xml" ContentType="application/vnd.openxmlformats-officedocument.drawingml.diagramQuickStyle+xml"/>
  <Override PartName="/ppt/slideLayouts/slideLayout3.xml" ContentType="application/vnd.openxmlformats-officedocument.presentationml.slideLayout+xml"/>
  <Override PartName="/ppt/diagrams/colors5.xml" ContentType="application/vnd.openxmlformats-officedocument.drawingml.diagramColors+xml"/>
  <Override PartName="/ppt/notesSlides/notesSlide13.xml" ContentType="application/vnd.openxmlformats-officedocument.presentationml.notesSlide+xml"/>
  <Override PartName="/ppt/diagrams/drawing5.xml" ContentType="application/vnd.openxmlformats-officedocument.drawingml.diagramDrawing+xml"/>
  <Override PartName="/ppt/diagrams/layout4.xml" ContentType="application/vnd.openxmlformats-officedocument.drawingml.diagramLayout+xml"/>
  <Override PartName="/ppt/notesSlides/notesSlide3.xml" ContentType="application/vnd.openxmlformats-officedocument.presentationml.notesSlide+xml"/>
  <Override PartName="/ppt/slides/slide18.xml" ContentType="application/vnd.openxmlformats-officedocument.presentationml.slide+xml"/>
  <Override PartName="/ppt/diagrams/colors6.xml" ContentType="application/vnd.openxmlformats-officedocument.drawingml.diagramColors+xml"/>
  <Override PartName="/ppt/diagrams/colors4.xml" ContentType="application/vnd.openxmlformats-officedocument.drawingml.diagramColors+xml"/>
  <Override PartName="/ppt/diagrams/data7.xml" ContentType="application/vnd.openxmlformats-officedocument.drawingml.diagramData+xml"/>
  <Override PartName="/ppt/diagrams/layout5.xml" ContentType="application/vnd.openxmlformats-officedocument.drawingml.diagramLayout+xml"/>
  <Override PartName="/ppt/diagrams/quickStyle4.xml" ContentType="application/vnd.openxmlformats-officedocument.drawingml.diagramQuickStyle+xml"/>
  <Override PartName="/ppt/diagrams/data4.xml" ContentType="application/vnd.openxmlformats-officedocument.drawingml.diagramData+xml"/>
  <Override PartName="/ppt/notesSlides/notesSlide17.xml" ContentType="application/vnd.openxmlformats-officedocument.presentationml.notesSlide+xml"/>
  <Override PartName="/ppt/diagrams/drawing6.xml" ContentType="application/vnd.openxmlformats-officedocument.drawingml.diagramDrawing+xml"/>
  <Override PartName="/ppt/slideLayouts/slideLayout11.xml" ContentType="application/vnd.openxmlformats-officedocument.presentationml.slideLayout+xml"/>
  <Override PartName="/ppt/tableStyles.xml" ContentType="application/vnd.openxmlformats-officedocument.presentationml.tableStyles+xml"/>
  <Override PartName="/ppt/diagrams/layout3.xml" ContentType="application/vnd.openxmlformats-officedocument.drawingml.diagramLayout+xml"/>
  <Override PartName="/ppt/diagrams/data3.xml" ContentType="application/vnd.openxmlformats-officedocument.drawingml.diagramData+xml"/>
  <Override PartName="/ppt/diagrams/drawing3.xml" ContentType="application/vnd.openxmlformats-officedocument.drawingml.diagramDrawing+xml"/>
  <Override PartName="/ppt/diagrams/quickStyle6.xml" ContentType="application/vnd.openxmlformats-officedocument.drawingml.diagramQuickStyle+xml"/>
  <Override PartName="/ppt/diagrams/quickStyle2.xml" ContentType="application/vnd.openxmlformats-officedocument.drawingml.diagramQuickStyle+xml"/>
  <Override PartName="/ppt/diagrams/colors3.xml" ContentType="application/vnd.openxmlformats-officedocument.drawingml.diagramColors+xml"/>
  <Override PartName="/ppt/slideLayouts/slideLayout7.xml" ContentType="application/vnd.openxmlformats-officedocument.presentationml.slideLayout+xml"/>
  <Override PartName="/ppt/slideLayouts/slideLayout10.xml" ContentType="application/vnd.openxmlformats-officedocument.presentationml.slideLayout+xml"/>
  <Override PartName="/ppt/diagrams/colors2.xml" ContentType="application/vnd.openxmlformats-officedocument.drawingml.diagramColors+xml"/>
  <Override PartName="/ppt/slides/slide4.xml" ContentType="application/vnd.openxmlformats-officedocument.presentationml.slide+xml"/>
  <Override PartName="/ppt/diagrams/data2.xml" ContentType="application/vnd.openxmlformats-officedocument.drawingml.diagramData+xml"/>
  <Override PartName="/ppt/diagrams/quickStyle1.xml" ContentType="application/vnd.openxmlformats-officedocument.drawingml.diagramQuickStyle+xml"/>
  <Override PartName="/ppt/viewProps.xml" ContentType="application/vnd.openxmlformats-officedocument.presentationml.viewProps+xml"/>
  <Override PartName="/ppt/slides/slide6.xml" ContentType="application/vnd.openxmlformats-officedocument.presentationml.slide+xml"/>
  <Override PartName="/ppt/diagrams/drawing2.xml" ContentType="application/vnd.openxmlformats-officedocument.drawingml.diagramDrawing+xml"/>
  <Override PartName="/ppt/notesSlides/notesSlide18.xml" ContentType="application/vnd.openxmlformats-officedocument.presentationml.notesSlide+xml"/>
  <Override PartName="/ppt/diagrams/layout2.xml" ContentType="application/vnd.openxmlformats-officedocument.drawingml.diagramLayout+xml"/>
  <Override PartName="/ppt/slides/slide15.xml" ContentType="application/vnd.openxmlformats-officedocument.presentationml.slide+xml"/>
  <Override PartName="/ppt/slides/slide12.xml" ContentType="application/vnd.openxmlformats-officedocument.presentationml.slide+xml"/>
  <Override PartName="/ppt/slides/slide3.xml" ContentType="application/vnd.openxmlformats-officedocument.presentationml.slide+xml"/>
  <Override PartName="/ppt/notesSlides/notesSlide20.xml" ContentType="application/vnd.openxmlformats-officedocument.presentationml.notesSlide+xml"/>
  <Override PartName="/ppt/diagrams/data5.xml" ContentType="application/vnd.openxmlformats-officedocument.drawingml.diagramData+xml"/>
  <Override PartName="/ppt/diagrams/layout1.xml" ContentType="application/vnd.openxmlformats-officedocument.drawingml.diagramLayout+xml"/>
  <Override PartName="/ppt/notesMasters/notesMaster1.xml" ContentType="application/vnd.openxmlformats-officedocument.presentationml.notesMaster+xml"/>
  <Override PartName="/ppt/diagrams/quickStyle3.xml" ContentType="application/vnd.openxmlformats-officedocument.drawingml.diagramQuickStyle+xml"/>
  <Override PartName="/ppt/diagrams/colors1.xml" ContentType="application/vnd.openxmlformats-officedocument.drawingml.diagramColors+xml"/>
  <Override PartName="/ppt/diagrams/data1.xml" ContentType="application/vnd.openxmlformats-officedocument.drawingml.diagramData+xml"/>
  <Override PartName="/ppt/slides/slide21.xml" ContentType="application/vnd.openxmlformats-officedocument.presentationml.slide+xml"/>
  <Override PartName="/ppt/diagrams/drawing1.xml" ContentType="application/vnd.openxmlformats-officedocument.drawingml.diagramDrawing+xml"/>
  <Override PartName="/ppt/slides/slide7.xml" ContentType="application/vnd.openxmlformats-officedocument.presentationml.slide+xml"/>
  <Override PartName="/ppt/diagrams/drawing4.xml" ContentType="application/vnd.openxmlformats-officedocument.drawingml.diagramDrawing+xml"/>
</Types>
</file>

<file path=_rels/.rels><?xml version="1.0" encoding="UTF-8" standalone="yes"?><Relationships xmlns="http://schemas.openxmlformats.org/package/2006/relationships"><Relationship Id="rId3" Type="http://schemas.openxmlformats.org/package/2006/relationships/metadata/core-properties" Target="docProps/core.xml"/><Relationship Id="rId1" Type="http://schemas.openxmlformats.org/officeDocument/2006/relationships/officeDocument" Target="ppt/presentation.xml"/><Relationship Id="rId2"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autoCompressPictures="0" saveSubsetFonts="1">
  <p:sldMasterIdLst>
    <p:sldMasterId id="2147483648" r:id="rId1"/>
  </p:sldMasterIdLst>
  <p:notesMasterIdLst>
    <p:notesMasterId r:id="rId25"/>
  </p:notesMasterIdLst>
  <p:sldIdLst>
    <p:sldId id="256" r:id="rId4"/>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Lst>
  <p:sldSz cx="12192000" cy="6858000"/>
  <p:notesSz cx="6858000" cy="9144000"/>
  <p:defaultTextStyle>
    <a:defPPr>
      <a:defRPr lang="de-DE"/>
    </a:defPPr>
    <a:lvl1pPr marL="0" algn="l" defTabSz="914400">
      <a:defRPr sz="1800">
        <a:solidFill>
          <a:schemeClr val="tx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showPr>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varScale="1">
        <p:scale>
          <a:sx n="150" d="100"/>
          <a:sy n="150" d="100"/>
        </p:scale>
        <p:origin x="576" y="108"/>
      </p:cViewPr>
      <p:guideLst>
        <p:guide pos="3840"/>
        <p:guide pos="2160" orient="horz"/>
      </p:guideLst>
    </p:cSldViewPr>
  </p:slideViewPr>
  <p:gridSpacing cx="72008" cy="72008"/>
</p:viewPr>
</file>

<file path=ppt/_rels/presentation.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theme" Target="theme/theme1.xml"/><Relationship Id="rId3" Type="http://schemas.openxmlformats.org/officeDocument/2006/relationships/theme" Target="theme/theme2.xml"/><Relationship Id="rId4" Type="http://schemas.openxmlformats.org/officeDocument/2006/relationships/slide" Target="slides/slide1.xml"/><Relationship Id="rId5" Type="http://schemas.openxmlformats.org/officeDocument/2006/relationships/slide" Target="slides/slide2.xml"/><Relationship Id="rId6" Type="http://schemas.openxmlformats.org/officeDocument/2006/relationships/slide" Target="slides/slide3.xml"/><Relationship Id="rId7" Type="http://schemas.openxmlformats.org/officeDocument/2006/relationships/slide" Target="slides/slide4.xml"/><Relationship Id="rId8" Type="http://schemas.openxmlformats.org/officeDocument/2006/relationships/slide" Target="slides/slide5.xml"/><Relationship Id="rId9" Type="http://schemas.openxmlformats.org/officeDocument/2006/relationships/slide" Target="slides/slide6.xml"/><Relationship Id="rId10" Type="http://schemas.openxmlformats.org/officeDocument/2006/relationships/slide" Target="slides/slide7.xml"/><Relationship Id="rId11" Type="http://schemas.openxmlformats.org/officeDocument/2006/relationships/slide" Target="slides/slide8.xml"/><Relationship Id="rId12" Type="http://schemas.openxmlformats.org/officeDocument/2006/relationships/slide" Target="slides/slide9.xml"/><Relationship Id="rId13" Type="http://schemas.openxmlformats.org/officeDocument/2006/relationships/slide" Target="slides/slide10.xml"/><Relationship Id="rId14" Type="http://schemas.openxmlformats.org/officeDocument/2006/relationships/slide" Target="slides/slide11.xml"/><Relationship Id="rId15" Type="http://schemas.openxmlformats.org/officeDocument/2006/relationships/slide" Target="slides/slide12.xml"/><Relationship Id="rId16" Type="http://schemas.openxmlformats.org/officeDocument/2006/relationships/slide" Target="slides/slide13.xml"/><Relationship Id="rId17" Type="http://schemas.openxmlformats.org/officeDocument/2006/relationships/slide" Target="slides/slide14.xml"/><Relationship Id="rId18" Type="http://schemas.openxmlformats.org/officeDocument/2006/relationships/slide" Target="slides/slide15.xml"/><Relationship Id="rId19" Type="http://schemas.openxmlformats.org/officeDocument/2006/relationships/slide" Target="slides/slide16.xml"/><Relationship Id="rId20" Type="http://schemas.openxmlformats.org/officeDocument/2006/relationships/slide" Target="slides/slide17.xml"/><Relationship Id="rId21" Type="http://schemas.openxmlformats.org/officeDocument/2006/relationships/slide" Target="slides/slide18.xml"/><Relationship Id="rId22" Type="http://schemas.openxmlformats.org/officeDocument/2006/relationships/slide" Target="slides/slide19.xml"/><Relationship Id="rId23" Type="http://schemas.openxmlformats.org/officeDocument/2006/relationships/slide" Target="slides/slide20.xml"/><Relationship Id="rId24" Type="http://schemas.openxmlformats.org/officeDocument/2006/relationships/slide" Target="slides/slide21.xml"/><Relationship Id="rId25" Type="http://schemas.openxmlformats.org/officeDocument/2006/relationships/notesMaster" Target="notesMasters/notesMaster1.xml"/><Relationship Id="rId26" Type="http://schemas.openxmlformats.org/officeDocument/2006/relationships/presProps" Target="presProps.xml" /><Relationship Id="rId27" Type="http://schemas.openxmlformats.org/officeDocument/2006/relationships/tableStyles" Target="tableStyles.xml" /><Relationship Id="rId28" Type="http://schemas.openxmlformats.org/officeDocument/2006/relationships/viewProps" Target="viewProps.xml" /></Relationships>
</file>

<file path=ppt/diagrams/_rels/data1.xml.rels><?xml version="1.0" encoding="UTF-8" standalone="yes"?><Relationships xmlns="http://schemas.openxmlformats.org/package/2006/relationships"></Relationships>
</file>

<file path=ppt/diagrams/_rels/data2.xml.rels><?xml version="1.0" encoding="UTF-8" standalone="yes"?><Relationships xmlns="http://schemas.openxmlformats.org/package/2006/relationships"></Relationships>
</file>

<file path=ppt/diagrams/_rels/data3.xml.rels><?xml version="1.0" encoding="UTF-8" standalone="yes"?><Relationships xmlns="http://schemas.openxmlformats.org/package/2006/relationships"></Relationships>
</file>

<file path=ppt/diagrams/_rels/data4.xml.rels><?xml version="1.0" encoding="UTF-8" standalone="yes"?><Relationships xmlns="http://schemas.openxmlformats.org/package/2006/relationships"></Relationships>
</file>

<file path=ppt/diagrams/_rels/data5.xml.rels><?xml version="1.0" encoding="UTF-8" standalone="yes"?><Relationships xmlns="http://schemas.openxmlformats.org/package/2006/relationships"></Relationships>
</file>

<file path=ppt/diagrams/_rels/data6.xml.rels><?xml version="1.0" encoding="UTF-8" standalone="yes"?><Relationships xmlns="http://schemas.openxmlformats.org/package/2006/relationships"></Relationships>
</file>

<file path=ppt/diagrams/_rels/data7.xml.rels><?xml version="1.0" encoding="UTF-8" standalone="yes"?><Relationships xmlns="http://schemas.openxmlformats.org/package/2006/relationships"></Relationships>
</file>

<file path=ppt/diagrams/_rels/drawing1.xml.rels><?xml version="1.0" encoding="UTF-8" standalone="yes"?><Relationships xmlns="http://schemas.openxmlformats.org/package/2006/relationships"></Relationships>
</file>

<file path=ppt/diagrams/_rels/drawing2.xml.rels><?xml version="1.0" encoding="UTF-8" standalone="yes"?><Relationships xmlns="http://schemas.openxmlformats.org/package/2006/relationships"></Relationships>
</file>

<file path=ppt/diagrams/_rels/drawing3.xml.rels><?xml version="1.0" encoding="UTF-8" standalone="yes"?><Relationships xmlns="http://schemas.openxmlformats.org/package/2006/relationships"></Relationships>
</file>

<file path=ppt/diagrams/_rels/drawing4.xml.rels><?xml version="1.0" encoding="UTF-8" standalone="yes"?><Relationships xmlns="http://schemas.openxmlformats.org/package/2006/relationships"></Relationships>
</file>

<file path=ppt/diagrams/_rels/drawing5.xml.rels><?xml version="1.0" encoding="UTF-8" standalone="yes"?><Relationships xmlns="http://schemas.openxmlformats.org/package/2006/relationships"></Relationships>
</file>

<file path=ppt/diagrams/_rels/drawing6.xml.rels><?xml version="1.0" encoding="UTF-8" standalone="yes"?><Relationships xmlns="http://schemas.openxmlformats.org/package/2006/relationships"></Relationships>
</file>

<file path=ppt/diagrams/_rels/drawing7.xml.rels><?xml version="1.0" encoding="UTF-8" standalone="yes"?><Relationships xmlns="http://schemas.openxmlformats.org/package/2006/relationships"></Relationships>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xmlns:r="http://schemas.openxmlformats.org/officeDocument/2006/relationships">
  <dgm:ptLst>
    <dgm:pt modelId="{DF61101C-7A02-4E7C-ABB4-E0DFA9C600F9}" type="doc">
      <dgm:prSet loTypeId="urn:microsoft.com/office/officeart/2009/layout/CircleArrowProcess" loCatId="cycle" qsTypeId="urn:microsoft.com/office/officeart/2005/8/quickstyle/simple1#1" qsCatId="simple" csTypeId="urn:microsoft.com/office/officeart/2005/8/colors/colorful4" csCatId="colorful" phldr="1"/>
      <dgm:spPr bwMode="auto"/>
      <dgm:t>
        <a:bodyPr/>
        <a:lstStyle/>
        <a:p>
          <a:pPr>
            <a:defRPr/>
          </a:pPr>
          <a:endParaRPr lang="de-DE"/>
        </a:p>
      </dgm:t>
    </dgm:pt>
    <dgm:pt modelId="{8A4691C0-FD49-4FCE-B683-D4EE69695388}">
      <dgm:prSet phldrT="[Text]"/>
      <dgm:spPr bwMode="auto"/>
      <dgm:t>
        <a:bodyPr/>
        <a:lstStyle/>
        <a:p>
          <a:pPr>
            <a:defRPr/>
          </a:pPr>
          <a:r>
            <a:rPr lang="de-DE">
              <a:solidFill>
                <a:srgbClr val="0070C0"/>
              </a:solidFill>
            </a:rPr>
            <a:t>Technik</a:t>
          </a:r>
          <a:endParaRPr/>
        </a:p>
      </dgm:t>
    </dgm:pt>
    <dgm:pt modelId="{74C8A18E-551E-4D2F-9329-E42C3673E30C}" type="parTrans" cxnId="{A0498A4A-24BD-4E91-8E2A-EEB435407CD2}">
      <dgm:prSet/>
      <dgm:spPr bwMode="auto"/>
      <dgm:t>
        <a:bodyPr/>
        <a:lstStyle/>
        <a:p>
          <a:pPr>
            <a:defRPr/>
          </a:pPr>
          <a:endParaRPr lang="de-DE"/>
        </a:p>
      </dgm:t>
    </dgm:pt>
    <dgm:pt modelId="{BC0C03E9-EBD7-4389-978D-51C46A6014FE}" type="sibTrans" cxnId="{A0498A4A-24BD-4E91-8E2A-EEB435407CD2}">
      <dgm:prSet/>
      <dgm:spPr bwMode="auto"/>
      <dgm:t>
        <a:bodyPr/>
        <a:lstStyle/>
        <a:p>
          <a:pPr>
            <a:defRPr/>
          </a:pPr>
          <a:endParaRPr lang="de-DE"/>
        </a:p>
      </dgm:t>
    </dgm:pt>
    <dgm:pt modelId="{23A19AF4-C850-4881-B05B-05201816EE01}">
      <dgm:prSet phldrT="[Text]"/>
      <dgm:spPr bwMode="auto"/>
      <dgm:t>
        <a:bodyPr/>
        <a:lstStyle/>
        <a:p>
          <a:pPr>
            <a:defRPr/>
          </a:pPr>
          <a:r>
            <a:rPr lang="de-DE">
              <a:solidFill>
                <a:srgbClr val="4DC58D"/>
              </a:solidFill>
            </a:rPr>
            <a:t>Unterricht</a:t>
          </a:r>
          <a:endParaRPr/>
        </a:p>
      </dgm:t>
    </dgm:pt>
    <dgm:pt modelId="{1CEB7F28-1D33-4F9B-A5F3-2BFED47768AC}" type="parTrans" cxnId="{FF5DFEBB-169C-43DD-92C6-27F5EC50EC3E}">
      <dgm:prSet/>
      <dgm:spPr bwMode="auto"/>
      <dgm:t>
        <a:bodyPr/>
        <a:lstStyle/>
        <a:p>
          <a:pPr>
            <a:defRPr/>
          </a:pPr>
          <a:endParaRPr lang="de-DE"/>
        </a:p>
      </dgm:t>
    </dgm:pt>
    <dgm:pt modelId="{7F99B5EC-8E3F-466E-8907-7992EAD0175F}" type="sibTrans" cxnId="{FF5DFEBB-169C-43DD-92C6-27F5EC50EC3E}">
      <dgm:prSet/>
      <dgm:spPr bwMode="auto"/>
      <dgm:t>
        <a:bodyPr/>
        <a:lstStyle/>
        <a:p>
          <a:pPr>
            <a:defRPr/>
          </a:pPr>
          <a:endParaRPr lang="de-DE"/>
        </a:p>
      </dgm:t>
    </dgm:pt>
    <dgm:pt modelId="{4C901BCE-9466-44F1-B511-1ADF7CA1D3C3}">
      <dgm:prSet phldrT="[Text]"/>
      <dgm:spPr bwMode="auto"/>
      <dgm:t>
        <a:bodyPr/>
        <a:lstStyle/>
        <a:p>
          <a:pPr>
            <a:defRPr/>
          </a:pPr>
          <a:r>
            <a:rPr lang="de-DE">
              <a:solidFill>
                <a:srgbClr val="70AD47"/>
              </a:solidFill>
            </a:rPr>
            <a:t>Medien-erziehung</a:t>
          </a:r>
          <a:endParaRPr/>
        </a:p>
      </dgm:t>
    </dgm:pt>
    <dgm:pt modelId="{44A44C74-DC24-4FB2-BFCE-B953541F8B46}" type="parTrans" cxnId="{5FB9518E-5FDD-4F43-BD7D-74168470DDCA}">
      <dgm:prSet/>
      <dgm:spPr bwMode="auto"/>
      <dgm:t>
        <a:bodyPr/>
        <a:lstStyle/>
        <a:p>
          <a:pPr>
            <a:defRPr/>
          </a:pPr>
          <a:endParaRPr lang="de-DE"/>
        </a:p>
      </dgm:t>
    </dgm:pt>
    <dgm:pt modelId="{8518B6BB-E30B-4A6C-A761-ACD97DC6D9C9}" type="sibTrans" cxnId="{5FB9518E-5FDD-4F43-BD7D-74168470DDCA}">
      <dgm:prSet/>
      <dgm:spPr bwMode="auto"/>
      <dgm:t>
        <a:bodyPr/>
        <a:lstStyle/>
        <a:p>
          <a:pPr>
            <a:defRPr/>
          </a:pPr>
          <a:endParaRPr lang="de-DE"/>
        </a:p>
      </dgm:t>
    </dgm:pt>
    <dgm:pt modelId="{64A5EDA9-0BB4-4D0F-8B73-EB56E5CD4E31}" type="pres">
      <dgm:prSet presAssocID="{DF61101C-7A02-4E7C-ABB4-E0DFA9C600F9}" presName="Name0" presStyleCnt="0">
        <dgm:presLayoutVars>
          <dgm:chMax val="7"/>
          <dgm:chPref val="7"/>
          <dgm:dir val="norm"/>
          <dgm:animLvl val="lvl"/>
        </dgm:presLayoutVars>
      </dgm:prSet>
      <dgm:spPr bwMode="auto"/>
    </dgm:pt>
    <dgm:pt modelId="{CD78D0EB-2C1A-4082-9410-E72717F028C6}" type="pres">
      <dgm:prSet presAssocID="{8A4691C0-FD49-4FCE-B683-D4EE69695388}" presName="Accent1" presStyleCnt="0"/>
      <dgm:spPr bwMode="auto"/>
    </dgm:pt>
    <dgm:pt modelId="{CCA0ED0B-64CC-429C-933D-E35B31C7A19C}" type="pres">
      <dgm:prSet presAssocID="{8A4691C0-FD49-4FCE-B683-D4EE69695388}" presName="Accent" presStyleLbl="node1" presStyleIdx="0" presStyleCnt="3"/>
      <dgm:spPr bwMode="auto">
        <a:solidFill>
          <a:srgbClr val="0070C0"/>
        </a:solidFill>
      </dgm:spPr>
    </dgm:pt>
    <dgm:pt modelId="{A7423747-4CD4-4F45-9C69-1E578CB4BDE7}" type="pres">
      <dgm:prSet presAssocID="{8A4691C0-FD49-4FCE-B683-D4EE69695388}" presName="Parent1" presStyleLbl="revTx" presStyleIdx="0" presStyleCnt="3">
        <dgm:presLayoutVars>
          <dgm:chMax val="1"/>
          <dgm:chPref val="1"/>
          <dgm:bulletEnabled val="1"/>
        </dgm:presLayoutVars>
      </dgm:prSet>
      <dgm:spPr bwMode="auto"/>
    </dgm:pt>
    <dgm:pt modelId="{F5040956-3744-4AD4-8834-124CCF88A8A4}" type="pres">
      <dgm:prSet presAssocID="{23A19AF4-C850-4881-B05B-05201816EE01}" presName="Accent2" presStyleCnt="0"/>
      <dgm:spPr bwMode="auto"/>
    </dgm:pt>
    <dgm:pt modelId="{3046265E-B152-4CD0-95E3-365E792F4EA5}" type="pres">
      <dgm:prSet presAssocID="{23A19AF4-C850-4881-B05B-05201816EE01}" presName="Accent" presStyleLbl="node1" presStyleIdx="1" presStyleCnt="3"/>
      <dgm:spPr bwMode="auto">
        <a:solidFill>
          <a:srgbClr val="4DC58D"/>
        </a:solidFill>
        <a:ln>
          <a:solidFill>
            <a:srgbClr val="4DC58D"/>
          </a:solidFill>
        </a:ln>
      </dgm:spPr>
    </dgm:pt>
    <dgm:pt modelId="{33875040-6FCC-4721-B24C-410E87708A31}" type="pres">
      <dgm:prSet presAssocID="{23A19AF4-C850-4881-B05B-05201816EE01}" presName="Parent2" presStyleLbl="revTx" presStyleIdx="1" presStyleCnt="3">
        <dgm:presLayoutVars>
          <dgm:chMax val="1"/>
          <dgm:chPref val="1"/>
          <dgm:bulletEnabled val="1"/>
        </dgm:presLayoutVars>
      </dgm:prSet>
      <dgm:spPr bwMode="auto"/>
    </dgm:pt>
    <dgm:pt modelId="{4F17F3FF-E89D-4453-8DB6-EA9A2A99D881}" type="pres">
      <dgm:prSet presAssocID="{4C901BCE-9466-44F1-B511-1ADF7CA1D3C3}" presName="Accent3" presStyleCnt="0"/>
      <dgm:spPr bwMode="auto"/>
    </dgm:pt>
    <dgm:pt modelId="{9249B05E-410E-4683-BAF3-7799677F305C}" type="pres">
      <dgm:prSet presAssocID="{4C901BCE-9466-44F1-B511-1ADF7CA1D3C3}" presName="Accent" presStyleLbl="node1" presStyleIdx="2" presStyleCnt="3"/>
      <dgm:spPr bwMode="auto">
        <a:solidFill>
          <a:srgbClr val="70AD47"/>
        </a:solidFill>
      </dgm:spPr>
    </dgm:pt>
    <dgm:pt modelId="{901C581E-5CBF-414C-89FB-56EE63F0A101}" type="pres">
      <dgm:prSet presAssocID="{4C901BCE-9466-44F1-B511-1ADF7CA1D3C3}" presName="Parent3" presStyleLbl="revTx" presStyleIdx="2" presStyleCnt="3">
        <dgm:presLayoutVars>
          <dgm:chMax val="1"/>
          <dgm:chPref val="1"/>
          <dgm:bulletEnabled val="1"/>
        </dgm:presLayoutVars>
      </dgm:prSet>
      <dgm:spPr bwMode="auto"/>
    </dgm:pt>
  </dgm:ptLst>
  <dgm:cxnLst>
    <dgm:cxn modelId="{5E91BD24-7968-4E6D-8CA8-DE9DC45A0B2D}" type="presOf" srcId="{8A4691C0-FD49-4FCE-B683-D4EE69695388}" destId="{A7423747-4CD4-4F45-9C69-1E578CB4BDE7}" srcOrd="0" destOrd="0" presId="urn:microsoft.com/office/officeart/2009/layout/CircleArrowProcess"/>
    <dgm:cxn modelId="{541DD942-FDF1-4059-AF65-3E88473841B0}" type="presOf" srcId="{4C901BCE-9466-44F1-B511-1ADF7CA1D3C3}" destId="{901C581E-5CBF-414C-89FB-56EE63F0A101}" srcOrd="0" destOrd="0" presId="urn:microsoft.com/office/officeart/2009/layout/CircleArrowProcess"/>
    <dgm:cxn modelId="{A0498A4A-24BD-4E91-8E2A-EEB435407CD2}" srcId="{DF61101C-7A02-4E7C-ABB4-E0DFA9C600F9}" destId="{8A4691C0-FD49-4FCE-B683-D4EE69695388}" srcOrd="0" destOrd="0" parTransId="{74C8A18E-551E-4D2F-9329-E42C3673E30C}" sibTransId="{BC0C03E9-EBD7-4389-978D-51C46A6014FE}"/>
    <dgm:cxn modelId="{5FB9518E-5FDD-4F43-BD7D-74168470DDCA}" srcId="{DF61101C-7A02-4E7C-ABB4-E0DFA9C600F9}" destId="{4C901BCE-9466-44F1-B511-1ADF7CA1D3C3}" srcOrd="2" destOrd="0" parTransId="{44A44C74-DC24-4FB2-BFCE-B953541F8B46}" sibTransId="{8518B6BB-E30B-4A6C-A761-ACD97DC6D9C9}"/>
    <dgm:cxn modelId="{B92135A9-AFA7-4BC5-A453-7FC130DD9A01}" type="presOf" srcId="{23A19AF4-C850-4881-B05B-05201816EE01}" destId="{33875040-6FCC-4721-B24C-410E87708A31}" srcOrd="0" destOrd="0" presId="urn:microsoft.com/office/officeart/2009/layout/CircleArrowProcess"/>
    <dgm:cxn modelId="{FF5DFEBB-169C-43DD-92C6-27F5EC50EC3E}" srcId="{DF61101C-7A02-4E7C-ABB4-E0DFA9C600F9}" destId="{23A19AF4-C850-4881-B05B-05201816EE01}" srcOrd="1" destOrd="0" parTransId="{1CEB7F28-1D33-4F9B-A5F3-2BFED47768AC}" sibTransId="{7F99B5EC-8E3F-466E-8907-7992EAD0175F}"/>
    <dgm:cxn modelId="{EB4B87FF-C04D-4418-A63A-843F3832E267}" type="presOf" srcId="{DF61101C-7A02-4E7C-ABB4-E0DFA9C600F9}" destId="{64A5EDA9-0BB4-4D0F-8B73-EB56E5CD4E31}" srcOrd="0" destOrd="0" presId="urn:microsoft.com/office/officeart/2009/layout/CircleArrowProcess"/>
    <dgm:cxn modelId="{02EFDAAF-BEE2-4515-A197-61B4478AF6AE}" type="presParOf" srcId="{64A5EDA9-0BB4-4D0F-8B73-EB56E5CD4E31}" destId="{CD78D0EB-2C1A-4082-9410-E72717F028C6}" srcOrd="0" destOrd="0" presId="urn:microsoft.com/office/officeart/2009/layout/CircleArrowProcess"/>
    <dgm:cxn modelId="{E4EF2A97-F0EA-4817-A0E1-917D4446D29D}" type="presParOf" srcId="{CD78D0EB-2C1A-4082-9410-E72717F028C6}" destId="{CCA0ED0B-64CC-429C-933D-E35B31C7A19C}" srcOrd="0" destOrd="0" presId="urn:microsoft.com/office/officeart/2009/layout/CircleArrowProcess"/>
    <dgm:cxn modelId="{D43D2A26-FDB7-4C81-9717-AD6D7A1B0CEE}" type="presParOf" srcId="{64A5EDA9-0BB4-4D0F-8B73-EB56E5CD4E31}" destId="{A7423747-4CD4-4F45-9C69-1E578CB4BDE7}" srcOrd="1" destOrd="0" presId="urn:microsoft.com/office/officeart/2009/layout/CircleArrowProcess"/>
    <dgm:cxn modelId="{A2F8BE31-6FBC-4CC5-9644-F1D13E6D0977}" type="presParOf" srcId="{64A5EDA9-0BB4-4D0F-8B73-EB56E5CD4E31}" destId="{F5040956-3744-4AD4-8834-124CCF88A8A4}" srcOrd="2" destOrd="0" presId="urn:microsoft.com/office/officeart/2009/layout/CircleArrowProcess"/>
    <dgm:cxn modelId="{34A52986-4EE4-42A3-9730-5FB8FB2E0182}" type="presParOf" srcId="{F5040956-3744-4AD4-8834-124CCF88A8A4}" destId="{3046265E-B152-4CD0-95E3-365E792F4EA5}" srcOrd="0" destOrd="0" presId="urn:microsoft.com/office/officeart/2009/layout/CircleArrowProcess"/>
    <dgm:cxn modelId="{7E0D7C43-88A0-4D0A-961F-BD3D938F7B5D}" type="presParOf" srcId="{64A5EDA9-0BB4-4D0F-8B73-EB56E5CD4E31}" destId="{33875040-6FCC-4721-B24C-410E87708A31}" srcOrd="3" destOrd="0" presId="urn:microsoft.com/office/officeart/2009/layout/CircleArrowProcess"/>
    <dgm:cxn modelId="{60176F8E-964F-4980-8B67-E99ADC1E0220}" type="presParOf" srcId="{64A5EDA9-0BB4-4D0F-8B73-EB56E5CD4E31}" destId="{4F17F3FF-E89D-4453-8DB6-EA9A2A99D881}" srcOrd="4" destOrd="0" presId="urn:microsoft.com/office/officeart/2009/layout/CircleArrowProcess"/>
    <dgm:cxn modelId="{A54D5BF2-3AB8-4B8D-AAB5-CDDC99C0240E}" type="presParOf" srcId="{4F17F3FF-E89D-4453-8DB6-EA9A2A99D881}" destId="{9249B05E-410E-4683-BAF3-7799677F305C}" srcOrd="0" destOrd="0" presId="urn:microsoft.com/office/officeart/2009/layout/CircleArrowProcess"/>
    <dgm:cxn modelId="{7A41D98C-FDE7-4DE2-9C1E-F46527DE5617}" type="presParOf" srcId="{64A5EDA9-0BB4-4D0F-8B73-EB56E5CD4E31}" destId="{901C581E-5CBF-414C-89FB-56EE63F0A101}" srcOrd="5" destOrd="0" presId="urn:microsoft.com/office/officeart/2009/layout/CircleArrowProcess"/>
  </dgm:cxnLst>
  <dgm:bg/>
  <dgm:whole/>
  <dgm:extLst>
    <a:ext uri="http://schemas.microsoft.com/office/drawing/2008/diagram">
      <dsp:dataModelExt xmlns:dsp="http://schemas.microsoft.com/office/drawing/2008/diagram" relId="rId3" minVer="http://schemas.openxmlformats.org/drawingml/2006/diagram"/>
    </a:ext>
  </dgm:extLst>
</dgm:dataModel>
</file>

<file path=ppt/diagrams/data2.xml><?xml version="1.0" encoding="utf-8"?>
<dgm:dataModel xmlns:dgm="http://schemas.openxmlformats.org/drawingml/2006/diagram" xmlns:a="http://schemas.openxmlformats.org/drawingml/2006/main" xmlns:r="http://schemas.openxmlformats.org/officeDocument/2006/relationships">
  <dgm:ptLst>
    <dgm:pt modelId="{1293E40A-2E59-416D-96B8-F0B892B4845A}" type="doc">
      <dgm:prSet loTypeId="urn:microsoft.com/office/officeart/2005/8/layout/vList2" loCatId="list" qsTypeId="urn:microsoft.com/office/officeart/2005/8/quickstyle/simple1#2" qsCatId="simple" csTypeId="urn:microsoft.com/office/officeart/2005/8/colors/colorful4" csCatId="colorful" phldr="1"/>
      <dgm:spPr bwMode="auto"/>
      <dgm:t>
        <a:bodyPr/>
        <a:lstStyle/>
        <a:p>
          <a:pPr>
            <a:defRPr/>
          </a:pPr>
          <a:endParaRPr lang="de-DE"/>
        </a:p>
      </dgm:t>
    </dgm:pt>
    <dgm:pt modelId="{C55633C6-0E72-4EDE-8B74-575B02E6DC9C}">
      <dgm:prSet phldrT="[Text]"/>
      <dgm:spPr bwMode="auto">
        <a:solidFill>
          <a:srgbClr val="0070C0"/>
        </a:solidFill>
      </dgm:spPr>
      <dgm:t>
        <a:bodyPr/>
        <a:lstStyle/>
        <a:p>
          <a:pPr>
            <a:defRPr/>
          </a:pPr>
          <a:r>
            <a:rPr lang="de-DE" b="1"/>
            <a:t>Technik - Gerätebedienung</a:t>
          </a:r>
          <a:endParaRPr b="1"/>
        </a:p>
      </dgm:t>
    </dgm:pt>
    <dgm:pt modelId="{84322F7C-3162-478F-B676-7262629EE887}" type="parTrans" cxnId="{E7C9D514-5119-4A19-9B41-6E0AC5C39EF5}">
      <dgm:prSet/>
      <dgm:spPr bwMode="auto"/>
      <dgm:t>
        <a:bodyPr/>
        <a:lstStyle/>
        <a:p>
          <a:pPr>
            <a:defRPr/>
          </a:pPr>
          <a:endParaRPr lang="de-DE"/>
        </a:p>
      </dgm:t>
    </dgm:pt>
    <dgm:pt modelId="{128AAB17-BA71-42C3-B6CB-36F2B59BF19C}" type="sibTrans" cxnId="{E7C9D514-5119-4A19-9B41-6E0AC5C39EF5}">
      <dgm:prSet/>
      <dgm:spPr bwMode="auto"/>
      <dgm:t>
        <a:bodyPr/>
        <a:lstStyle/>
        <a:p>
          <a:pPr>
            <a:defRPr/>
          </a:pPr>
          <a:endParaRPr lang="de-DE"/>
        </a:p>
      </dgm:t>
    </dgm:pt>
    <dgm:pt modelId="{BD5740DB-5421-4002-849A-B1904C6DF164}">
      <dgm:prSet phldrT="[Text]"/>
      <dgm:spPr bwMode="auto"/>
      <dgm:t>
        <a:bodyPr/>
        <a:lstStyle/>
        <a:p>
          <a:pPr>
            <a:defRPr/>
          </a:pPr>
          <a:r>
            <a:rPr lang="de-DE"/>
            <a:t>sicherer Umgang mit Zugängen / Anmeldungen</a:t>
          </a:r>
          <a:endParaRPr/>
        </a:p>
      </dgm:t>
    </dgm:pt>
    <dgm:pt modelId="{7CAC9E3E-C246-4DC9-95EB-B49C315FCAE5}" type="parTrans" cxnId="{FF0F02A7-4DAC-4FEA-97A8-7D15AE9FB7A4}">
      <dgm:prSet/>
      <dgm:spPr bwMode="auto"/>
      <dgm:t>
        <a:bodyPr/>
        <a:lstStyle/>
        <a:p>
          <a:pPr>
            <a:defRPr/>
          </a:pPr>
          <a:endParaRPr lang="de-DE"/>
        </a:p>
      </dgm:t>
    </dgm:pt>
    <dgm:pt modelId="{FDA84149-E5FF-41E0-BA83-960E9A502ED3}" type="sibTrans" cxnId="{FF0F02A7-4DAC-4FEA-97A8-7D15AE9FB7A4}">
      <dgm:prSet/>
      <dgm:spPr bwMode="auto"/>
      <dgm:t>
        <a:bodyPr/>
        <a:lstStyle/>
        <a:p>
          <a:pPr>
            <a:defRPr/>
          </a:pPr>
          <a:endParaRPr lang="de-DE"/>
        </a:p>
      </dgm:t>
    </dgm:pt>
    <dgm:pt modelId="{6319D922-1695-4D12-AF29-F1E6C922FB2D}">
      <dgm:prSet phldrT="[Text]"/>
      <dgm:spPr bwMode="auto">
        <a:solidFill>
          <a:srgbClr val="4DC58D"/>
        </a:solidFill>
        <a:ln>
          <a:solidFill>
            <a:srgbClr val="4DC58D"/>
          </a:solidFill>
        </a:ln>
      </dgm:spPr>
      <dgm:t>
        <a:bodyPr/>
        <a:lstStyle/>
        <a:p>
          <a:pPr>
            <a:defRPr/>
          </a:pPr>
          <a:r>
            <a:rPr lang="de-DE" b="1"/>
            <a:t>Unterricht</a:t>
          </a:r>
          <a:endParaRPr b="1"/>
        </a:p>
      </dgm:t>
    </dgm:pt>
    <dgm:pt modelId="{F5D3B0DF-6FD5-48A7-94B9-F457000306E1}" type="parTrans" cxnId="{39EFA20A-4F57-45F5-B9E2-71B969147C4A}">
      <dgm:prSet/>
      <dgm:spPr bwMode="auto"/>
      <dgm:t>
        <a:bodyPr/>
        <a:lstStyle/>
        <a:p>
          <a:pPr>
            <a:defRPr/>
          </a:pPr>
          <a:endParaRPr lang="de-DE"/>
        </a:p>
      </dgm:t>
    </dgm:pt>
    <dgm:pt modelId="{507D0AF5-9D6E-41EF-96CF-65577392832F}" type="sibTrans" cxnId="{39EFA20A-4F57-45F5-B9E2-71B969147C4A}">
      <dgm:prSet/>
      <dgm:spPr bwMode="auto"/>
      <dgm:t>
        <a:bodyPr/>
        <a:lstStyle/>
        <a:p>
          <a:pPr>
            <a:defRPr/>
          </a:pPr>
          <a:endParaRPr lang="de-DE"/>
        </a:p>
      </dgm:t>
    </dgm:pt>
    <dgm:pt modelId="{FA77649D-CB21-468B-BC08-16F8A8EFCAAC}">
      <dgm:prSet phldrT="[Text]"/>
      <dgm:spPr bwMode="auto"/>
      <dgm:t>
        <a:bodyPr/>
        <a:lstStyle/>
        <a:p>
          <a:pPr>
            <a:defRPr/>
          </a:pPr>
          <a:r>
            <a:rPr lang="de-DE"/>
            <a:t>Einhaltung der Regeln zur Gerätenutzung</a:t>
          </a:r>
          <a:endParaRPr/>
        </a:p>
      </dgm:t>
    </dgm:pt>
    <dgm:pt modelId="{7C3F35C7-FB57-42A0-8259-49FBF139578D}" type="parTrans" cxnId="{407E10F7-F355-48AB-86E2-CF93E1E98FA1}">
      <dgm:prSet/>
      <dgm:spPr bwMode="auto"/>
      <dgm:t>
        <a:bodyPr/>
        <a:lstStyle/>
        <a:p>
          <a:pPr>
            <a:defRPr/>
          </a:pPr>
          <a:endParaRPr lang="de-DE"/>
        </a:p>
      </dgm:t>
    </dgm:pt>
    <dgm:pt modelId="{F81D7A3D-BCE4-4AED-A921-A9568BD6B2EF}" type="sibTrans" cxnId="{407E10F7-F355-48AB-86E2-CF93E1E98FA1}">
      <dgm:prSet/>
      <dgm:spPr bwMode="auto"/>
      <dgm:t>
        <a:bodyPr/>
        <a:lstStyle/>
        <a:p>
          <a:pPr>
            <a:defRPr/>
          </a:pPr>
          <a:endParaRPr lang="de-DE"/>
        </a:p>
      </dgm:t>
    </dgm:pt>
    <dgm:pt modelId="{C5D7C352-F467-4C8B-8CA0-3CB5DE0D0656}">
      <dgm:prSet phldrT="[Text]"/>
      <dgm:spPr bwMode="auto">
        <a:solidFill>
          <a:srgbClr val="70AD47"/>
        </a:solidFill>
        <a:ln>
          <a:solidFill>
            <a:srgbClr val="70AD47"/>
          </a:solidFill>
        </a:ln>
      </dgm:spPr>
      <dgm:t>
        <a:bodyPr/>
        <a:lstStyle/>
        <a:p>
          <a:pPr>
            <a:defRPr/>
          </a:pPr>
          <a:r>
            <a:rPr lang="de-DE" b="1"/>
            <a:t>Medienerziehung</a:t>
          </a:r>
          <a:endParaRPr b="1"/>
        </a:p>
      </dgm:t>
    </dgm:pt>
    <dgm:pt modelId="{7AEA38E0-ECF9-4375-886B-373DB769EE87}" type="parTrans" cxnId="{46989549-53BC-4427-9E8D-00643128DD06}">
      <dgm:prSet/>
      <dgm:spPr bwMode="auto"/>
      <dgm:t>
        <a:bodyPr/>
        <a:lstStyle/>
        <a:p>
          <a:pPr>
            <a:defRPr/>
          </a:pPr>
          <a:endParaRPr lang="de-DE"/>
        </a:p>
      </dgm:t>
    </dgm:pt>
    <dgm:pt modelId="{63901395-21D7-490B-B5DB-BB9146E8A0AF}" type="sibTrans" cxnId="{46989549-53BC-4427-9E8D-00643128DD06}">
      <dgm:prSet/>
      <dgm:spPr bwMode="auto"/>
      <dgm:t>
        <a:bodyPr/>
        <a:lstStyle/>
        <a:p>
          <a:pPr>
            <a:defRPr/>
          </a:pPr>
          <a:endParaRPr lang="de-DE"/>
        </a:p>
      </dgm:t>
    </dgm:pt>
    <dgm:pt modelId="{F04EAB67-6151-44C5-8DA2-4F3B01E4DA9F}">
      <dgm:prSet phldrT="[Text]"/>
      <dgm:spPr bwMode="auto"/>
      <dgm:t>
        <a:bodyPr/>
        <a:lstStyle/>
        <a:p>
          <a:pPr>
            <a:defRPr/>
          </a:pPr>
          <a:r>
            <a:rPr lang="de-DE"/>
            <a:t>(grundlegende) Bedienkompetenzen und Kenntnissen zu wichtigen Systemeinstellungen</a:t>
          </a:r>
          <a:endParaRPr/>
        </a:p>
      </dgm:t>
    </dgm:pt>
    <dgm:pt modelId="{17397AF2-07C4-4714-820C-443A631B3EFA}" type="parTrans" cxnId="{2EC671BD-B928-410D-9A29-CC3A43CD928F}">
      <dgm:prSet/>
      <dgm:spPr bwMode="auto"/>
      <dgm:t>
        <a:bodyPr/>
        <a:lstStyle/>
        <a:p>
          <a:pPr>
            <a:defRPr/>
          </a:pPr>
          <a:endParaRPr lang="de-DE"/>
        </a:p>
      </dgm:t>
    </dgm:pt>
    <dgm:pt modelId="{02674CEB-463E-4513-B06E-D2FD465BF9F9}" type="sibTrans" cxnId="{2EC671BD-B928-410D-9A29-CC3A43CD928F}">
      <dgm:prSet/>
      <dgm:spPr bwMode="auto"/>
      <dgm:t>
        <a:bodyPr/>
        <a:lstStyle/>
        <a:p>
          <a:pPr>
            <a:defRPr/>
          </a:pPr>
          <a:endParaRPr lang="de-DE"/>
        </a:p>
      </dgm:t>
    </dgm:pt>
    <dgm:pt modelId="{BFF0CA66-7864-4E96-B755-E3DD0DBC9C5F}">
      <dgm:prSet phldrT="[Text]"/>
      <dgm:spPr bwMode="auto"/>
      <dgm:t>
        <a:bodyPr/>
        <a:lstStyle/>
        <a:p>
          <a:pPr>
            <a:defRPr/>
          </a:pPr>
          <a:r>
            <a:rPr lang="de-DE"/>
            <a:t>sicherer Umgang mit den wichtigen Anwendungen des Schulalltags</a:t>
          </a:r>
          <a:endParaRPr/>
        </a:p>
      </dgm:t>
    </dgm:pt>
    <dgm:pt modelId="{FF9B6E12-9838-4CF2-A513-B727EA336F2C}" type="parTrans" cxnId="{0D9CEF4D-980F-4807-B272-55D971D00D35}">
      <dgm:prSet/>
      <dgm:spPr bwMode="auto"/>
      <dgm:t>
        <a:bodyPr/>
        <a:lstStyle/>
        <a:p>
          <a:pPr>
            <a:defRPr/>
          </a:pPr>
          <a:endParaRPr lang="de-DE"/>
        </a:p>
      </dgm:t>
    </dgm:pt>
    <dgm:pt modelId="{5EEC1997-566A-4961-85A9-B74F638EFDC3}" type="sibTrans" cxnId="{0D9CEF4D-980F-4807-B272-55D971D00D35}">
      <dgm:prSet/>
      <dgm:spPr bwMode="auto"/>
      <dgm:t>
        <a:bodyPr/>
        <a:lstStyle/>
        <a:p>
          <a:pPr>
            <a:defRPr/>
          </a:pPr>
          <a:endParaRPr lang="de-DE"/>
        </a:p>
      </dgm:t>
    </dgm:pt>
    <dgm:pt modelId="{1F255BC6-C17E-42EB-8C6F-CA78BDF531B7}">
      <dgm:prSet phldrT="[Text]"/>
      <dgm:spPr bwMode="auto"/>
      <dgm:t>
        <a:bodyPr/>
        <a:lstStyle/>
        <a:p>
          <a:pPr>
            <a:defRPr/>
          </a:pPr>
          <a:r>
            <a:rPr lang="de-DE"/>
            <a:t>Strategien der Lernorganisation</a:t>
          </a:r>
          <a:endParaRPr/>
        </a:p>
      </dgm:t>
    </dgm:pt>
    <dgm:pt modelId="{746F6ADE-1A0B-4819-ACFF-F679ED75ABD1}" type="parTrans" cxnId="{987F75F2-C8C5-4A41-B2E4-18CC3368C731}">
      <dgm:prSet/>
      <dgm:spPr bwMode="auto"/>
      <dgm:t>
        <a:bodyPr/>
        <a:lstStyle/>
        <a:p>
          <a:pPr>
            <a:defRPr/>
          </a:pPr>
          <a:endParaRPr lang="de-DE"/>
        </a:p>
      </dgm:t>
    </dgm:pt>
    <dgm:pt modelId="{7F982ED9-5627-41D8-BFBF-FA92DE3C4A20}" type="sibTrans" cxnId="{987F75F2-C8C5-4A41-B2E4-18CC3368C731}">
      <dgm:prSet/>
      <dgm:spPr bwMode="auto"/>
      <dgm:t>
        <a:bodyPr/>
        <a:lstStyle/>
        <a:p>
          <a:pPr>
            <a:defRPr/>
          </a:pPr>
          <a:endParaRPr lang="de-DE"/>
        </a:p>
      </dgm:t>
    </dgm:pt>
    <dgm:pt modelId="{AE4664D8-3952-47EE-931F-8289B8601571}">
      <dgm:prSet phldrT="[Text]"/>
      <dgm:spPr bwMode="auto"/>
      <dgm:t>
        <a:bodyPr/>
        <a:lstStyle/>
        <a:p>
          <a:pPr>
            <a:defRPr/>
          </a:pPr>
          <a:r>
            <a:rPr lang="de-DE"/>
            <a:t>reflektierte Mediennutzung</a:t>
          </a:r>
          <a:endParaRPr/>
        </a:p>
      </dgm:t>
    </dgm:pt>
    <dgm:pt modelId="{3E9DEB92-65F4-4F89-BE48-960D3B65BB3C}" type="parTrans" cxnId="{786A309E-20E2-4238-B76A-98F78A9621B5}">
      <dgm:prSet/>
      <dgm:spPr bwMode="auto"/>
      <dgm:t>
        <a:bodyPr/>
        <a:lstStyle/>
        <a:p>
          <a:pPr>
            <a:defRPr/>
          </a:pPr>
          <a:endParaRPr lang="de-DE"/>
        </a:p>
      </dgm:t>
    </dgm:pt>
    <dgm:pt modelId="{CA1646A8-64C1-460D-A7D4-067ED78BF4FA}" type="sibTrans" cxnId="{786A309E-20E2-4238-B76A-98F78A9621B5}">
      <dgm:prSet/>
      <dgm:spPr bwMode="auto"/>
      <dgm:t>
        <a:bodyPr/>
        <a:lstStyle/>
        <a:p>
          <a:pPr>
            <a:defRPr/>
          </a:pPr>
          <a:endParaRPr lang="de-DE"/>
        </a:p>
      </dgm:t>
    </dgm:pt>
    <dgm:pt modelId="{EEACC495-7AAE-49EF-9C54-D9A1289430F1}">
      <dgm:prSet phldrT="[Text]"/>
      <dgm:spPr bwMode="auto"/>
      <dgm:t>
        <a:bodyPr/>
        <a:lstStyle/>
        <a:p>
          <a:pPr>
            <a:defRPr/>
          </a:pPr>
          <a:r>
            <a:rPr lang="de-DE"/>
            <a:t>Umgang mit Ablenkungspotential</a:t>
          </a:r>
          <a:endParaRPr/>
        </a:p>
      </dgm:t>
    </dgm:pt>
    <dgm:pt modelId="{2D22533D-F4DA-4496-AF5E-E81CA747C2C0}" type="parTrans" cxnId="{B07B92E4-161C-4AF2-A91E-877918516EEC}">
      <dgm:prSet/>
      <dgm:spPr bwMode="auto"/>
      <dgm:t>
        <a:bodyPr/>
        <a:lstStyle/>
        <a:p>
          <a:pPr>
            <a:defRPr/>
          </a:pPr>
          <a:endParaRPr lang="de-DE"/>
        </a:p>
      </dgm:t>
    </dgm:pt>
    <dgm:pt modelId="{61595D24-1D17-477A-BCF5-C5E459F814EF}" type="sibTrans" cxnId="{B07B92E4-161C-4AF2-A91E-877918516EEC}">
      <dgm:prSet/>
      <dgm:spPr bwMode="auto"/>
      <dgm:t>
        <a:bodyPr/>
        <a:lstStyle/>
        <a:p>
          <a:pPr>
            <a:defRPr/>
          </a:pPr>
          <a:endParaRPr lang="de-DE"/>
        </a:p>
      </dgm:t>
    </dgm:pt>
    <dgm:pt modelId="{A4B35308-8EED-44C4-B970-69443708F075}" type="pres">
      <dgm:prSet presAssocID="{1293E40A-2E59-416D-96B8-F0B892B4845A}" presName="linear" presStyleCnt="0">
        <dgm:presLayoutVars>
          <dgm:animLvl val="lvl"/>
          <dgm:resizeHandles val="exact"/>
        </dgm:presLayoutVars>
      </dgm:prSet>
      <dgm:spPr bwMode="auto"/>
    </dgm:pt>
    <dgm:pt modelId="{CCFDDB40-C65A-4EB8-89E7-545F9C377D8F}" type="pres">
      <dgm:prSet custLinFactNeighborX="-165" custLinFactNeighborY="-1874" presAssocID="{C55633C6-0E72-4EDE-8B74-575B02E6DC9C}" presName="parentText" presStyleLbl="node1" presStyleIdx="0" presStyleCnt="3">
        <dgm:presLayoutVars>
          <dgm:chMax val="0"/>
          <dgm:bulletEnabled val="1"/>
        </dgm:presLayoutVars>
      </dgm:prSet>
      <dgm:spPr bwMode="auto"/>
    </dgm:pt>
    <dgm:pt modelId="{1B74F299-BF35-4707-97B6-A0B89BDB1E68}" type="pres">
      <dgm:prSet presAssocID="{C55633C6-0E72-4EDE-8B74-575B02E6DC9C}" presName="childText" presStyleLbl="revTx" presStyleIdx="0" presStyleCnt="3">
        <dgm:presLayoutVars>
          <dgm:bulletEnabled val="1"/>
        </dgm:presLayoutVars>
      </dgm:prSet>
      <dgm:spPr bwMode="auto"/>
    </dgm:pt>
    <dgm:pt modelId="{1B521610-BA6C-441B-9CFF-05556BB5DF6D}" type="pres">
      <dgm:prSet presAssocID="{6319D922-1695-4D12-AF29-F1E6C922FB2D}" presName="parentText" presStyleLbl="node1" presStyleIdx="1" presStyleCnt="3">
        <dgm:presLayoutVars>
          <dgm:chMax val="0"/>
          <dgm:bulletEnabled val="1"/>
        </dgm:presLayoutVars>
      </dgm:prSet>
      <dgm:spPr bwMode="auto"/>
    </dgm:pt>
    <dgm:pt modelId="{66F207FA-1676-4474-AB96-08C073EE4BBF}" type="pres">
      <dgm:prSet presAssocID="{6319D922-1695-4D12-AF29-F1E6C922FB2D}" presName="childText" presStyleLbl="revTx" presStyleIdx="1" presStyleCnt="3">
        <dgm:presLayoutVars>
          <dgm:bulletEnabled val="1"/>
        </dgm:presLayoutVars>
      </dgm:prSet>
      <dgm:spPr bwMode="auto"/>
    </dgm:pt>
    <dgm:pt modelId="{E9EE06F8-AA5B-49AC-AEB4-6E89D4BFEF06}" type="pres">
      <dgm:prSet presAssocID="{C5D7C352-F467-4C8B-8CA0-3CB5DE0D0656}" presName="parentText" presStyleLbl="node1" presStyleIdx="2" presStyleCnt="3">
        <dgm:presLayoutVars>
          <dgm:chMax val="0"/>
          <dgm:bulletEnabled val="1"/>
        </dgm:presLayoutVars>
      </dgm:prSet>
      <dgm:spPr bwMode="auto"/>
    </dgm:pt>
    <dgm:pt modelId="{394E0249-2803-4E21-83A0-9558CB82C9D9}" type="pres">
      <dgm:prSet presAssocID="{C5D7C352-F467-4C8B-8CA0-3CB5DE0D0656}" presName="childText" presStyleLbl="revTx" presStyleIdx="2" presStyleCnt="3">
        <dgm:presLayoutVars>
          <dgm:bulletEnabled val="1"/>
        </dgm:presLayoutVars>
      </dgm:prSet>
      <dgm:spPr bwMode="auto"/>
    </dgm:pt>
  </dgm:ptLst>
  <dgm:cxnLst>
    <dgm:cxn modelId="{55DE9900-1F8A-4D36-8E1E-B36FA2DC636B}" type="presOf" srcId="{EEACC495-7AAE-49EF-9C54-D9A1289430F1}" destId="{394E0249-2803-4E21-83A0-9558CB82C9D9}" srcOrd="0" destOrd="0" presId="urn:microsoft.com/office/officeart/2005/8/layout/vList2"/>
    <dgm:cxn modelId="{39EFA20A-4F57-45F5-B9E2-71B969147C4A}" srcId="{1293E40A-2E59-416D-96B8-F0B892B4845A}" destId="{6319D922-1695-4D12-AF29-F1E6C922FB2D}" srcOrd="1" destOrd="0" parTransId="{F5D3B0DF-6FD5-48A7-94B9-F457000306E1}" sibTransId="{507D0AF5-9D6E-41EF-96CF-65577392832F}"/>
    <dgm:cxn modelId="{E7C9D514-5119-4A19-9B41-6E0AC5C39EF5}" srcId="{1293E40A-2E59-416D-96B8-F0B892B4845A}" destId="{C55633C6-0E72-4EDE-8B74-575B02E6DC9C}" srcOrd="0" destOrd="0" parTransId="{84322F7C-3162-478F-B676-7262629EE887}" sibTransId="{128AAB17-BA71-42C3-B6CB-36F2B59BF19C}"/>
    <dgm:cxn modelId="{439A4818-3672-466D-AC6E-FA6727AB4865}" type="presOf" srcId="{1293E40A-2E59-416D-96B8-F0B892B4845A}" destId="{A4B35308-8EED-44C4-B970-69443708F075}" srcOrd="0" destOrd="0" presId="urn:microsoft.com/office/officeart/2005/8/layout/vList2"/>
    <dgm:cxn modelId="{5F3B7C24-FF89-423B-AE51-DBBA5E170D01}" type="presOf" srcId="{F04EAB67-6151-44C5-8DA2-4F3B01E4DA9F}" destId="{1B74F299-BF35-4707-97B6-A0B89BDB1E68}" srcOrd="0" destOrd="1" presId="urn:microsoft.com/office/officeart/2005/8/layout/vList2"/>
    <dgm:cxn modelId="{A325A238-6323-4B83-8B9D-044FDBB5589A}" type="presOf" srcId="{AE4664D8-3952-47EE-931F-8289B8601571}" destId="{394E0249-2803-4E21-83A0-9558CB82C9D9}" srcOrd="0" destOrd="1" presId="urn:microsoft.com/office/officeart/2005/8/layout/vList2"/>
    <dgm:cxn modelId="{46989549-53BC-4427-9E8D-00643128DD06}" srcId="{1293E40A-2E59-416D-96B8-F0B892B4845A}" destId="{C5D7C352-F467-4C8B-8CA0-3CB5DE0D0656}" srcOrd="2" destOrd="0" parTransId="{7AEA38E0-ECF9-4375-886B-373DB769EE87}" sibTransId="{63901395-21D7-490B-B5DB-BB9146E8A0AF}"/>
    <dgm:cxn modelId="{0D9CEF4D-980F-4807-B272-55D971D00D35}" srcId="{C55633C6-0E72-4EDE-8B74-575B02E6DC9C}" destId="{BFF0CA66-7864-4E96-B755-E3DD0DBC9C5F}" srcOrd="2" destOrd="0" parTransId="{FF9B6E12-9838-4CF2-A513-B727EA336F2C}" sibTransId="{5EEC1997-566A-4961-85A9-B74F638EFDC3}"/>
    <dgm:cxn modelId="{1F99A473-D81C-4BC0-A9D6-44234C5F61A6}" type="presOf" srcId="{6319D922-1695-4D12-AF29-F1E6C922FB2D}" destId="{1B521610-BA6C-441B-9CFF-05556BB5DF6D}" srcOrd="0" destOrd="0" presId="urn:microsoft.com/office/officeart/2005/8/layout/vList2"/>
    <dgm:cxn modelId="{8BBE6676-947B-4431-890E-9AC95CB8110A}" type="presOf" srcId="{1F255BC6-C17E-42EB-8C6F-CA78BDF531B7}" destId="{66F207FA-1676-4474-AB96-08C073EE4BBF}" srcOrd="0" destOrd="1" presId="urn:microsoft.com/office/officeart/2005/8/layout/vList2"/>
    <dgm:cxn modelId="{786A309E-20E2-4238-B76A-98F78A9621B5}" srcId="{C5D7C352-F467-4C8B-8CA0-3CB5DE0D0656}" destId="{AE4664D8-3952-47EE-931F-8289B8601571}" srcOrd="1" destOrd="0" parTransId="{3E9DEB92-65F4-4F89-BE48-960D3B65BB3C}" sibTransId="{CA1646A8-64C1-460D-A7D4-067ED78BF4FA}"/>
    <dgm:cxn modelId="{FF0F02A7-4DAC-4FEA-97A8-7D15AE9FB7A4}" srcId="{C55633C6-0E72-4EDE-8B74-575B02E6DC9C}" destId="{BD5740DB-5421-4002-849A-B1904C6DF164}" srcOrd="0" destOrd="0" parTransId="{7CAC9E3E-C246-4DC9-95EB-B49C315FCAE5}" sibTransId="{FDA84149-E5FF-41E0-BA83-960E9A502ED3}"/>
    <dgm:cxn modelId="{817208B9-13E2-4DAA-AC4B-D98C375EE2CA}" type="presOf" srcId="{C5D7C352-F467-4C8B-8CA0-3CB5DE0D0656}" destId="{E9EE06F8-AA5B-49AC-AEB4-6E89D4BFEF06}" srcOrd="0" destOrd="0" presId="urn:microsoft.com/office/officeart/2005/8/layout/vList2"/>
    <dgm:cxn modelId="{2EC671BD-B928-410D-9A29-CC3A43CD928F}" srcId="{C55633C6-0E72-4EDE-8B74-575B02E6DC9C}" destId="{F04EAB67-6151-44C5-8DA2-4F3B01E4DA9F}" srcOrd="1" destOrd="0" parTransId="{17397AF2-07C4-4714-820C-443A631B3EFA}" sibTransId="{02674CEB-463E-4513-B06E-D2FD465BF9F9}"/>
    <dgm:cxn modelId="{EE73BAC4-F48A-408F-B1D0-55FE6E90E471}" type="presOf" srcId="{BD5740DB-5421-4002-849A-B1904C6DF164}" destId="{1B74F299-BF35-4707-97B6-A0B89BDB1E68}" srcOrd="0" destOrd="0" presId="urn:microsoft.com/office/officeart/2005/8/layout/vList2"/>
    <dgm:cxn modelId="{B07B92E4-161C-4AF2-A91E-877918516EEC}" srcId="{C5D7C352-F467-4C8B-8CA0-3CB5DE0D0656}" destId="{EEACC495-7AAE-49EF-9C54-D9A1289430F1}" srcOrd="0" destOrd="0" parTransId="{2D22533D-F4DA-4496-AF5E-E81CA747C2C0}" sibTransId="{61595D24-1D17-477A-BCF5-C5E459F814EF}"/>
    <dgm:cxn modelId="{139E6CE7-993D-47F7-9057-A91C9DE5788B}" type="presOf" srcId="{C55633C6-0E72-4EDE-8B74-575B02E6DC9C}" destId="{CCFDDB40-C65A-4EB8-89E7-545F9C377D8F}" srcOrd="0" destOrd="0" presId="urn:microsoft.com/office/officeart/2005/8/layout/vList2"/>
    <dgm:cxn modelId="{97A36FF2-563F-4865-A295-543A0994B824}" type="presOf" srcId="{FA77649D-CB21-468B-BC08-16F8A8EFCAAC}" destId="{66F207FA-1676-4474-AB96-08C073EE4BBF}" srcOrd="0" destOrd="0" presId="urn:microsoft.com/office/officeart/2005/8/layout/vList2"/>
    <dgm:cxn modelId="{987F75F2-C8C5-4A41-B2E4-18CC3368C731}" srcId="{6319D922-1695-4D12-AF29-F1E6C922FB2D}" destId="{1F255BC6-C17E-42EB-8C6F-CA78BDF531B7}" srcOrd="1" destOrd="0" parTransId="{746F6ADE-1A0B-4819-ACFF-F679ED75ABD1}" sibTransId="{7F982ED9-5627-41D8-BFBF-FA92DE3C4A20}"/>
    <dgm:cxn modelId="{407E10F7-F355-48AB-86E2-CF93E1E98FA1}" srcId="{6319D922-1695-4D12-AF29-F1E6C922FB2D}" destId="{FA77649D-CB21-468B-BC08-16F8A8EFCAAC}" srcOrd="0" destOrd="0" parTransId="{7C3F35C7-FB57-42A0-8259-49FBF139578D}" sibTransId="{F81D7A3D-BCE4-4AED-A921-A9568BD6B2EF}"/>
    <dgm:cxn modelId="{2AD6D3F8-E952-4C4B-9C05-18E7EFF8CD24}" type="presOf" srcId="{BFF0CA66-7864-4E96-B755-E3DD0DBC9C5F}" destId="{1B74F299-BF35-4707-97B6-A0B89BDB1E68}" srcOrd="0" destOrd="2" presId="urn:microsoft.com/office/officeart/2005/8/layout/vList2"/>
    <dgm:cxn modelId="{8E037E2F-D395-477E-A781-331E5CBFBC1D}" type="presParOf" srcId="{A4B35308-8EED-44C4-B970-69443708F075}" destId="{CCFDDB40-C65A-4EB8-89E7-545F9C377D8F}" srcOrd="0" destOrd="0" presId="urn:microsoft.com/office/officeart/2005/8/layout/vList2"/>
    <dgm:cxn modelId="{A24421F7-8505-4D48-844A-6EED42E0AB2A}" type="presParOf" srcId="{A4B35308-8EED-44C4-B970-69443708F075}" destId="{1B74F299-BF35-4707-97B6-A0B89BDB1E68}" srcOrd="1" destOrd="0" presId="urn:microsoft.com/office/officeart/2005/8/layout/vList2"/>
    <dgm:cxn modelId="{0D3FD8A8-DD2A-4339-8713-8BD7F4E9C5CF}" type="presParOf" srcId="{A4B35308-8EED-44C4-B970-69443708F075}" destId="{1B521610-BA6C-441B-9CFF-05556BB5DF6D}" srcOrd="2" destOrd="0" presId="urn:microsoft.com/office/officeart/2005/8/layout/vList2"/>
    <dgm:cxn modelId="{0A3E9275-B4CE-45C8-80A0-7C9E4EAB2CFA}" type="presParOf" srcId="{A4B35308-8EED-44C4-B970-69443708F075}" destId="{66F207FA-1676-4474-AB96-08C073EE4BBF}" srcOrd="3" destOrd="0" presId="urn:microsoft.com/office/officeart/2005/8/layout/vList2"/>
    <dgm:cxn modelId="{051E69C5-4697-4830-A21E-4AEF6BBBCBE5}" type="presParOf" srcId="{A4B35308-8EED-44C4-B970-69443708F075}" destId="{E9EE06F8-AA5B-49AC-AEB4-6E89D4BFEF06}" srcOrd="4" destOrd="0" presId="urn:microsoft.com/office/officeart/2005/8/layout/vList2"/>
    <dgm:cxn modelId="{7867E948-9464-4C56-A6D2-A135D662BFD6}" type="presParOf" srcId="{A4B35308-8EED-44C4-B970-69443708F075}" destId="{394E0249-2803-4E21-83A0-9558CB82C9D9}" srcOrd="5" destOrd="0" presId="urn:microsoft.com/office/officeart/2005/8/layout/vList2"/>
  </dgm:cxnLst>
  <dgm:bg/>
  <dgm:whole/>
  <dgm:extLst>
    <a:ext uri="http://schemas.microsoft.com/office/drawing/2008/diagram">
      <dsp:dataModelExt xmlns:dsp="http://schemas.microsoft.com/office/drawing/2008/diagram" relId="rId4" minVer="http://schemas.openxmlformats.org/drawingml/2006/diagram"/>
    </a:ext>
  </dgm:extLst>
</dgm:dataModel>
</file>

<file path=ppt/diagrams/data3.xml><?xml version="1.0" encoding="utf-8"?>
<dgm:dataModel xmlns:dgm="http://schemas.openxmlformats.org/drawingml/2006/diagram" xmlns:a="http://schemas.openxmlformats.org/drawingml/2006/main" xmlns:r="http://schemas.openxmlformats.org/officeDocument/2006/relationships">
  <dgm:ptLst>
    <dgm:pt modelId="{ECD24546-6889-4610-89CF-21D850C33309}" type="doc">
      <dgm:prSet loTypeId="urn:microsoft.com/office/officeart/2005/8/layout/gear1" loCatId="cycle" qsTypeId="urn:microsoft.com/office/officeart/2005/8/quickstyle/simple1#3" qsCatId="simple" csTypeId="urn:microsoft.com/office/officeart/2005/8/colors/colorful4" csCatId="colorful" phldr="1"/>
      <dgm:spPr bwMode="auto"/>
    </dgm:pt>
    <dgm:pt modelId="{C255EC8F-7D79-460A-B1C9-56588C6E130C}">
      <dgm:prSet phldrT="[Text]" custT="1"/>
      <dgm:spPr bwMode="auto">
        <a:solidFill>
          <a:srgbClr val="4DC58D"/>
        </a:solidFill>
        <a:ln>
          <a:solidFill>
            <a:srgbClr val="4DC58D"/>
          </a:solidFill>
        </a:ln>
      </dgm:spPr>
      <dgm:t>
        <a:bodyPr/>
        <a:lstStyle/>
        <a:p>
          <a:pPr>
            <a:defRPr/>
          </a:pPr>
          <a:r>
            <a:rPr lang="de-DE" sz="2000" b="1"/>
            <a:t>Unterricht</a:t>
          </a:r>
          <a:endParaRPr sz="2000"/>
        </a:p>
      </dgm:t>
    </dgm:pt>
    <dgm:pt modelId="{6114882E-190B-40CD-984F-AF9248A7AF6A}" type="parTrans" cxnId="{6811EAA0-DC22-441C-A9C5-87B9C46A4B5F}">
      <dgm:prSet/>
      <dgm:spPr bwMode="auto"/>
      <dgm:t>
        <a:bodyPr/>
        <a:lstStyle/>
        <a:p>
          <a:pPr>
            <a:defRPr/>
          </a:pPr>
          <a:endParaRPr lang="de-DE"/>
        </a:p>
      </dgm:t>
    </dgm:pt>
    <dgm:pt modelId="{478EF583-D642-401C-BB72-112DA0E3E51B}" type="sibTrans" cxnId="{6811EAA0-DC22-441C-A9C5-87B9C46A4B5F}">
      <dgm:prSet/>
      <dgm:spPr bwMode="auto">
        <a:solidFill>
          <a:srgbClr val="4DC58D"/>
        </a:solidFill>
        <a:ln>
          <a:solidFill>
            <a:srgbClr val="4DC58D"/>
          </a:solidFill>
        </a:ln>
      </dgm:spPr>
      <dgm:t>
        <a:bodyPr/>
        <a:lstStyle/>
        <a:p>
          <a:pPr>
            <a:defRPr/>
          </a:pPr>
          <a:endParaRPr lang="de-DE"/>
        </a:p>
      </dgm:t>
    </dgm:pt>
    <dgm:pt modelId="{14A5A43C-01ED-4B0F-A682-7B14693207DF}">
      <dgm:prSet phldrT="[Text]"/>
      <dgm:spPr bwMode="auto">
        <a:solidFill>
          <a:srgbClr val="0070C0"/>
        </a:solidFill>
      </dgm:spPr>
      <dgm:t>
        <a:bodyPr/>
        <a:lstStyle/>
        <a:p>
          <a:pPr>
            <a:defRPr/>
          </a:pPr>
          <a:r>
            <a:rPr lang="de-DE" b="1"/>
            <a:t>Technik</a:t>
          </a:r>
          <a:endParaRPr/>
        </a:p>
      </dgm:t>
    </dgm:pt>
    <dgm:pt modelId="{57A6AE7A-DC93-488E-BE77-4D060969368D}" type="parTrans" cxnId="{1A032161-09BE-405C-B210-5359423CB67E}">
      <dgm:prSet/>
      <dgm:spPr bwMode="auto"/>
      <dgm:t>
        <a:bodyPr/>
        <a:lstStyle/>
        <a:p>
          <a:pPr>
            <a:defRPr/>
          </a:pPr>
          <a:endParaRPr lang="de-DE"/>
        </a:p>
      </dgm:t>
    </dgm:pt>
    <dgm:pt modelId="{905F56F3-D06E-4B53-B2B9-A296A8F03EA4}" type="sibTrans" cxnId="{1A032161-09BE-405C-B210-5359423CB67E}">
      <dgm:prSet/>
      <dgm:spPr bwMode="auto">
        <a:solidFill>
          <a:srgbClr val="0070C0"/>
        </a:solidFill>
      </dgm:spPr>
      <dgm:t>
        <a:bodyPr/>
        <a:lstStyle/>
        <a:p>
          <a:pPr>
            <a:defRPr/>
          </a:pPr>
          <a:endParaRPr lang="de-DE"/>
        </a:p>
      </dgm:t>
    </dgm:pt>
    <dgm:pt modelId="{3F2009FA-D5FA-4BD6-9292-4068F4932964}">
      <dgm:prSet phldrT="[Text]"/>
      <dgm:spPr bwMode="auto">
        <a:solidFill>
          <a:srgbClr val="70AD47"/>
        </a:solidFill>
        <a:ln>
          <a:solidFill>
            <a:srgbClr val="70AD47"/>
          </a:solidFill>
        </a:ln>
      </dgm:spPr>
      <dgm:t>
        <a:bodyPr/>
        <a:lstStyle/>
        <a:p>
          <a:pPr>
            <a:defRPr/>
          </a:pPr>
          <a:r>
            <a:rPr lang="de-DE" b="1"/>
            <a:t>Medien-erziehung</a:t>
          </a:r>
          <a:endParaRPr/>
        </a:p>
      </dgm:t>
    </dgm:pt>
    <dgm:pt modelId="{5E211511-F6EF-47FB-AB2A-88A10F84EBB1}" type="parTrans" cxnId="{2B2D7CE3-BC92-4DF8-AAC6-0A46B2900D0E}">
      <dgm:prSet/>
      <dgm:spPr bwMode="auto"/>
      <dgm:t>
        <a:bodyPr/>
        <a:lstStyle/>
        <a:p>
          <a:pPr>
            <a:defRPr/>
          </a:pPr>
          <a:endParaRPr lang="de-DE"/>
        </a:p>
      </dgm:t>
    </dgm:pt>
    <dgm:pt modelId="{F0F66DD3-41AC-4271-8413-C4315079F9B4}" type="sibTrans" cxnId="{2B2D7CE3-BC92-4DF8-AAC6-0A46B2900D0E}">
      <dgm:prSet/>
      <dgm:spPr bwMode="auto">
        <a:solidFill>
          <a:srgbClr val="70AD47"/>
        </a:solidFill>
        <a:ln>
          <a:solidFill>
            <a:srgbClr val="70AD47"/>
          </a:solidFill>
        </a:ln>
      </dgm:spPr>
      <dgm:t>
        <a:bodyPr/>
        <a:lstStyle/>
        <a:p>
          <a:pPr>
            <a:defRPr/>
          </a:pPr>
          <a:endParaRPr lang="de-DE"/>
        </a:p>
      </dgm:t>
    </dgm:pt>
    <dgm:pt modelId="{A9CB538D-08B7-43F9-B865-8797A75633BB}" type="pres">
      <dgm:prSet presAssocID="{ECD24546-6889-4610-89CF-21D850C33309}" presName="composite" presStyleCnt="0">
        <dgm:presLayoutVars>
          <dgm:chMax val="3"/>
          <dgm:animLvl val="lvl"/>
          <dgm:resizeHandles val="exact"/>
        </dgm:presLayoutVars>
      </dgm:prSet>
      <dgm:spPr bwMode="auto"/>
    </dgm:pt>
    <dgm:pt modelId="{C4472C85-BCE8-4882-81D8-760576B88F30}" type="pres">
      <dgm:prSet presAssocID="{C255EC8F-7D79-460A-B1C9-56588C6E130C}" presName="gear1" presStyleLbl="node1" presStyleIdx="0" presStyleCnt="3">
        <dgm:presLayoutVars>
          <dgm:chMax val="1"/>
          <dgm:bulletEnabled val="1"/>
        </dgm:presLayoutVars>
      </dgm:prSet>
      <dgm:spPr bwMode="auto"/>
    </dgm:pt>
    <dgm:pt modelId="{306DCF15-0E1D-43AD-935B-343BB886D079}" type="pres">
      <dgm:prSet presAssocID="{C255EC8F-7D79-460A-B1C9-56588C6E130C}" presName="gear1srcNode" presStyleLbl="node1" presStyleIdx="0" presStyleCnt="3"/>
      <dgm:spPr bwMode="auto"/>
    </dgm:pt>
    <dgm:pt modelId="{853EF9E4-2B8D-43BB-9B8F-0BF4107F2561}" type="pres">
      <dgm:prSet presAssocID="{C255EC8F-7D79-460A-B1C9-56588C6E130C}" presName="gear1dstNode" presStyleLbl="node1" presStyleIdx="0" presStyleCnt="3"/>
      <dgm:spPr bwMode="auto"/>
    </dgm:pt>
    <dgm:pt modelId="{6DEDFD5F-0966-4F89-9DB6-86CB9343567D}" type="pres">
      <dgm:prSet custLinFactNeighborX="-2857" custLinFactNeighborY="1248" presAssocID="{14A5A43C-01ED-4B0F-A682-7B14693207DF}" presName="gear2" presStyleLbl="node1" presStyleIdx="1" presStyleCnt="3">
        <dgm:presLayoutVars>
          <dgm:chMax val="1"/>
          <dgm:bulletEnabled val="1"/>
        </dgm:presLayoutVars>
      </dgm:prSet>
      <dgm:spPr bwMode="auto"/>
    </dgm:pt>
    <dgm:pt modelId="{D23D53AF-31B4-409F-9171-023144CD27A2}" type="pres">
      <dgm:prSet presAssocID="{14A5A43C-01ED-4B0F-A682-7B14693207DF}" presName="gear2srcNode" presStyleLbl="node1" presStyleIdx="1" presStyleCnt="3"/>
      <dgm:spPr bwMode="auto"/>
    </dgm:pt>
    <dgm:pt modelId="{ACB268E7-BC60-4538-A6D5-A9E7AF64099A}" type="pres">
      <dgm:prSet presAssocID="{14A5A43C-01ED-4B0F-A682-7B14693207DF}" presName="gear2dstNode" presStyleLbl="node1" presStyleIdx="1" presStyleCnt="3"/>
      <dgm:spPr bwMode="auto"/>
    </dgm:pt>
    <dgm:pt modelId="{A1B06810-22ED-4027-B31E-D8D37D352764}" type="pres">
      <dgm:prSet custLinFactNeighborX="15867" custLinFactNeighborY="5479" presAssocID="{3F2009FA-D5FA-4BD6-9292-4068F4932964}" presName="gear3" presStyleLbl="node1" presStyleIdx="2" presStyleCnt="3"/>
      <dgm:spPr bwMode="auto"/>
    </dgm:pt>
    <dgm:pt modelId="{B9755180-F4D9-45F3-B82A-35B13863A5D8}" type="pres">
      <dgm:prSet presAssocID="{3F2009FA-D5FA-4BD6-9292-4068F4932964}" presName="gear3tx" presStyleLbl="node1" presStyleIdx="2" presStyleCnt="3">
        <dgm:presLayoutVars>
          <dgm:chMax val="1"/>
          <dgm:bulletEnabled val="1"/>
        </dgm:presLayoutVars>
      </dgm:prSet>
      <dgm:spPr bwMode="auto"/>
    </dgm:pt>
    <dgm:pt modelId="{C4273C9A-D1A9-4B48-8441-116BF466915B}" type="pres">
      <dgm:prSet presAssocID="{3F2009FA-D5FA-4BD6-9292-4068F4932964}" presName="gear3srcNode" presStyleLbl="node1" presStyleIdx="2" presStyleCnt="3"/>
      <dgm:spPr bwMode="auto"/>
    </dgm:pt>
    <dgm:pt modelId="{59C6EF86-B44F-4535-BA1F-104A01C293F6}" type="pres">
      <dgm:prSet presAssocID="{3F2009FA-D5FA-4BD6-9292-4068F4932964}" presName="gear3dstNode" presStyleLbl="node1" presStyleIdx="2" presStyleCnt="3"/>
      <dgm:spPr bwMode="auto"/>
    </dgm:pt>
    <dgm:pt modelId="{CD933D14-1618-48ED-B160-C873765E1C32}" type="pres">
      <dgm:prSet custAng="7324784" custLinFactNeighborX="-2840" custLinFactNeighborY="1654" presAssocID="{478EF583-D642-401C-BB72-112DA0E3E51B}" presName="connector1" presStyleLbl="sibTrans2D1" presStyleIdx="0" presStyleCnt="3"/>
      <dgm:spPr bwMode="auto"/>
    </dgm:pt>
    <dgm:pt modelId="{89D426E5-7709-4746-BDE9-419F3E1D662B}" type="pres">
      <dgm:prSet presAssocID="{905F56F3-D06E-4B53-B2B9-A296A8F03EA4}" presName="connector2" presStyleLbl="sibTrans2D1" presStyleIdx="1" presStyleCnt="3"/>
      <dgm:spPr bwMode="auto"/>
    </dgm:pt>
    <dgm:pt modelId="{472CB450-CF89-4867-BC11-0D461A48C8D9}" type="pres">
      <dgm:prSet custAng="9398097" custLinFactNeighborX="16484" custLinFactNeighborY="11559" presAssocID="{F0F66DD3-41AC-4271-8413-C4315079F9B4}" presName="connector3" presStyleLbl="sibTrans2D1" presStyleIdx="2" presStyleCnt="3"/>
      <dgm:spPr bwMode="auto"/>
    </dgm:pt>
  </dgm:ptLst>
  <dgm:cxnLst>
    <dgm:cxn modelId="{ECCA2508-82D0-4F18-8CF9-D8CBA7D13671}" type="presOf" srcId="{905F56F3-D06E-4B53-B2B9-A296A8F03EA4}" destId="{89D426E5-7709-4746-BDE9-419F3E1D662B}" srcOrd="0" destOrd="0" presId="urn:microsoft.com/office/officeart/2005/8/layout/gear1"/>
    <dgm:cxn modelId="{EE83F93C-E267-40E9-9877-5B5F621B74E3}" type="presOf" srcId="{3F2009FA-D5FA-4BD6-9292-4068F4932964}" destId="{B9755180-F4D9-45F3-B82A-35B13863A5D8}" srcOrd="1" destOrd="0" presId="urn:microsoft.com/office/officeart/2005/8/layout/gear1"/>
    <dgm:cxn modelId="{F7FB7C3D-B6A4-4C13-9A8A-C753404ACCCC}" type="presOf" srcId="{C255EC8F-7D79-460A-B1C9-56588C6E130C}" destId="{306DCF15-0E1D-43AD-935B-343BB886D079}" srcOrd="1" destOrd="0" presId="urn:microsoft.com/office/officeart/2005/8/layout/gear1"/>
    <dgm:cxn modelId="{F4F17C3F-B6DC-490D-B45D-192DB601F4FB}" type="presOf" srcId="{F0F66DD3-41AC-4271-8413-C4315079F9B4}" destId="{472CB450-CF89-4867-BC11-0D461A48C8D9}" srcOrd="0" destOrd="0" presId="urn:microsoft.com/office/officeart/2005/8/layout/gear1"/>
    <dgm:cxn modelId="{1A032161-09BE-405C-B210-5359423CB67E}" srcId="{ECD24546-6889-4610-89CF-21D850C33309}" destId="{14A5A43C-01ED-4B0F-A682-7B14693207DF}" srcOrd="1" destOrd="0" parTransId="{57A6AE7A-DC93-488E-BE77-4D060969368D}" sibTransId="{905F56F3-D06E-4B53-B2B9-A296A8F03EA4}"/>
    <dgm:cxn modelId="{CBE2D266-471E-4902-8D0F-6698FB439E1D}" type="presOf" srcId="{C255EC8F-7D79-460A-B1C9-56588C6E130C}" destId="{C4472C85-BCE8-4882-81D8-760576B88F30}" srcOrd="0" destOrd="0" presId="urn:microsoft.com/office/officeart/2005/8/layout/gear1"/>
    <dgm:cxn modelId="{650B9373-DE8D-4B2A-A650-10734D35F03B}" type="presOf" srcId="{ECD24546-6889-4610-89CF-21D850C33309}" destId="{A9CB538D-08B7-43F9-B865-8797A75633BB}" srcOrd="0" destOrd="0" presId="urn:microsoft.com/office/officeart/2005/8/layout/gear1"/>
    <dgm:cxn modelId="{98E5D175-E56D-4461-8E55-2F834F71C8F5}" type="presOf" srcId="{478EF583-D642-401C-BB72-112DA0E3E51B}" destId="{CD933D14-1618-48ED-B160-C873765E1C32}" srcOrd="0" destOrd="0" presId="urn:microsoft.com/office/officeart/2005/8/layout/gear1"/>
    <dgm:cxn modelId="{CED54294-35B4-44DD-B2E6-1899EFF8DA3E}" type="presOf" srcId="{14A5A43C-01ED-4B0F-A682-7B14693207DF}" destId="{ACB268E7-BC60-4538-A6D5-A9E7AF64099A}" srcOrd="2" destOrd="0" presId="urn:microsoft.com/office/officeart/2005/8/layout/gear1"/>
    <dgm:cxn modelId="{1F9E6C99-14C8-4352-BBC6-64B5DB16B8E1}" type="presOf" srcId="{14A5A43C-01ED-4B0F-A682-7B14693207DF}" destId="{D23D53AF-31B4-409F-9171-023144CD27A2}" srcOrd="1" destOrd="0" presId="urn:microsoft.com/office/officeart/2005/8/layout/gear1"/>
    <dgm:cxn modelId="{6811EAA0-DC22-441C-A9C5-87B9C46A4B5F}" srcId="{ECD24546-6889-4610-89CF-21D850C33309}" destId="{C255EC8F-7D79-460A-B1C9-56588C6E130C}" srcOrd="0" destOrd="0" parTransId="{6114882E-190B-40CD-984F-AF9248A7AF6A}" sibTransId="{478EF583-D642-401C-BB72-112DA0E3E51B}"/>
    <dgm:cxn modelId="{F5D185AE-86DA-451A-A169-BAA79C9A661D}" type="presOf" srcId="{C255EC8F-7D79-460A-B1C9-56588C6E130C}" destId="{853EF9E4-2B8D-43BB-9B8F-0BF4107F2561}" srcOrd="2" destOrd="0" presId="urn:microsoft.com/office/officeart/2005/8/layout/gear1"/>
    <dgm:cxn modelId="{8D422AC0-415A-4C00-B322-EBBC51784D9E}" type="presOf" srcId="{3F2009FA-D5FA-4BD6-9292-4068F4932964}" destId="{59C6EF86-B44F-4535-BA1F-104A01C293F6}" srcOrd="3" destOrd="0" presId="urn:microsoft.com/office/officeart/2005/8/layout/gear1"/>
    <dgm:cxn modelId="{B6F254C0-FCAA-4B4A-976E-6B39FC284880}" type="presOf" srcId="{3F2009FA-D5FA-4BD6-9292-4068F4932964}" destId="{A1B06810-22ED-4027-B31E-D8D37D352764}" srcOrd="0" destOrd="0" presId="urn:microsoft.com/office/officeart/2005/8/layout/gear1"/>
    <dgm:cxn modelId="{B21D48C1-9853-46D9-A020-B65997CD1BA9}" type="presOf" srcId="{3F2009FA-D5FA-4BD6-9292-4068F4932964}" destId="{C4273C9A-D1A9-4B48-8441-116BF466915B}" srcOrd="2" destOrd="0" presId="urn:microsoft.com/office/officeart/2005/8/layout/gear1"/>
    <dgm:cxn modelId="{2B2D7CE3-BC92-4DF8-AAC6-0A46B2900D0E}" srcId="{ECD24546-6889-4610-89CF-21D850C33309}" destId="{3F2009FA-D5FA-4BD6-9292-4068F4932964}" srcOrd="2" destOrd="0" parTransId="{5E211511-F6EF-47FB-AB2A-88A10F84EBB1}" sibTransId="{F0F66DD3-41AC-4271-8413-C4315079F9B4}"/>
    <dgm:cxn modelId="{B20B0FF8-6AEC-4D55-A9C2-3CBE74B72653}" type="presOf" srcId="{14A5A43C-01ED-4B0F-A682-7B14693207DF}" destId="{6DEDFD5F-0966-4F89-9DB6-86CB9343567D}" srcOrd="0" destOrd="0" presId="urn:microsoft.com/office/officeart/2005/8/layout/gear1"/>
    <dgm:cxn modelId="{BCD2C3AF-410D-42CC-8D93-2394DEADBE31}" type="presParOf" srcId="{A9CB538D-08B7-43F9-B865-8797A75633BB}" destId="{C4472C85-BCE8-4882-81D8-760576B88F30}" srcOrd="0" destOrd="0" presId="urn:microsoft.com/office/officeart/2005/8/layout/gear1"/>
    <dgm:cxn modelId="{BB0368EC-F117-43A7-91D4-33AE061ADB7C}" type="presParOf" srcId="{A9CB538D-08B7-43F9-B865-8797A75633BB}" destId="{306DCF15-0E1D-43AD-935B-343BB886D079}" srcOrd="1" destOrd="0" presId="urn:microsoft.com/office/officeart/2005/8/layout/gear1"/>
    <dgm:cxn modelId="{5BB5ED69-1FD6-4F15-8815-E40ABB19CCB9}" type="presParOf" srcId="{A9CB538D-08B7-43F9-B865-8797A75633BB}" destId="{853EF9E4-2B8D-43BB-9B8F-0BF4107F2561}" srcOrd="2" destOrd="0" presId="urn:microsoft.com/office/officeart/2005/8/layout/gear1"/>
    <dgm:cxn modelId="{81C5AF6F-8B9A-4DAC-967E-9E8316CB5508}" type="presParOf" srcId="{A9CB538D-08B7-43F9-B865-8797A75633BB}" destId="{6DEDFD5F-0966-4F89-9DB6-86CB9343567D}" srcOrd="3" destOrd="0" presId="urn:microsoft.com/office/officeart/2005/8/layout/gear1"/>
    <dgm:cxn modelId="{89C9F5B6-6B4F-45C9-890A-ADC9FEA68809}" type="presParOf" srcId="{A9CB538D-08B7-43F9-B865-8797A75633BB}" destId="{D23D53AF-31B4-409F-9171-023144CD27A2}" srcOrd="4" destOrd="0" presId="urn:microsoft.com/office/officeart/2005/8/layout/gear1"/>
    <dgm:cxn modelId="{51A8CE17-2D7E-46D1-BD11-44E9B7334E08}" type="presParOf" srcId="{A9CB538D-08B7-43F9-B865-8797A75633BB}" destId="{ACB268E7-BC60-4538-A6D5-A9E7AF64099A}" srcOrd="5" destOrd="0" presId="urn:microsoft.com/office/officeart/2005/8/layout/gear1"/>
    <dgm:cxn modelId="{B1BC4E79-A3EC-49D4-AB66-B63AB571703C}" type="presParOf" srcId="{A9CB538D-08B7-43F9-B865-8797A75633BB}" destId="{A1B06810-22ED-4027-B31E-D8D37D352764}" srcOrd="6" destOrd="0" presId="urn:microsoft.com/office/officeart/2005/8/layout/gear1"/>
    <dgm:cxn modelId="{63EB5AF3-7497-4A6E-9EEC-A47E4F844BF7}" type="presParOf" srcId="{A9CB538D-08B7-43F9-B865-8797A75633BB}" destId="{B9755180-F4D9-45F3-B82A-35B13863A5D8}" srcOrd="7" destOrd="0" presId="urn:microsoft.com/office/officeart/2005/8/layout/gear1"/>
    <dgm:cxn modelId="{FF0168B5-F162-4B0E-8411-543B86A5C38D}" type="presParOf" srcId="{A9CB538D-08B7-43F9-B865-8797A75633BB}" destId="{C4273C9A-D1A9-4B48-8441-116BF466915B}" srcOrd="8" destOrd="0" presId="urn:microsoft.com/office/officeart/2005/8/layout/gear1"/>
    <dgm:cxn modelId="{DC1ED07B-2679-47BB-946C-CC334065F80A}" type="presParOf" srcId="{A9CB538D-08B7-43F9-B865-8797A75633BB}" destId="{59C6EF86-B44F-4535-BA1F-104A01C293F6}" srcOrd="9" destOrd="0" presId="urn:microsoft.com/office/officeart/2005/8/layout/gear1"/>
    <dgm:cxn modelId="{CCAC3F7E-28AB-44E4-8126-CE433D35D313}" type="presParOf" srcId="{A9CB538D-08B7-43F9-B865-8797A75633BB}" destId="{CD933D14-1618-48ED-B160-C873765E1C32}" srcOrd="10" destOrd="0" presId="urn:microsoft.com/office/officeart/2005/8/layout/gear1"/>
    <dgm:cxn modelId="{33D93A1E-6956-4CBF-8816-12CBB5449745}" type="presParOf" srcId="{A9CB538D-08B7-43F9-B865-8797A75633BB}" destId="{89D426E5-7709-4746-BDE9-419F3E1D662B}" srcOrd="11" destOrd="0" presId="urn:microsoft.com/office/officeart/2005/8/layout/gear1"/>
    <dgm:cxn modelId="{60618384-2B34-465A-BAF7-22F82F76ED7D}" type="presParOf" srcId="{A9CB538D-08B7-43F9-B865-8797A75633BB}" destId="{472CB450-CF89-4867-BC11-0D461A48C8D9}" srcOrd="12" destOrd="0" presId="urn:microsoft.com/office/officeart/2005/8/layout/gear1"/>
  </dgm:cxnLst>
  <dgm:bg/>
  <dgm:whole/>
  <dgm:extLst>
    <a:ext uri="http://schemas.microsoft.com/office/drawing/2008/diagram">
      <dsp:dataModelExt xmlns:dsp="http://schemas.microsoft.com/office/drawing/2008/diagram" relId="rId4" minVer="http://schemas.openxmlformats.org/drawingml/2006/diagram"/>
    </a:ext>
  </dgm:extLst>
</dgm:dataModel>
</file>

<file path=ppt/diagrams/data4.xml><?xml version="1.0" encoding="utf-8"?>
<dgm:dataModel xmlns:dgm="http://schemas.openxmlformats.org/drawingml/2006/diagram" xmlns:a="http://schemas.openxmlformats.org/drawingml/2006/main" xmlns:r="http://schemas.openxmlformats.org/officeDocument/2006/relationships">
  <dgm:ptLst>
    <dgm:pt modelId="{1293E40A-2E59-416D-96B8-F0B892B4845A}" type="doc">
      <dgm:prSet loTypeId="urn:microsoft.com/office/officeart/2005/8/layout/vList2" loCatId="list" qsTypeId="urn:microsoft.com/office/officeart/2005/8/quickstyle/simple1#4" qsCatId="simple" csTypeId="urn:microsoft.com/office/officeart/2005/8/colors/colorful4" csCatId="colorful" phldr="1"/>
      <dgm:spPr bwMode="auto"/>
      <dgm:t>
        <a:bodyPr/>
        <a:lstStyle/>
        <a:p>
          <a:pPr>
            <a:defRPr/>
          </a:pPr>
          <a:endParaRPr lang="de-DE"/>
        </a:p>
      </dgm:t>
    </dgm:pt>
    <dgm:pt modelId="{C55633C6-0E72-4EDE-8B74-575B02E6DC9C}">
      <dgm:prSet phldrT="[Text]"/>
      <dgm:spPr bwMode="auto">
        <a:solidFill>
          <a:srgbClr val="0070C0"/>
        </a:solidFill>
      </dgm:spPr>
      <dgm:t>
        <a:bodyPr/>
        <a:lstStyle/>
        <a:p>
          <a:pPr>
            <a:defRPr/>
          </a:pPr>
          <a:r>
            <a:rPr lang="de-DE" b="1"/>
            <a:t>Technik - Gerätebedienung</a:t>
          </a:r>
          <a:endParaRPr b="1"/>
        </a:p>
      </dgm:t>
    </dgm:pt>
    <dgm:pt modelId="{84322F7C-3162-478F-B676-7262629EE887}" type="parTrans" cxnId="{E7C9D514-5119-4A19-9B41-6E0AC5C39EF5}">
      <dgm:prSet/>
      <dgm:spPr bwMode="auto"/>
      <dgm:t>
        <a:bodyPr/>
        <a:lstStyle/>
        <a:p>
          <a:pPr>
            <a:defRPr/>
          </a:pPr>
          <a:endParaRPr lang="de-DE"/>
        </a:p>
      </dgm:t>
    </dgm:pt>
    <dgm:pt modelId="{128AAB17-BA71-42C3-B6CB-36F2B59BF19C}" type="sibTrans" cxnId="{E7C9D514-5119-4A19-9B41-6E0AC5C39EF5}">
      <dgm:prSet/>
      <dgm:spPr bwMode="auto"/>
      <dgm:t>
        <a:bodyPr/>
        <a:lstStyle/>
        <a:p>
          <a:pPr>
            <a:defRPr/>
          </a:pPr>
          <a:endParaRPr lang="de-DE"/>
        </a:p>
      </dgm:t>
    </dgm:pt>
    <dgm:pt modelId="{BD5740DB-5421-4002-849A-B1904C6DF164}">
      <dgm:prSet phldrT="[Text]"/>
      <dgm:spPr bwMode="auto"/>
      <dgm:t>
        <a:bodyPr/>
        <a:lstStyle/>
        <a:p>
          <a:pPr>
            <a:defRPr/>
          </a:pPr>
          <a:r>
            <a:rPr lang="de-DE"/>
            <a:t>sichere Handhabung des Lehrergerätes und der Technik im Klassenzimmer </a:t>
          </a:r>
          <a:endParaRPr/>
        </a:p>
      </dgm:t>
    </dgm:pt>
    <dgm:pt modelId="{7CAC9E3E-C246-4DC9-95EB-B49C315FCAE5}" type="parTrans" cxnId="{FF0F02A7-4DAC-4FEA-97A8-7D15AE9FB7A4}">
      <dgm:prSet/>
      <dgm:spPr bwMode="auto"/>
      <dgm:t>
        <a:bodyPr/>
        <a:lstStyle/>
        <a:p>
          <a:pPr>
            <a:defRPr/>
          </a:pPr>
          <a:endParaRPr lang="de-DE"/>
        </a:p>
      </dgm:t>
    </dgm:pt>
    <dgm:pt modelId="{FDA84149-E5FF-41E0-BA83-960E9A502ED3}" type="sibTrans" cxnId="{FF0F02A7-4DAC-4FEA-97A8-7D15AE9FB7A4}">
      <dgm:prSet/>
      <dgm:spPr bwMode="auto"/>
      <dgm:t>
        <a:bodyPr/>
        <a:lstStyle/>
        <a:p>
          <a:pPr>
            <a:defRPr/>
          </a:pPr>
          <a:endParaRPr lang="de-DE"/>
        </a:p>
      </dgm:t>
    </dgm:pt>
    <dgm:pt modelId="{6319D922-1695-4D12-AF29-F1E6C922FB2D}">
      <dgm:prSet phldrT="[Text]"/>
      <dgm:spPr bwMode="auto">
        <a:solidFill>
          <a:srgbClr val="4DC58D"/>
        </a:solidFill>
        <a:ln>
          <a:solidFill>
            <a:srgbClr val="4DC58D"/>
          </a:solidFill>
        </a:ln>
      </dgm:spPr>
      <dgm:t>
        <a:bodyPr/>
        <a:lstStyle/>
        <a:p>
          <a:pPr>
            <a:defRPr/>
          </a:pPr>
          <a:r>
            <a:rPr lang="de-DE" b="1"/>
            <a:t>Unterricht</a:t>
          </a:r>
          <a:endParaRPr b="1"/>
        </a:p>
      </dgm:t>
    </dgm:pt>
    <dgm:pt modelId="{F5D3B0DF-6FD5-48A7-94B9-F457000306E1}" type="parTrans" cxnId="{39EFA20A-4F57-45F5-B9E2-71B969147C4A}">
      <dgm:prSet/>
      <dgm:spPr bwMode="auto"/>
      <dgm:t>
        <a:bodyPr/>
        <a:lstStyle/>
        <a:p>
          <a:pPr>
            <a:defRPr/>
          </a:pPr>
          <a:endParaRPr lang="de-DE"/>
        </a:p>
      </dgm:t>
    </dgm:pt>
    <dgm:pt modelId="{507D0AF5-9D6E-41EF-96CF-65577392832F}" type="sibTrans" cxnId="{39EFA20A-4F57-45F5-B9E2-71B969147C4A}">
      <dgm:prSet/>
      <dgm:spPr bwMode="auto"/>
      <dgm:t>
        <a:bodyPr/>
        <a:lstStyle/>
        <a:p>
          <a:pPr>
            <a:defRPr/>
          </a:pPr>
          <a:endParaRPr lang="de-DE"/>
        </a:p>
      </dgm:t>
    </dgm:pt>
    <dgm:pt modelId="{FA77649D-CB21-468B-BC08-16F8A8EFCAAC}">
      <dgm:prSet phldrT="[Text]"/>
      <dgm:spPr bwMode="auto"/>
      <dgm:t>
        <a:bodyPr/>
        <a:lstStyle/>
        <a:p>
          <a:pPr>
            <a:defRPr/>
          </a:pPr>
          <a:r>
            <a:rPr lang="de-DE"/>
            <a:t>Anpassung der Klassenführung an die 1:1-Ausstattung</a:t>
          </a:r>
          <a:endParaRPr/>
        </a:p>
      </dgm:t>
    </dgm:pt>
    <dgm:pt modelId="{7C3F35C7-FB57-42A0-8259-49FBF139578D}" type="parTrans" cxnId="{407E10F7-F355-48AB-86E2-CF93E1E98FA1}">
      <dgm:prSet/>
      <dgm:spPr bwMode="auto"/>
      <dgm:t>
        <a:bodyPr/>
        <a:lstStyle/>
        <a:p>
          <a:pPr>
            <a:defRPr/>
          </a:pPr>
          <a:endParaRPr lang="de-DE"/>
        </a:p>
      </dgm:t>
    </dgm:pt>
    <dgm:pt modelId="{F81D7A3D-BCE4-4AED-A921-A9568BD6B2EF}" type="sibTrans" cxnId="{407E10F7-F355-48AB-86E2-CF93E1E98FA1}">
      <dgm:prSet/>
      <dgm:spPr bwMode="auto"/>
      <dgm:t>
        <a:bodyPr/>
        <a:lstStyle/>
        <a:p>
          <a:pPr>
            <a:defRPr/>
          </a:pPr>
          <a:endParaRPr lang="de-DE"/>
        </a:p>
      </dgm:t>
    </dgm:pt>
    <dgm:pt modelId="{C5D7C352-F467-4C8B-8CA0-3CB5DE0D0656}">
      <dgm:prSet phldrT="[Text]"/>
      <dgm:spPr bwMode="auto">
        <a:solidFill>
          <a:srgbClr val="70AD47"/>
        </a:solidFill>
        <a:ln>
          <a:solidFill>
            <a:srgbClr val="70AD47"/>
          </a:solidFill>
        </a:ln>
      </dgm:spPr>
      <dgm:t>
        <a:bodyPr/>
        <a:lstStyle/>
        <a:p>
          <a:pPr>
            <a:defRPr/>
          </a:pPr>
          <a:r>
            <a:rPr lang="de-DE" b="1"/>
            <a:t>Medienerziehung</a:t>
          </a:r>
          <a:endParaRPr b="1"/>
        </a:p>
      </dgm:t>
    </dgm:pt>
    <dgm:pt modelId="{7AEA38E0-ECF9-4375-886B-373DB769EE87}" type="parTrans" cxnId="{46989549-53BC-4427-9E8D-00643128DD06}">
      <dgm:prSet/>
      <dgm:spPr bwMode="auto"/>
      <dgm:t>
        <a:bodyPr/>
        <a:lstStyle/>
        <a:p>
          <a:pPr>
            <a:defRPr/>
          </a:pPr>
          <a:endParaRPr lang="de-DE"/>
        </a:p>
      </dgm:t>
    </dgm:pt>
    <dgm:pt modelId="{63901395-21D7-490B-B5DB-BB9146E8A0AF}" type="sibTrans" cxnId="{46989549-53BC-4427-9E8D-00643128DD06}">
      <dgm:prSet/>
      <dgm:spPr bwMode="auto"/>
      <dgm:t>
        <a:bodyPr/>
        <a:lstStyle/>
        <a:p>
          <a:pPr>
            <a:defRPr/>
          </a:pPr>
          <a:endParaRPr lang="de-DE"/>
        </a:p>
      </dgm:t>
    </dgm:pt>
    <dgm:pt modelId="{BFF0CA66-7864-4E96-B755-E3DD0DBC9C5F}">
      <dgm:prSet phldrT="[Text]"/>
      <dgm:spPr bwMode="auto"/>
      <dgm:t>
        <a:bodyPr/>
        <a:lstStyle/>
        <a:p>
          <a:pPr>
            <a:defRPr/>
          </a:pPr>
          <a:r>
            <a:rPr lang="de-DE"/>
            <a:t>sicherer Umgang mit den wichtigen Anwendungen des Schulalltags</a:t>
          </a:r>
          <a:endParaRPr/>
        </a:p>
      </dgm:t>
    </dgm:pt>
    <dgm:pt modelId="{FF9B6E12-9838-4CF2-A513-B727EA336F2C}" type="parTrans" cxnId="{0D9CEF4D-980F-4807-B272-55D971D00D35}">
      <dgm:prSet/>
      <dgm:spPr bwMode="auto"/>
      <dgm:t>
        <a:bodyPr/>
        <a:lstStyle/>
        <a:p>
          <a:pPr>
            <a:defRPr/>
          </a:pPr>
          <a:endParaRPr lang="de-DE"/>
        </a:p>
      </dgm:t>
    </dgm:pt>
    <dgm:pt modelId="{5EEC1997-566A-4961-85A9-B74F638EFDC3}" type="sibTrans" cxnId="{0D9CEF4D-980F-4807-B272-55D971D00D35}">
      <dgm:prSet/>
      <dgm:spPr bwMode="auto"/>
      <dgm:t>
        <a:bodyPr/>
        <a:lstStyle/>
        <a:p>
          <a:pPr>
            <a:defRPr/>
          </a:pPr>
          <a:endParaRPr lang="de-DE"/>
        </a:p>
      </dgm:t>
    </dgm:pt>
    <dgm:pt modelId="{AE4664D8-3952-47EE-931F-8289B8601571}">
      <dgm:prSet phldrT="[Text]"/>
      <dgm:spPr bwMode="auto"/>
      <dgm:t>
        <a:bodyPr/>
        <a:lstStyle/>
        <a:p>
          <a:pPr>
            <a:defRPr/>
          </a:pPr>
          <a:r>
            <a:rPr lang="de-DE"/>
            <a:t>Kenntnis von aktuellen Entwicklungen in der Medienwelt</a:t>
          </a:r>
          <a:endParaRPr/>
        </a:p>
      </dgm:t>
    </dgm:pt>
    <dgm:pt modelId="{3E9DEB92-65F4-4F89-BE48-960D3B65BB3C}" type="parTrans" cxnId="{786A309E-20E2-4238-B76A-98F78A9621B5}">
      <dgm:prSet/>
      <dgm:spPr bwMode="auto"/>
      <dgm:t>
        <a:bodyPr/>
        <a:lstStyle/>
        <a:p>
          <a:pPr>
            <a:defRPr/>
          </a:pPr>
          <a:endParaRPr lang="de-DE"/>
        </a:p>
      </dgm:t>
    </dgm:pt>
    <dgm:pt modelId="{CA1646A8-64C1-460D-A7D4-067ED78BF4FA}" type="sibTrans" cxnId="{786A309E-20E2-4238-B76A-98F78A9621B5}">
      <dgm:prSet/>
      <dgm:spPr bwMode="auto"/>
      <dgm:t>
        <a:bodyPr/>
        <a:lstStyle/>
        <a:p>
          <a:pPr>
            <a:defRPr/>
          </a:pPr>
          <a:endParaRPr lang="de-DE"/>
        </a:p>
      </dgm:t>
    </dgm:pt>
    <dgm:pt modelId="{CA16E359-1A73-4684-97AC-455E48A9684A}">
      <dgm:prSet phldrT="[Text]"/>
      <dgm:spPr bwMode="auto"/>
      <dgm:t>
        <a:bodyPr/>
        <a:lstStyle/>
        <a:p>
          <a:pPr>
            <a:defRPr/>
          </a:pPr>
          <a:r>
            <a:rPr lang="de-DE"/>
            <a:t>Integration von Medienerziehung im Fachunterricht </a:t>
          </a:r>
          <a:endParaRPr/>
        </a:p>
      </dgm:t>
    </dgm:pt>
    <dgm:pt modelId="{6B857D30-11B3-47DD-80C6-CB5A18457AD2}" type="parTrans" cxnId="{A3848281-AE6A-4EA1-B84F-8A93A8BD44C8}">
      <dgm:prSet/>
      <dgm:spPr bwMode="auto"/>
      <dgm:t>
        <a:bodyPr/>
        <a:lstStyle/>
        <a:p>
          <a:pPr>
            <a:defRPr/>
          </a:pPr>
          <a:endParaRPr lang="de-DE"/>
        </a:p>
      </dgm:t>
    </dgm:pt>
    <dgm:pt modelId="{DC26A203-48F8-46BD-BBBB-215BAA0A4B69}" type="sibTrans" cxnId="{A3848281-AE6A-4EA1-B84F-8A93A8BD44C8}">
      <dgm:prSet/>
      <dgm:spPr bwMode="auto"/>
      <dgm:t>
        <a:bodyPr/>
        <a:lstStyle/>
        <a:p>
          <a:pPr>
            <a:defRPr/>
          </a:pPr>
          <a:endParaRPr lang="de-DE"/>
        </a:p>
      </dgm:t>
    </dgm:pt>
    <dgm:pt modelId="{F7F1F0A9-C233-4B83-AEDC-C85361E4DFAB}">
      <dgm:prSet phldrT="[Text]"/>
      <dgm:spPr bwMode="auto"/>
      <dgm:t>
        <a:bodyPr/>
        <a:lstStyle/>
        <a:p>
          <a:pPr>
            <a:defRPr/>
          </a:pPr>
          <a:r>
            <a:rPr lang="de-DE"/>
            <a:t>lernwirksamer Unterricht</a:t>
          </a:r>
          <a:endParaRPr/>
        </a:p>
      </dgm:t>
    </dgm:pt>
    <dgm:pt modelId="{F2706F5B-4DB2-450F-B9B4-1B2403ABBAD1}" type="parTrans" cxnId="{FBFC4D09-D656-4AE8-8FA2-B0CE97183D68}">
      <dgm:prSet/>
      <dgm:spPr bwMode="auto"/>
      <dgm:t>
        <a:bodyPr/>
        <a:lstStyle/>
        <a:p>
          <a:pPr>
            <a:defRPr/>
          </a:pPr>
          <a:endParaRPr lang="de-DE"/>
        </a:p>
      </dgm:t>
    </dgm:pt>
    <dgm:pt modelId="{62104EA1-1F82-4881-8C26-8F60385259B4}" type="sibTrans" cxnId="{FBFC4D09-D656-4AE8-8FA2-B0CE97183D68}">
      <dgm:prSet/>
      <dgm:spPr bwMode="auto"/>
      <dgm:t>
        <a:bodyPr/>
        <a:lstStyle/>
        <a:p>
          <a:pPr>
            <a:defRPr/>
          </a:pPr>
          <a:endParaRPr lang="de-DE"/>
        </a:p>
      </dgm:t>
    </dgm:pt>
    <dgm:pt modelId="{A4B35308-8EED-44C4-B970-69443708F075}" type="pres">
      <dgm:prSet presAssocID="{1293E40A-2E59-416D-96B8-F0B892B4845A}" presName="linear" presStyleCnt="0">
        <dgm:presLayoutVars>
          <dgm:animLvl val="lvl"/>
          <dgm:resizeHandles val="exact"/>
        </dgm:presLayoutVars>
      </dgm:prSet>
      <dgm:spPr bwMode="auto"/>
    </dgm:pt>
    <dgm:pt modelId="{CCFDDB40-C65A-4EB8-89E7-545F9C377D8F}" type="pres">
      <dgm:prSet custLinFactNeighborX="-165" custLinFactNeighborY="-1874" presAssocID="{C55633C6-0E72-4EDE-8B74-575B02E6DC9C}" presName="parentText" presStyleLbl="node1" presStyleIdx="0" presStyleCnt="3">
        <dgm:presLayoutVars>
          <dgm:chMax val="0"/>
          <dgm:bulletEnabled val="1"/>
        </dgm:presLayoutVars>
      </dgm:prSet>
      <dgm:spPr bwMode="auto"/>
    </dgm:pt>
    <dgm:pt modelId="{1B74F299-BF35-4707-97B6-A0B89BDB1E68}" type="pres">
      <dgm:prSet presAssocID="{C55633C6-0E72-4EDE-8B74-575B02E6DC9C}" presName="childText" presStyleLbl="revTx" presStyleIdx="0" presStyleCnt="3">
        <dgm:presLayoutVars>
          <dgm:bulletEnabled val="1"/>
        </dgm:presLayoutVars>
      </dgm:prSet>
      <dgm:spPr bwMode="auto"/>
    </dgm:pt>
    <dgm:pt modelId="{1B521610-BA6C-441B-9CFF-05556BB5DF6D}" type="pres">
      <dgm:prSet presAssocID="{6319D922-1695-4D12-AF29-F1E6C922FB2D}" presName="parentText" presStyleLbl="node1" presStyleIdx="1" presStyleCnt="3">
        <dgm:presLayoutVars>
          <dgm:chMax val="0"/>
          <dgm:bulletEnabled val="1"/>
        </dgm:presLayoutVars>
      </dgm:prSet>
      <dgm:spPr bwMode="auto"/>
    </dgm:pt>
    <dgm:pt modelId="{66F207FA-1676-4474-AB96-08C073EE4BBF}" type="pres">
      <dgm:prSet presAssocID="{6319D922-1695-4D12-AF29-F1E6C922FB2D}" presName="childText" presStyleLbl="revTx" presStyleIdx="1" presStyleCnt="3">
        <dgm:presLayoutVars>
          <dgm:bulletEnabled val="1"/>
        </dgm:presLayoutVars>
      </dgm:prSet>
      <dgm:spPr bwMode="auto"/>
    </dgm:pt>
    <dgm:pt modelId="{E9EE06F8-AA5B-49AC-AEB4-6E89D4BFEF06}" type="pres">
      <dgm:prSet presAssocID="{C5D7C352-F467-4C8B-8CA0-3CB5DE0D0656}" presName="parentText" presStyleLbl="node1" presStyleIdx="2" presStyleCnt="3">
        <dgm:presLayoutVars>
          <dgm:chMax val="0"/>
          <dgm:bulletEnabled val="1"/>
        </dgm:presLayoutVars>
      </dgm:prSet>
      <dgm:spPr bwMode="auto"/>
    </dgm:pt>
    <dgm:pt modelId="{394E0249-2803-4E21-83A0-9558CB82C9D9}" type="pres">
      <dgm:prSet presAssocID="{C5D7C352-F467-4C8B-8CA0-3CB5DE0D0656}" presName="childText" presStyleLbl="revTx" presStyleIdx="2" presStyleCnt="3">
        <dgm:presLayoutVars>
          <dgm:bulletEnabled val="1"/>
        </dgm:presLayoutVars>
      </dgm:prSet>
      <dgm:spPr bwMode="auto"/>
    </dgm:pt>
  </dgm:ptLst>
  <dgm:cxnLst>
    <dgm:cxn modelId="{FBFC4D09-D656-4AE8-8FA2-B0CE97183D68}" srcId="{6319D922-1695-4D12-AF29-F1E6C922FB2D}" destId="{F7F1F0A9-C233-4B83-AEDC-C85361E4DFAB}" srcOrd="1" destOrd="0" parTransId="{F2706F5B-4DB2-450F-B9B4-1B2403ABBAD1}" sibTransId="{62104EA1-1F82-4881-8C26-8F60385259B4}"/>
    <dgm:cxn modelId="{39EFA20A-4F57-45F5-B9E2-71B969147C4A}" srcId="{1293E40A-2E59-416D-96B8-F0B892B4845A}" destId="{6319D922-1695-4D12-AF29-F1E6C922FB2D}" srcOrd="1" destOrd="0" parTransId="{F5D3B0DF-6FD5-48A7-94B9-F457000306E1}" sibTransId="{507D0AF5-9D6E-41EF-96CF-65577392832F}"/>
    <dgm:cxn modelId="{E7C9D514-5119-4A19-9B41-6E0AC5C39EF5}" srcId="{1293E40A-2E59-416D-96B8-F0B892B4845A}" destId="{C55633C6-0E72-4EDE-8B74-575B02E6DC9C}" srcOrd="0" destOrd="0" parTransId="{84322F7C-3162-478F-B676-7262629EE887}" sibTransId="{128AAB17-BA71-42C3-B6CB-36F2B59BF19C}"/>
    <dgm:cxn modelId="{439A4818-3672-466D-AC6E-FA6727AB4865}" type="presOf" srcId="{1293E40A-2E59-416D-96B8-F0B892B4845A}" destId="{A4B35308-8EED-44C4-B970-69443708F075}" srcOrd="0" destOrd="0" presId="urn:microsoft.com/office/officeart/2005/8/layout/vList2"/>
    <dgm:cxn modelId="{A325A238-6323-4B83-8B9D-044FDBB5589A}" type="presOf" srcId="{AE4664D8-3952-47EE-931F-8289B8601571}" destId="{394E0249-2803-4E21-83A0-9558CB82C9D9}" srcOrd="0" destOrd="0" presId="urn:microsoft.com/office/officeart/2005/8/layout/vList2"/>
    <dgm:cxn modelId="{A1E90D60-A9CD-4FFB-94F7-1A47B6C99504}" type="presOf" srcId="{CA16E359-1A73-4684-97AC-455E48A9684A}" destId="{394E0249-2803-4E21-83A0-9558CB82C9D9}" srcOrd="0" destOrd="1" presId="urn:microsoft.com/office/officeart/2005/8/layout/vList2"/>
    <dgm:cxn modelId="{46989549-53BC-4427-9E8D-00643128DD06}" srcId="{1293E40A-2E59-416D-96B8-F0B892B4845A}" destId="{C5D7C352-F467-4C8B-8CA0-3CB5DE0D0656}" srcOrd="2" destOrd="0" parTransId="{7AEA38E0-ECF9-4375-886B-373DB769EE87}" sibTransId="{63901395-21D7-490B-B5DB-BB9146E8A0AF}"/>
    <dgm:cxn modelId="{0D9CEF4D-980F-4807-B272-55D971D00D35}" srcId="{C55633C6-0E72-4EDE-8B74-575B02E6DC9C}" destId="{BFF0CA66-7864-4E96-B755-E3DD0DBC9C5F}" srcOrd="1" destOrd="0" parTransId="{FF9B6E12-9838-4CF2-A513-B727EA336F2C}" sibTransId="{5EEC1997-566A-4961-85A9-B74F638EFDC3}"/>
    <dgm:cxn modelId="{1F99A473-D81C-4BC0-A9D6-44234C5F61A6}" type="presOf" srcId="{6319D922-1695-4D12-AF29-F1E6C922FB2D}" destId="{1B521610-BA6C-441B-9CFF-05556BB5DF6D}" srcOrd="0" destOrd="0" presId="urn:microsoft.com/office/officeart/2005/8/layout/vList2"/>
    <dgm:cxn modelId="{A3848281-AE6A-4EA1-B84F-8A93A8BD44C8}" srcId="{C5D7C352-F467-4C8B-8CA0-3CB5DE0D0656}" destId="{CA16E359-1A73-4684-97AC-455E48A9684A}" srcOrd="1" destOrd="0" parTransId="{6B857D30-11B3-47DD-80C6-CB5A18457AD2}" sibTransId="{DC26A203-48F8-46BD-BBBB-215BAA0A4B69}"/>
    <dgm:cxn modelId="{786A309E-20E2-4238-B76A-98F78A9621B5}" srcId="{C5D7C352-F467-4C8B-8CA0-3CB5DE0D0656}" destId="{AE4664D8-3952-47EE-931F-8289B8601571}" srcOrd="0" destOrd="0" parTransId="{3E9DEB92-65F4-4F89-BE48-960D3B65BB3C}" sibTransId="{CA1646A8-64C1-460D-A7D4-067ED78BF4FA}"/>
    <dgm:cxn modelId="{FF0F02A7-4DAC-4FEA-97A8-7D15AE9FB7A4}" srcId="{C55633C6-0E72-4EDE-8B74-575B02E6DC9C}" destId="{BD5740DB-5421-4002-849A-B1904C6DF164}" srcOrd="0" destOrd="0" parTransId="{7CAC9E3E-C246-4DC9-95EB-B49C315FCAE5}" sibTransId="{FDA84149-E5FF-41E0-BA83-960E9A502ED3}"/>
    <dgm:cxn modelId="{817208B9-13E2-4DAA-AC4B-D98C375EE2CA}" type="presOf" srcId="{C5D7C352-F467-4C8B-8CA0-3CB5DE0D0656}" destId="{E9EE06F8-AA5B-49AC-AEB4-6E89D4BFEF06}" srcOrd="0" destOrd="0" presId="urn:microsoft.com/office/officeart/2005/8/layout/vList2"/>
    <dgm:cxn modelId="{EE73BAC4-F48A-408F-B1D0-55FE6E90E471}" type="presOf" srcId="{BD5740DB-5421-4002-849A-B1904C6DF164}" destId="{1B74F299-BF35-4707-97B6-A0B89BDB1E68}" srcOrd="0" destOrd="0" presId="urn:microsoft.com/office/officeart/2005/8/layout/vList2"/>
    <dgm:cxn modelId="{3C670EE2-5411-4AEA-B2C4-2AE3A048AB07}" type="presOf" srcId="{F7F1F0A9-C233-4B83-AEDC-C85361E4DFAB}" destId="{66F207FA-1676-4474-AB96-08C073EE4BBF}" srcOrd="0" destOrd="1" presId="urn:microsoft.com/office/officeart/2005/8/layout/vList2"/>
    <dgm:cxn modelId="{139E6CE7-993D-47F7-9057-A91C9DE5788B}" type="presOf" srcId="{C55633C6-0E72-4EDE-8B74-575B02E6DC9C}" destId="{CCFDDB40-C65A-4EB8-89E7-545F9C377D8F}" srcOrd="0" destOrd="0" presId="urn:microsoft.com/office/officeart/2005/8/layout/vList2"/>
    <dgm:cxn modelId="{97A36FF2-563F-4865-A295-543A0994B824}" type="presOf" srcId="{FA77649D-CB21-468B-BC08-16F8A8EFCAAC}" destId="{66F207FA-1676-4474-AB96-08C073EE4BBF}" srcOrd="0" destOrd="0" presId="urn:microsoft.com/office/officeart/2005/8/layout/vList2"/>
    <dgm:cxn modelId="{407E10F7-F355-48AB-86E2-CF93E1E98FA1}" srcId="{6319D922-1695-4D12-AF29-F1E6C922FB2D}" destId="{FA77649D-CB21-468B-BC08-16F8A8EFCAAC}" srcOrd="0" destOrd="0" parTransId="{7C3F35C7-FB57-42A0-8259-49FBF139578D}" sibTransId="{F81D7A3D-BCE4-4AED-A921-A9568BD6B2EF}"/>
    <dgm:cxn modelId="{2AD6D3F8-E952-4C4B-9C05-18E7EFF8CD24}" type="presOf" srcId="{BFF0CA66-7864-4E96-B755-E3DD0DBC9C5F}" destId="{1B74F299-BF35-4707-97B6-A0B89BDB1E68}" srcOrd="0" destOrd="1" presId="urn:microsoft.com/office/officeart/2005/8/layout/vList2"/>
    <dgm:cxn modelId="{8E037E2F-D395-477E-A781-331E5CBFBC1D}" type="presParOf" srcId="{A4B35308-8EED-44C4-B970-69443708F075}" destId="{CCFDDB40-C65A-4EB8-89E7-545F9C377D8F}" srcOrd="0" destOrd="0" presId="urn:microsoft.com/office/officeart/2005/8/layout/vList2"/>
    <dgm:cxn modelId="{A24421F7-8505-4D48-844A-6EED42E0AB2A}" type="presParOf" srcId="{A4B35308-8EED-44C4-B970-69443708F075}" destId="{1B74F299-BF35-4707-97B6-A0B89BDB1E68}" srcOrd="1" destOrd="0" presId="urn:microsoft.com/office/officeart/2005/8/layout/vList2"/>
    <dgm:cxn modelId="{0D3FD8A8-DD2A-4339-8713-8BD7F4E9C5CF}" type="presParOf" srcId="{A4B35308-8EED-44C4-B970-69443708F075}" destId="{1B521610-BA6C-441B-9CFF-05556BB5DF6D}" srcOrd="2" destOrd="0" presId="urn:microsoft.com/office/officeart/2005/8/layout/vList2"/>
    <dgm:cxn modelId="{0A3E9275-B4CE-45C8-80A0-7C9E4EAB2CFA}" type="presParOf" srcId="{A4B35308-8EED-44C4-B970-69443708F075}" destId="{66F207FA-1676-4474-AB96-08C073EE4BBF}" srcOrd="3" destOrd="0" presId="urn:microsoft.com/office/officeart/2005/8/layout/vList2"/>
    <dgm:cxn modelId="{051E69C5-4697-4830-A21E-4AEF6BBBCBE5}" type="presParOf" srcId="{A4B35308-8EED-44C4-B970-69443708F075}" destId="{E9EE06F8-AA5B-49AC-AEB4-6E89D4BFEF06}" srcOrd="4" destOrd="0" presId="urn:microsoft.com/office/officeart/2005/8/layout/vList2"/>
    <dgm:cxn modelId="{7867E948-9464-4C56-A6D2-A135D662BFD6}" type="presParOf" srcId="{A4B35308-8EED-44C4-B970-69443708F075}" destId="{394E0249-2803-4E21-83A0-9558CB82C9D9}" srcOrd="5" destOrd="0" presId="urn:microsoft.com/office/officeart/2005/8/layout/vList2"/>
  </dgm:cxnLst>
  <dgm:bg/>
  <dgm:whole/>
  <dgm:extLst>
    <a:ext uri="http://schemas.microsoft.com/office/drawing/2008/diagram">
      <dsp:dataModelExt xmlns:dsp="http://schemas.microsoft.com/office/drawing/2008/diagram" relId="rId4" minVer="http://schemas.openxmlformats.org/drawingml/2006/diagram"/>
    </a:ext>
  </dgm:extLst>
</dgm:dataModel>
</file>

<file path=ppt/diagrams/data5.xml><?xml version="1.0" encoding="utf-8"?>
<dgm:dataModel xmlns:dgm="http://schemas.openxmlformats.org/drawingml/2006/diagram" xmlns:a="http://schemas.openxmlformats.org/drawingml/2006/main" xmlns:r="http://schemas.openxmlformats.org/officeDocument/2006/relationships">
  <dgm:ptLst>
    <dgm:pt modelId="{1293E40A-2E59-416D-96B8-F0B892B4845A}" type="doc">
      <dgm:prSet loTypeId="urn:microsoft.com/office/officeart/2005/8/layout/vList2" loCatId="list" qsTypeId="urn:microsoft.com/office/officeart/2005/8/quickstyle/simple1#5" qsCatId="simple" csTypeId="urn:microsoft.com/office/officeart/2005/8/colors/colorful4" csCatId="colorful" phldr="1"/>
      <dgm:spPr bwMode="auto"/>
      <dgm:t>
        <a:bodyPr/>
        <a:lstStyle/>
        <a:p>
          <a:pPr>
            <a:defRPr/>
          </a:pPr>
          <a:endParaRPr lang="de-DE"/>
        </a:p>
      </dgm:t>
    </dgm:pt>
    <dgm:pt modelId="{C55633C6-0E72-4EDE-8B74-575B02E6DC9C}">
      <dgm:prSet phldrT="[Text]"/>
      <dgm:spPr bwMode="auto">
        <a:solidFill>
          <a:srgbClr val="0070C0"/>
        </a:solidFill>
      </dgm:spPr>
      <dgm:t>
        <a:bodyPr/>
        <a:lstStyle/>
        <a:p>
          <a:pPr>
            <a:defRPr/>
          </a:pPr>
          <a:r>
            <a:rPr lang="de-DE" b="1"/>
            <a:t>Technik</a:t>
          </a:r>
          <a:endParaRPr b="1"/>
        </a:p>
      </dgm:t>
    </dgm:pt>
    <dgm:pt modelId="{84322F7C-3162-478F-B676-7262629EE887}" type="parTrans" cxnId="{E7C9D514-5119-4A19-9B41-6E0AC5C39EF5}">
      <dgm:prSet/>
      <dgm:spPr bwMode="auto"/>
      <dgm:t>
        <a:bodyPr/>
        <a:lstStyle/>
        <a:p>
          <a:pPr>
            <a:defRPr/>
          </a:pPr>
          <a:endParaRPr lang="de-DE"/>
        </a:p>
      </dgm:t>
    </dgm:pt>
    <dgm:pt modelId="{128AAB17-BA71-42C3-B6CB-36F2B59BF19C}" type="sibTrans" cxnId="{E7C9D514-5119-4A19-9B41-6E0AC5C39EF5}">
      <dgm:prSet/>
      <dgm:spPr bwMode="auto"/>
      <dgm:t>
        <a:bodyPr/>
        <a:lstStyle/>
        <a:p>
          <a:pPr>
            <a:defRPr/>
          </a:pPr>
          <a:endParaRPr lang="de-DE"/>
        </a:p>
      </dgm:t>
    </dgm:pt>
    <dgm:pt modelId="{BD5740DB-5421-4002-849A-B1904C6DF164}">
      <dgm:prSet phldrT="[Text]"/>
      <dgm:spPr bwMode="auto"/>
      <dgm:t>
        <a:bodyPr/>
        <a:lstStyle/>
        <a:p>
          <a:pPr>
            <a:defRPr/>
          </a:pPr>
          <a:r>
            <a:rPr lang="de-DE"/>
            <a:t>Antragstellung, Beschaffungsprozess und Inbetriebnahme</a:t>
          </a:r>
          <a:endParaRPr/>
        </a:p>
      </dgm:t>
    </dgm:pt>
    <dgm:pt modelId="{7CAC9E3E-C246-4DC9-95EB-B49C315FCAE5}" type="parTrans" cxnId="{FF0F02A7-4DAC-4FEA-97A8-7D15AE9FB7A4}">
      <dgm:prSet/>
      <dgm:spPr bwMode="auto"/>
      <dgm:t>
        <a:bodyPr/>
        <a:lstStyle/>
        <a:p>
          <a:pPr>
            <a:defRPr/>
          </a:pPr>
          <a:endParaRPr lang="de-DE"/>
        </a:p>
      </dgm:t>
    </dgm:pt>
    <dgm:pt modelId="{FDA84149-E5FF-41E0-BA83-960E9A502ED3}" type="sibTrans" cxnId="{FF0F02A7-4DAC-4FEA-97A8-7D15AE9FB7A4}">
      <dgm:prSet/>
      <dgm:spPr bwMode="auto"/>
      <dgm:t>
        <a:bodyPr/>
        <a:lstStyle/>
        <a:p>
          <a:pPr>
            <a:defRPr/>
          </a:pPr>
          <a:endParaRPr lang="de-DE"/>
        </a:p>
      </dgm:t>
    </dgm:pt>
    <dgm:pt modelId="{6319D922-1695-4D12-AF29-F1E6C922FB2D}">
      <dgm:prSet phldrT="[Text]"/>
      <dgm:spPr bwMode="auto">
        <a:solidFill>
          <a:srgbClr val="4DC58D"/>
        </a:solidFill>
        <a:ln>
          <a:solidFill>
            <a:srgbClr val="4DC58D"/>
          </a:solidFill>
        </a:ln>
      </dgm:spPr>
      <dgm:t>
        <a:bodyPr/>
        <a:lstStyle/>
        <a:p>
          <a:pPr>
            <a:defRPr/>
          </a:pPr>
          <a:r>
            <a:rPr lang="de-DE" b="1"/>
            <a:t>Unterricht</a:t>
          </a:r>
          <a:endParaRPr b="1"/>
        </a:p>
      </dgm:t>
    </dgm:pt>
    <dgm:pt modelId="{F5D3B0DF-6FD5-48A7-94B9-F457000306E1}" type="parTrans" cxnId="{39EFA20A-4F57-45F5-B9E2-71B969147C4A}">
      <dgm:prSet/>
      <dgm:spPr bwMode="auto"/>
      <dgm:t>
        <a:bodyPr/>
        <a:lstStyle/>
        <a:p>
          <a:pPr>
            <a:defRPr/>
          </a:pPr>
          <a:endParaRPr lang="de-DE"/>
        </a:p>
      </dgm:t>
    </dgm:pt>
    <dgm:pt modelId="{507D0AF5-9D6E-41EF-96CF-65577392832F}" type="sibTrans" cxnId="{39EFA20A-4F57-45F5-B9E2-71B969147C4A}">
      <dgm:prSet/>
      <dgm:spPr bwMode="auto"/>
      <dgm:t>
        <a:bodyPr/>
        <a:lstStyle/>
        <a:p>
          <a:pPr>
            <a:defRPr/>
          </a:pPr>
          <a:endParaRPr lang="de-DE"/>
        </a:p>
      </dgm:t>
    </dgm:pt>
    <dgm:pt modelId="{FA77649D-CB21-468B-BC08-16F8A8EFCAAC}">
      <dgm:prSet phldrT="[Text]"/>
      <dgm:spPr bwMode="auto"/>
      <dgm:t>
        <a:bodyPr/>
        <a:lstStyle/>
        <a:p>
          <a:pPr>
            <a:defRPr/>
          </a:pPr>
          <a:r>
            <a:rPr lang="de-DE"/>
            <a:t>Kenntnis der Regeln zur Gerätenutzung</a:t>
          </a:r>
          <a:endParaRPr/>
        </a:p>
      </dgm:t>
    </dgm:pt>
    <dgm:pt modelId="{7C3F35C7-FB57-42A0-8259-49FBF139578D}" type="parTrans" cxnId="{407E10F7-F355-48AB-86E2-CF93E1E98FA1}">
      <dgm:prSet/>
      <dgm:spPr bwMode="auto"/>
      <dgm:t>
        <a:bodyPr/>
        <a:lstStyle/>
        <a:p>
          <a:pPr>
            <a:defRPr/>
          </a:pPr>
          <a:endParaRPr lang="de-DE"/>
        </a:p>
      </dgm:t>
    </dgm:pt>
    <dgm:pt modelId="{F81D7A3D-BCE4-4AED-A921-A9568BD6B2EF}" type="sibTrans" cxnId="{407E10F7-F355-48AB-86E2-CF93E1E98FA1}">
      <dgm:prSet/>
      <dgm:spPr bwMode="auto"/>
      <dgm:t>
        <a:bodyPr/>
        <a:lstStyle/>
        <a:p>
          <a:pPr>
            <a:defRPr/>
          </a:pPr>
          <a:endParaRPr lang="de-DE"/>
        </a:p>
      </dgm:t>
    </dgm:pt>
    <dgm:pt modelId="{C5D7C352-F467-4C8B-8CA0-3CB5DE0D0656}">
      <dgm:prSet phldrT="[Text]"/>
      <dgm:spPr bwMode="auto">
        <a:solidFill>
          <a:srgbClr val="70AD47"/>
        </a:solidFill>
        <a:ln>
          <a:solidFill>
            <a:srgbClr val="70AD47"/>
          </a:solidFill>
        </a:ln>
      </dgm:spPr>
      <dgm:t>
        <a:bodyPr/>
        <a:lstStyle/>
        <a:p>
          <a:pPr>
            <a:defRPr/>
          </a:pPr>
          <a:r>
            <a:rPr lang="de-DE" b="1"/>
            <a:t>Medienerziehung</a:t>
          </a:r>
          <a:endParaRPr b="1"/>
        </a:p>
      </dgm:t>
    </dgm:pt>
    <dgm:pt modelId="{7AEA38E0-ECF9-4375-886B-373DB769EE87}" type="parTrans" cxnId="{46989549-53BC-4427-9E8D-00643128DD06}">
      <dgm:prSet/>
      <dgm:spPr bwMode="auto"/>
      <dgm:t>
        <a:bodyPr/>
        <a:lstStyle/>
        <a:p>
          <a:pPr>
            <a:defRPr/>
          </a:pPr>
          <a:endParaRPr lang="de-DE"/>
        </a:p>
      </dgm:t>
    </dgm:pt>
    <dgm:pt modelId="{63901395-21D7-490B-B5DB-BB9146E8A0AF}" type="sibTrans" cxnId="{46989549-53BC-4427-9E8D-00643128DD06}">
      <dgm:prSet/>
      <dgm:spPr bwMode="auto"/>
      <dgm:t>
        <a:bodyPr/>
        <a:lstStyle/>
        <a:p>
          <a:pPr>
            <a:defRPr/>
          </a:pPr>
          <a:endParaRPr lang="de-DE"/>
        </a:p>
      </dgm:t>
    </dgm:pt>
    <dgm:pt modelId="{AE4664D8-3952-47EE-931F-8289B8601571}">
      <dgm:prSet phldrT="[Text]"/>
      <dgm:spPr bwMode="auto"/>
      <dgm:t>
        <a:bodyPr/>
        <a:lstStyle/>
        <a:p>
          <a:pPr>
            <a:defRPr/>
          </a:pPr>
          <a:r>
            <a:rPr lang="de-DE"/>
            <a:t>Unterstützung in der häuslichen Medienerziehung</a:t>
          </a:r>
          <a:endParaRPr/>
        </a:p>
      </dgm:t>
    </dgm:pt>
    <dgm:pt modelId="{3E9DEB92-65F4-4F89-BE48-960D3B65BB3C}" type="parTrans" cxnId="{786A309E-20E2-4238-B76A-98F78A9621B5}">
      <dgm:prSet/>
      <dgm:spPr bwMode="auto"/>
      <dgm:t>
        <a:bodyPr/>
        <a:lstStyle/>
        <a:p>
          <a:pPr>
            <a:defRPr/>
          </a:pPr>
          <a:endParaRPr lang="de-DE"/>
        </a:p>
      </dgm:t>
    </dgm:pt>
    <dgm:pt modelId="{CA1646A8-64C1-460D-A7D4-067ED78BF4FA}" type="sibTrans" cxnId="{786A309E-20E2-4238-B76A-98F78A9621B5}">
      <dgm:prSet/>
      <dgm:spPr bwMode="auto"/>
      <dgm:t>
        <a:bodyPr/>
        <a:lstStyle/>
        <a:p>
          <a:pPr>
            <a:defRPr/>
          </a:pPr>
          <a:endParaRPr lang="de-DE"/>
        </a:p>
      </dgm:t>
    </dgm:pt>
    <dgm:pt modelId="{BDD850C8-AF87-4C02-B208-C6A993E1A599}">
      <dgm:prSet phldrT="[Text]"/>
      <dgm:spPr bwMode="auto"/>
      <dgm:t>
        <a:bodyPr/>
        <a:lstStyle/>
        <a:p>
          <a:pPr>
            <a:defRPr/>
          </a:pPr>
          <a:r>
            <a:rPr lang="de-DE"/>
            <a:t>Unterstützung in der häuslichen Lernbegleitung	</a:t>
          </a:r>
          <a:endParaRPr/>
        </a:p>
      </dgm:t>
    </dgm:pt>
    <dgm:pt modelId="{A0B0A200-6A43-4E92-927B-97AEAF24BF66}" type="parTrans" cxnId="{1A217D2B-8B95-4D01-98F3-C4C5434CEDE3}">
      <dgm:prSet/>
      <dgm:spPr bwMode="auto"/>
      <dgm:t>
        <a:bodyPr/>
        <a:lstStyle/>
        <a:p>
          <a:pPr>
            <a:defRPr/>
          </a:pPr>
          <a:endParaRPr lang="de-DE"/>
        </a:p>
      </dgm:t>
    </dgm:pt>
    <dgm:pt modelId="{41EF6518-D416-4D3F-9A9D-F11385C8ACB5}" type="sibTrans" cxnId="{1A217D2B-8B95-4D01-98F3-C4C5434CEDE3}">
      <dgm:prSet/>
      <dgm:spPr bwMode="auto"/>
      <dgm:t>
        <a:bodyPr/>
        <a:lstStyle/>
        <a:p>
          <a:pPr>
            <a:defRPr/>
          </a:pPr>
          <a:endParaRPr lang="de-DE"/>
        </a:p>
      </dgm:t>
    </dgm:pt>
    <dgm:pt modelId="{1EE19C64-7894-4B80-A742-ECCACE57A8A0}">
      <dgm:prSet phldrT="[Text]"/>
      <dgm:spPr bwMode="auto"/>
      <dgm:t>
        <a:bodyPr/>
        <a:lstStyle/>
        <a:p>
          <a:pPr>
            <a:defRPr/>
          </a:pPr>
          <a:r>
            <a:rPr lang="de-DE"/>
            <a:t>Wartung / Instandhaltung</a:t>
          </a:r>
          <a:endParaRPr/>
        </a:p>
      </dgm:t>
    </dgm:pt>
    <dgm:pt modelId="{D41748B4-B243-4B5C-AED0-DE1701ADFA87}" type="parTrans" cxnId="{5922632C-8359-4CB7-929D-EAF08817EA8B}">
      <dgm:prSet/>
      <dgm:spPr bwMode="auto"/>
      <dgm:t>
        <a:bodyPr/>
        <a:lstStyle/>
        <a:p>
          <a:pPr>
            <a:defRPr/>
          </a:pPr>
          <a:endParaRPr lang="de-DE"/>
        </a:p>
      </dgm:t>
    </dgm:pt>
    <dgm:pt modelId="{C6EEF3AF-5C1C-4D24-93C8-FF6EE8B3BC34}" type="sibTrans" cxnId="{5922632C-8359-4CB7-929D-EAF08817EA8B}">
      <dgm:prSet/>
      <dgm:spPr bwMode="auto"/>
      <dgm:t>
        <a:bodyPr/>
        <a:lstStyle/>
        <a:p>
          <a:pPr>
            <a:defRPr/>
          </a:pPr>
          <a:endParaRPr lang="de-DE"/>
        </a:p>
      </dgm:t>
    </dgm:pt>
    <dgm:pt modelId="{A4B35308-8EED-44C4-B970-69443708F075}" type="pres">
      <dgm:prSet presAssocID="{1293E40A-2E59-416D-96B8-F0B892B4845A}" presName="linear" presStyleCnt="0">
        <dgm:presLayoutVars>
          <dgm:animLvl val="lvl"/>
          <dgm:resizeHandles val="exact"/>
        </dgm:presLayoutVars>
      </dgm:prSet>
      <dgm:spPr bwMode="auto"/>
    </dgm:pt>
    <dgm:pt modelId="{CCFDDB40-C65A-4EB8-89E7-545F9C377D8F}" type="pres">
      <dgm:prSet custLinFactNeighborX="-165" custLinFactNeighborY="-1874" presAssocID="{C55633C6-0E72-4EDE-8B74-575B02E6DC9C}" presName="parentText" presStyleLbl="node1" presStyleIdx="0" presStyleCnt="3">
        <dgm:presLayoutVars>
          <dgm:chMax val="0"/>
          <dgm:bulletEnabled val="1"/>
        </dgm:presLayoutVars>
      </dgm:prSet>
      <dgm:spPr bwMode="auto"/>
    </dgm:pt>
    <dgm:pt modelId="{1B74F299-BF35-4707-97B6-A0B89BDB1E68}" type="pres">
      <dgm:prSet presAssocID="{C55633C6-0E72-4EDE-8B74-575B02E6DC9C}" presName="childText" presStyleLbl="revTx" presStyleIdx="0" presStyleCnt="3">
        <dgm:presLayoutVars>
          <dgm:bulletEnabled val="1"/>
        </dgm:presLayoutVars>
      </dgm:prSet>
      <dgm:spPr bwMode="auto"/>
    </dgm:pt>
    <dgm:pt modelId="{1B521610-BA6C-441B-9CFF-05556BB5DF6D}" type="pres">
      <dgm:prSet presAssocID="{6319D922-1695-4D12-AF29-F1E6C922FB2D}" presName="parentText" presStyleLbl="node1" presStyleIdx="1" presStyleCnt="3">
        <dgm:presLayoutVars>
          <dgm:chMax val="0"/>
          <dgm:bulletEnabled val="1"/>
        </dgm:presLayoutVars>
      </dgm:prSet>
      <dgm:spPr bwMode="auto"/>
    </dgm:pt>
    <dgm:pt modelId="{66F207FA-1676-4474-AB96-08C073EE4BBF}" type="pres">
      <dgm:prSet presAssocID="{6319D922-1695-4D12-AF29-F1E6C922FB2D}" presName="childText" presStyleLbl="revTx" presStyleIdx="1" presStyleCnt="3">
        <dgm:presLayoutVars>
          <dgm:bulletEnabled val="1"/>
        </dgm:presLayoutVars>
      </dgm:prSet>
      <dgm:spPr bwMode="auto"/>
    </dgm:pt>
    <dgm:pt modelId="{E9EE06F8-AA5B-49AC-AEB4-6E89D4BFEF06}" type="pres">
      <dgm:prSet presAssocID="{C5D7C352-F467-4C8B-8CA0-3CB5DE0D0656}" presName="parentText" presStyleLbl="node1" presStyleIdx="2" presStyleCnt="3">
        <dgm:presLayoutVars>
          <dgm:chMax val="0"/>
          <dgm:bulletEnabled val="1"/>
        </dgm:presLayoutVars>
      </dgm:prSet>
      <dgm:spPr bwMode="auto"/>
    </dgm:pt>
    <dgm:pt modelId="{394E0249-2803-4E21-83A0-9558CB82C9D9}" type="pres">
      <dgm:prSet presAssocID="{C5D7C352-F467-4C8B-8CA0-3CB5DE0D0656}" presName="childText" presStyleLbl="revTx" presStyleIdx="2" presStyleCnt="3">
        <dgm:presLayoutVars>
          <dgm:bulletEnabled val="1"/>
        </dgm:presLayoutVars>
      </dgm:prSet>
      <dgm:spPr bwMode="auto"/>
    </dgm:pt>
  </dgm:ptLst>
  <dgm:cxnLst>
    <dgm:cxn modelId="{39EFA20A-4F57-45F5-B9E2-71B969147C4A}" srcId="{1293E40A-2E59-416D-96B8-F0B892B4845A}" destId="{6319D922-1695-4D12-AF29-F1E6C922FB2D}" srcOrd="1" destOrd="0" parTransId="{F5D3B0DF-6FD5-48A7-94B9-F457000306E1}" sibTransId="{507D0AF5-9D6E-41EF-96CF-65577392832F}"/>
    <dgm:cxn modelId="{E7C9D514-5119-4A19-9B41-6E0AC5C39EF5}" srcId="{1293E40A-2E59-416D-96B8-F0B892B4845A}" destId="{C55633C6-0E72-4EDE-8B74-575B02E6DC9C}" srcOrd="0" destOrd="0" parTransId="{84322F7C-3162-478F-B676-7262629EE887}" sibTransId="{128AAB17-BA71-42C3-B6CB-36F2B59BF19C}"/>
    <dgm:cxn modelId="{439A4818-3672-466D-AC6E-FA6727AB4865}" type="presOf" srcId="{1293E40A-2E59-416D-96B8-F0B892B4845A}" destId="{A4B35308-8EED-44C4-B970-69443708F075}" srcOrd="0" destOrd="0" presId="urn:microsoft.com/office/officeart/2005/8/layout/vList2"/>
    <dgm:cxn modelId="{1A217D2B-8B95-4D01-98F3-C4C5434CEDE3}" srcId="{6319D922-1695-4D12-AF29-F1E6C922FB2D}" destId="{BDD850C8-AF87-4C02-B208-C6A993E1A599}" srcOrd="1" destOrd="0" parTransId="{A0B0A200-6A43-4E92-927B-97AEAF24BF66}" sibTransId="{41EF6518-D416-4D3F-9A9D-F11385C8ACB5}"/>
    <dgm:cxn modelId="{5922632C-8359-4CB7-929D-EAF08817EA8B}" srcId="{C55633C6-0E72-4EDE-8B74-575B02E6DC9C}" destId="{1EE19C64-7894-4B80-A742-ECCACE57A8A0}" srcOrd="1" destOrd="0" parTransId="{D41748B4-B243-4B5C-AED0-DE1701ADFA87}" sibTransId="{C6EEF3AF-5C1C-4D24-93C8-FF6EE8B3BC34}"/>
    <dgm:cxn modelId="{A325A238-6323-4B83-8B9D-044FDBB5589A}" type="presOf" srcId="{AE4664D8-3952-47EE-931F-8289B8601571}" destId="{394E0249-2803-4E21-83A0-9558CB82C9D9}" srcOrd="0" destOrd="0" presId="urn:microsoft.com/office/officeart/2005/8/layout/vList2"/>
    <dgm:cxn modelId="{F67B9E68-35D5-45B9-9CDA-35BD1AB55F16}" type="presOf" srcId="{1EE19C64-7894-4B80-A742-ECCACE57A8A0}" destId="{1B74F299-BF35-4707-97B6-A0B89BDB1E68}" srcOrd="0" destOrd="1" presId="urn:microsoft.com/office/officeart/2005/8/layout/vList2"/>
    <dgm:cxn modelId="{46989549-53BC-4427-9E8D-00643128DD06}" srcId="{1293E40A-2E59-416D-96B8-F0B892B4845A}" destId="{C5D7C352-F467-4C8B-8CA0-3CB5DE0D0656}" srcOrd="2" destOrd="0" parTransId="{7AEA38E0-ECF9-4375-886B-373DB769EE87}" sibTransId="{63901395-21D7-490B-B5DB-BB9146E8A0AF}"/>
    <dgm:cxn modelId="{1F99A473-D81C-4BC0-A9D6-44234C5F61A6}" type="presOf" srcId="{6319D922-1695-4D12-AF29-F1E6C922FB2D}" destId="{1B521610-BA6C-441B-9CFF-05556BB5DF6D}" srcOrd="0" destOrd="0" presId="urn:microsoft.com/office/officeart/2005/8/layout/vList2"/>
    <dgm:cxn modelId="{786A309E-20E2-4238-B76A-98F78A9621B5}" srcId="{C5D7C352-F467-4C8B-8CA0-3CB5DE0D0656}" destId="{AE4664D8-3952-47EE-931F-8289B8601571}" srcOrd="0" destOrd="0" parTransId="{3E9DEB92-65F4-4F89-BE48-960D3B65BB3C}" sibTransId="{CA1646A8-64C1-460D-A7D4-067ED78BF4FA}"/>
    <dgm:cxn modelId="{07ADA8A2-7C60-4236-9E5C-62571258C9F5}" type="presOf" srcId="{BDD850C8-AF87-4C02-B208-C6A993E1A599}" destId="{66F207FA-1676-4474-AB96-08C073EE4BBF}" srcOrd="0" destOrd="1" presId="urn:microsoft.com/office/officeart/2005/8/layout/vList2"/>
    <dgm:cxn modelId="{FF0F02A7-4DAC-4FEA-97A8-7D15AE9FB7A4}" srcId="{C55633C6-0E72-4EDE-8B74-575B02E6DC9C}" destId="{BD5740DB-5421-4002-849A-B1904C6DF164}" srcOrd="0" destOrd="0" parTransId="{7CAC9E3E-C246-4DC9-95EB-B49C315FCAE5}" sibTransId="{FDA84149-E5FF-41E0-BA83-960E9A502ED3}"/>
    <dgm:cxn modelId="{817208B9-13E2-4DAA-AC4B-D98C375EE2CA}" type="presOf" srcId="{C5D7C352-F467-4C8B-8CA0-3CB5DE0D0656}" destId="{E9EE06F8-AA5B-49AC-AEB4-6E89D4BFEF06}" srcOrd="0" destOrd="0" presId="urn:microsoft.com/office/officeart/2005/8/layout/vList2"/>
    <dgm:cxn modelId="{EE73BAC4-F48A-408F-B1D0-55FE6E90E471}" type="presOf" srcId="{BD5740DB-5421-4002-849A-B1904C6DF164}" destId="{1B74F299-BF35-4707-97B6-A0B89BDB1E68}" srcOrd="0" destOrd="0" presId="urn:microsoft.com/office/officeart/2005/8/layout/vList2"/>
    <dgm:cxn modelId="{139E6CE7-993D-47F7-9057-A91C9DE5788B}" type="presOf" srcId="{C55633C6-0E72-4EDE-8B74-575B02E6DC9C}" destId="{CCFDDB40-C65A-4EB8-89E7-545F9C377D8F}" srcOrd="0" destOrd="0" presId="urn:microsoft.com/office/officeart/2005/8/layout/vList2"/>
    <dgm:cxn modelId="{97A36FF2-563F-4865-A295-543A0994B824}" type="presOf" srcId="{FA77649D-CB21-468B-BC08-16F8A8EFCAAC}" destId="{66F207FA-1676-4474-AB96-08C073EE4BBF}" srcOrd="0" destOrd="0" presId="urn:microsoft.com/office/officeart/2005/8/layout/vList2"/>
    <dgm:cxn modelId="{407E10F7-F355-48AB-86E2-CF93E1E98FA1}" srcId="{6319D922-1695-4D12-AF29-F1E6C922FB2D}" destId="{FA77649D-CB21-468B-BC08-16F8A8EFCAAC}" srcOrd="0" destOrd="0" parTransId="{7C3F35C7-FB57-42A0-8259-49FBF139578D}" sibTransId="{F81D7A3D-BCE4-4AED-A921-A9568BD6B2EF}"/>
    <dgm:cxn modelId="{8E037E2F-D395-477E-A781-331E5CBFBC1D}" type="presParOf" srcId="{A4B35308-8EED-44C4-B970-69443708F075}" destId="{CCFDDB40-C65A-4EB8-89E7-545F9C377D8F}" srcOrd="0" destOrd="0" presId="urn:microsoft.com/office/officeart/2005/8/layout/vList2"/>
    <dgm:cxn modelId="{A24421F7-8505-4D48-844A-6EED42E0AB2A}" type="presParOf" srcId="{A4B35308-8EED-44C4-B970-69443708F075}" destId="{1B74F299-BF35-4707-97B6-A0B89BDB1E68}" srcOrd="1" destOrd="0" presId="urn:microsoft.com/office/officeart/2005/8/layout/vList2"/>
    <dgm:cxn modelId="{0D3FD8A8-DD2A-4339-8713-8BD7F4E9C5CF}" type="presParOf" srcId="{A4B35308-8EED-44C4-B970-69443708F075}" destId="{1B521610-BA6C-441B-9CFF-05556BB5DF6D}" srcOrd="2" destOrd="0" presId="urn:microsoft.com/office/officeart/2005/8/layout/vList2"/>
    <dgm:cxn modelId="{0A3E9275-B4CE-45C8-80A0-7C9E4EAB2CFA}" type="presParOf" srcId="{A4B35308-8EED-44C4-B970-69443708F075}" destId="{66F207FA-1676-4474-AB96-08C073EE4BBF}" srcOrd="3" destOrd="0" presId="urn:microsoft.com/office/officeart/2005/8/layout/vList2"/>
    <dgm:cxn modelId="{051E69C5-4697-4830-A21E-4AEF6BBBCBE5}" type="presParOf" srcId="{A4B35308-8EED-44C4-B970-69443708F075}" destId="{E9EE06F8-AA5B-49AC-AEB4-6E89D4BFEF06}" srcOrd="4" destOrd="0" presId="urn:microsoft.com/office/officeart/2005/8/layout/vList2"/>
    <dgm:cxn modelId="{7867E948-9464-4C56-A6D2-A135D662BFD6}" type="presParOf" srcId="{A4B35308-8EED-44C4-B970-69443708F075}" destId="{394E0249-2803-4E21-83A0-9558CB82C9D9}" srcOrd="5" destOrd="0" presId="urn:microsoft.com/office/officeart/2005/8/layout/vList2"/>
  </dgm:cxnLst>
  <dgm:bg/>
  <dgm:whole/>
  <dgm:extLst>
    <a:ext uri="http://schemas.microsoft.com/office/drawing/2008/diagram">
      <dsp:dataModelExt xmlns:dsp="http://schemas.microsoft.com/office/drawing/2008/diagram" relId="rId4" minVer="http://schemas.openxmlformats.org/drawingml/2006/diagram"/>
    </a:ext>
  </dgm:extLst>
</dgm:dataModel>
</file>

<file path=ppt/diagrams/data6.xml><?xml version="1.0" encoding="utf-8"?>
<dgm:dataModel xmlns:dgm="http://schemas.openxmlformats.org/drawingml/2006/diagram" xmlns:a="http://schemas.openxmlformats.org/drawingml/2006/main" xmlns:r="http://schemas.openxmlformats.org/officeDocument/2006/relationships">
  <dgm:ptLst>
    <dgm:pt modelId="{EDEDCF40-7E8C-4881-8D30-C01B3F9420C3}" type="doc">
      <dgm:prSet loTypeId="urn:microsoft.com/office/officeart/2005/8/layout/chevron2" loCatId="process" qsTypeId="urn:microsoft.com/office/officeart/2005/8/quickstyle/simple1" qsCatId="simple" csTypeId="urn:microsoft.com/office/officeart/2005/8/colors/colorful5" csCatId="colorful" phldr="1"/>
      <dgm:spPr bwMode="auto"/>
      <dgm:t>
        <a:bodyPr/>
        <a:lstStyle/>
        <a:p>
          <a:pPr>
            <a:defRPr/>
          </a:pPr>
          <a:endParaRPr lang="de-DE"/>
        </a:p>
      </dgm:t>
    </dgm:pt>
    <dgm:pt modelId="{3273A30C-B890-4AAF-B851-9B7ACEEFFED9}">
      <dgm:prSet phldrT="[Text]"/>
      <dgm:spPr bwMode="auto"/>
      <dgm:t>
        <a:bodyPr/>
        <a:lstStyle/>
        <a:p>
          <a:pPr>
            <a:defRPr/>
          </a:pPr>
          <a:r>
            <a:rPr lang="de-DE" b="1"/>
            <a:t>Analyse</a:t>
          </a:r>
          <a:endParaRPr/>
        </a:p>
      </dgm:t>
    </dgm:pt>
    <dgm:pt modelId="{A572851B-7BF0-42C9-99DD-C946E4D1EA31}" type="parTrans" cxnId="{BE90E8AA-5E24-445E-A313-FAA419339FC8}">
      <dgm:prSet/>
      <dgm:spPr bwMode="auto"/>
      <dgm:t>
        <a:bodyPr/>
        <a:lstStyle/>
        <a:p>
          <a:pPr>
            <a:defRPr/>
          </a:pPr>
          <a:endParaRPr lang="de-DE"/>
        </a:p>
      </dgm:t>
    </dgm:pt>
    <dgm:pt modelId="{748E5C8E-83E3-415D-9C6E-6B35B042B288}" type="sibTrans" cxnId="{BE90E8AA-5E24-445E-A313-FAA419339FC8}">
      <dgm:prSet/>
      <dgm:spPr bwMode="auto"/>
      <dgm:t>
        <a:bodyPr/>
        <a:lstStyle/>
        <a:p>
          <a:pPr>
            <a:defRPr/>
          </a:pPr>
          <a:endParaRPr lang="de-DE"/>
        </a:p>
      </dgm:t>
    </dgm:pt>
    <dgm:pt modelId="{A3F93AD1-C901-46F0-8511-FD34C80C11D5}">
      <dgm:prSet phldrT="[Text]"/>
      <dgm:spPr bwMode="auto"/>
      <dgm:t>
        <a:bodyPr/>
        <a:lstStyle/>
        <a:p>
          <a:pPr>
            <a:defRPr/>
          </a:pPr>
          <a:r>
            <a:rPr lang="de-DE"/>
            <a:t>Bedarf abfragen (z.B. Notwendigkeiten und Wünsche)</a:t>
          </a:r>
          <a:endParaRPr/>
        </a:p>
      </dgm:t>
    </dgm:pt>
    <dgm:pt modelId="{7AD92756-B779-4B78-8DF3-F27D6C022E6A}" type="parTrans" cxnId="{6284BB49-B3AB-4478-8535-28B4D1D0C08C}">
      <dgm:prSet/>
      <dgm:spPr bwMode="auto"/>
      <dgm:t>
        <a:bodyPr/>
        <a:lstStyle/>
        <a:p>
          <a:pPr>
            <a:defRPr/>
          </a:pPr>
          <a:endParaRPr lang="de-DE"/>
        </a:p>
      </dgm:t>
    </dgm:pt>
    <dgm:pt modelId="{80105B07-D63E-4033-97AC-D629785EBE7A}" type="sibTrans" cxnId="{6284BB49-B3AB-4478-8535-28B4D1D0C08C}">
      <dgm:prSet/>
      <dgm:spPr bwMode="auto"/>
      <dgm:t>
        <a:bodyPr/>
        <a:lstStyle/>
        <a:p>
          <a:pPr>
            <a:defRPr/>
          </a:pPr>
          <a:endParaRPr lang="de-DE"/>
        </a:p>
      </dgm:t>
    </dgm:pt>
    <dgm:pt modelId="{8B459F5C-C2ED-4EFC-823C-4D67384552A2}">
      <dgm:prSet phldrT="[Text]"/>
      <dgm:spPr bwMode="auto"/>
      <dgm:t>
        <a:bodyPr/>
        <a:lstStyle/>
        <a:p>
          <a:pPr>
            <a:defRPr/>
          </a:pPr>
          <a:r>
            <a:rPr lang="de-DE"/>
            <a:t>Unterstützungsbereiche festlegen</a:t>
          </a:r>
          <a:endParaRPr/>
        </a:p>
      </dgm:t>
    </dgm:pt>
    <dgm:pt modelId="{895805D0-10CF-4D4B-A9D1-885CF3D5FCBC}" type="parTrans" cxnId="{7F7A0D8A-4080-4AE5-A9F0-92869909B8A6}">
      <dgm:prSet/>
      <dgm:spPr bwMode="auto"/>
      <dgm:t>
        <a:bodyPr/>
        <a:lstStyle/>
        <a:p>
          <a:pPr>
            <a:defRPr/>
          </a:pPr>
          <a:endParaRPr lang="de-DE"/>
        </a:p>
      </dgm:t>
    </dgm:pt>
    <dgm:pt modelId="{E5BDF147-0310-48A3-8CEC-C0136EFB8C3A}" type="sibTrans" cxnId="{7F7A0D8A-4080-4AE5-A9F0-92869909B8A6}">
      <dgm:prSet/>
      <dgm:spPr bwMode="auto"/>
      <dgm:t>
        <a:bodyPr/>
        <a:lstStyle/>
        <a:p>
          <a:pPr>
            <a:defRPr/>
          </a:pPr>
          <a:endParaRPr lang="de-DE"/>
        </a:p>
      </dgm:t>
    </dgm:pt>
    <dgm:pt modelId="{8BAC2275-CB14-479E-8393-F2AA66CFEC57}">
      <dgm:prSet phldrT="[Text]"/>
      <dgm:spPr bwMode="auto"/>
      <dgm:t>
        <a:bodyPr/>
        <a:lstStyle/>
        <a:p>
          <a:pPr>
            <a:defRPr/>
          </a:pPr>
          <a:r>
            <a:rPr lang="de-DE" b="1"/>
            <a:t>Erarbeitung</a:t>
          </a:r>
          <a:endParaRPr/>
        </a:p>
      </dgm:t>
    </dgm:pt>
    <dgm:pt modelId="{363B1979-8EEC-4CEE-9C5B-C70ABFF3457A}" type="parTrans" cxnId="{722414BA-4C28-48B3-9273-6D41E582AED3}">
      <dgm:prSet/>
      <dgm:spPr bwMode="auto"/>
      <dgm:t>
        <a:bodyPr/>
        <a:lstStyle/>
        <a:p>
          <a:pPr>
            <a:defRPr/>
          </a:pPr>
          <a:endParaRPr lang="de-DE"/>
        </a:p>
      </dgm:t>
    </dgm:pt>
    <dgm:pt modelId="{44B5C6A5-9B4B-4C07-B1DA-850ACB3419D7}" type="sibTrans" cxnId="{722414BA-4C28-48B3-9273-6D41E582AED3}">
      <dgm:prSet/>
      <dgm:spPr bwMode="auto"/>
      <dgm:t>
        <a:bodyPr/>
        <a:lstStyle/>
        <a:p>
          <a:pPr>
            <a:defRPr/>
          </a:pPr>
          <a:endParaRPr lang="de-DE"/>
        </a:p>
      </dgm:t>
    </dgm:pt>
    <dgm:pt modelId="{ACCFF40A-867E-48A9-BCE9-8851A639463A}">
      <dgm:prSet phldrT="[Text]"/>
      <dgm:spPr bwMode="auto"/>
      <dgm:t>
        <a:bodyPr/>
        <a:lstStyle/>
        <a:p>
          <a:pPr>
            <a:defRPr/>
          </a:pPr>
          <a:r>
            <a:rPr lang="de-DE"/>
            <a:t>Lösungsvorschläge erarbeiten</a:t>
          </a:r>
          <a:endParaRPr/>
        </a:p>
      </dgm:t>
    </dgm:pt>
    <dgm:pt modelId="{168C5D39-B1CF-40EC-9DAF-A021C649F9DE}" type="parTrans" cxnId="{0EE8C983-332D-4436-A158-43CE9CAB1215}">
      <dgm:prSet/>
      <dgm:spPr bwMode="auto"/>
      <dgm:t>
        <a:bodyPr/>
        <a:lstStyle/>
        <a:p>
          <a:pPr>
            <a:defRPr/>
          </a:pPr>
          <a:endParaRPr lang="de-DE"/>
        </a:p>
      </dgm:t>
    </dgm:pt>
    <dgm:pt modelId="{1929E1B5-0D8B-4C5F-BCE2-B53B9D482E85}" type="sibTrans" cxnId="{0EE8C983-332D-4436-A158-43CE9CAB1215}">
      <dgm:prSet/>
      <dgm:spPr bwMode="auto"/>
      <dgm:t>
        <a:bodyPr/>
        <a:lstStyle/>
        <a:p>
          <a:pPr>
            <a:defRPr/>
          </a:pPr>
          <a:endParaRPr lang="de-DE"/>
        </a:p>
      </dgm:t>
    </dgm:pt>
    <dgm:pt modelId="{1A764B4E-763F-4137-93AC-C505BE8C5556}">
      <dgm:prSet phldrT="[Text]"/>
      <dgm:spPr bwMode="auto"/>
      <dgm:t>
        <a:bodyPr/>
        <a:lstStyle/>
        <a:p>
          <a:pPr>
            <a:defRPr/>
          </a:pPr>
          <a:r>
            <a:rPr lang="de-DE"/>
            <a:t>Zuständigkeiten anpassen</a:t>
          </a:r>
          <a:endParaRPr/>
        </a:p>
      </dgm:t>
    </dgm:pt>
    <dgm:pt modelId="{3661EA48-E523-4922-82C8-790D70FF519A}" type="parTrans" cxnId="{1E2180DC-7631-4E5A-B8C1-3A4AC263E476}">
      <dgm:prSet/>
      <dgm:spPr bwMode="auto"/>
      <dgm:t>
        <a:bodyPr/>
        <a:lstStyle/>
        <a:p>
          <a:pPr>
            <a:defRPr/>
          </a:pPr>
          <a:endParaRPr lang="de-DE"/>
        </a:p>
      </dgm:t>
    </dgm:pt>
    <dgm:pt modelId="{124628E3-B1E1-46CB-BA31-68E90CEC294C}" type="sibTrans" cxnId="{1E2180DC-7631-4E5A-B8C1-3A4AC263E476}">
      <dgm:prSet/>
      <dgm:spPr bwMode="auto"/>
      <dgm:t>
        <a:bodyPr/>
        <a:lstStyle/>
        <a:p>
          <a:pPr>
            <a:defRPr/>
          </a:pPr>
          <a:endParaRPr lang="de-DE"/>
        </a:p>
      </dgm:t>
    </dgm:pt>
    <dgm:pt modelId="{7242BD07-4F12-4575-ABE4-E0EF4E051628}">
      <dgm:prSet phldrT="[Text]"/>
      <dgm:spPr bwMode="auto"/>
      <dgm:t>
        <a:bodyPr/>
        <a:lstStyle/>
        <a:p>
          <a:pPr>
            <a:defRPr/>
          </a:pPr>
          <a:r>
            <a:rPr lang="de-DE" b="1"/>
            <a:t>Umsetzung</a:t>
          </a:r>
          <a:endParaRPr/>
        </a:p>
      </dgm:t>
    </dgm:pt>
    <dgm:pt modelId="{35ECCA94-C2AA-4813-9E1D-ED2B1C039E8A}" type="parTrans" cxnId="{C6C864F6-DD1E-4896-9603-A08C394F4458}">
      <dgm:prSet/>
      <dgm:spPr bwMode="auto"/>
      <dgm:t>
        <a:bodyPr/>
        <a:lstStyle/>
        <a:p>
          <a:pPr>
            <a:defRPr/>
          </a:pPr>
          <a:endParaRPr lang="de-DE"/>
        </a:p>
      </dgm:t>
    </dgm:pt>
    <dgm:pt modelId="{C69AFBD8-1099-41A1-9A00-0DD508212709}" type="sibTrans" cxnId="{C6C864F6-DD1E-4896-9603-A08C394F4458}">
      <dgm:prSet/>
      <dgm:spPr bwMode="auto"/>
      <dgm:t>
        <a:bodyPr/>
        <a:lstStyle/>
        <a:p>
          <a:pPr>
            <a:defRPr/>
          </a:pPr>
          <a:endParaRPr lang="de-DE"/>
        </a:p>
      </dgm:t>
    </dgm:pt>
    <dgm:pt modelId="{A475C7FB-DC34-468E-AEE6-F1E2F9DBE211}">
      <dgm:prSet phldrT="[Text]"/>
      <dgm:spPr bwMode="auto"/>
      <dgm:t>
        <a:bodyPr/>
        <a:lstStyle/>
        <a:p>
          <a:pPr>
            <a:defRPr/>
          </a:pPr>
          <a:r>
            <a:rPr lang="de-DE"/>
            <a:t>Arbeits- und Rahmenbedingungen optimieren</a:t>
          </a:r>
          <a:endParaRPr/>
        </a:p>
      </dgm:t>
    </dgm:pt>
    <dgm:pt modelId="{91B4647B-7AAA-491B-8928-56B37C3A0320}" type="parTrans" cxnId="{6CE69AEA-ABDD-4FD9-A601-A4DB802DD88B}">
      <dgm:prSet/>
      <dgm:spPr bwMode="auto"/>
      <dgm:t>
        <a:bodyPr/>
        <a:lstStyle/>
        <a:p>
          <a:pPr>
            <a:defRPr/>
          </a:pPr>
          <a:endParaRPr lang="de-DE"/>
        </a:p>
      </dgm:t>
    </dgm:pt>
    <dgm:pt modelId="{F4967122-9466-4890-A7F3-FDAC6EC07D5B}" type="sibTrans" cxnId="{6CE69AEA-ABDD-4FD9-A601-A4DB802DD88B}">
      <dgm:prSet/>
      <dgm:spPr bwMode="auto"/>
      <dgm:t>
        <a:bodyPr/>
        <a:lstStyle/>
        <a:p>
          <a:pPr>
            <a:defRPr/>
          </a:pPr>
          <a:endParaRPr lang="de-DE"/>
        </a:p>
      </dgm:t>
    </dgm:pt>
    <dgm:pt modelId="{AF64A860-9088-4D83-A120-A59B356E3832}">
      <dgm:prSet phldrT="[Text]"/>
      <dgm:spPr bwMode="auto"/>
      <dgm:t>
        <a:bodyPr/>
        <a:lstStyle/>
        <a:p>
          <a:pPr>
            <a:defRPr/>
          </a:pPr>
          <a:r>
            <a:rPr lang="de-DE"/>
            <a:t>Rahmenbedingungen und Zuständigkeiten wertschätzend kommunizieren </a:t>
          </a:r>
          <a:endParaRPr/>
        </a:p>
      </dgm:t>
    </dgm:pt>
    <dgm:pt modelId="{FE7E58AB-1BC2-4CF0-9347-245B6C355CF2}" type="parTrans" cxnId="{8DFC20C2-EB90-4C45-A9D1-7BABDB570D26}">
      <dgm:prSet/>
      <dgm:spPr bwMode="auto"/>
      <dgm:t>
        <a:bodyPr/>
        <a:lstStyle/>
        <a:p>
          <a:pPr>
            <a:defRPr/>
          </a:pPr>
          <a:endParaRPr lang="de-DE"/>
        </a:p>
      </dgm:t>
    </dgm:pt>
    <dgm:pt modelId="{8953ACCE-171B-4420-B06B-B0223D791620}" type="sibTrans" cxnId="{8DFC20C2-EB90-4C45-A9D1-7BABDB570D26}">
      <dgm:prSet/>
      <dgm:spPr bwMode="auto"/>
      <dgm:t>
        <a:bodyPr/>
        <a:lstStyle/>
        <a:p>
          <a:pPr>
            <a:defRPr/>
          </a:pPr>
          <a:endParaRPr lang="de-DE"/>
        </a:p>
      </dgm:t>
    </dgm:pt>
    <dgm:pt modelId="{85196DA5-4519-442B-B719-E85637484C32}" type="pres">
      <dgm:prSet presAssocID="{EDEDCF40-7E8C-4881-8D30-C01B3F9420C3}" presName="linearFlow" presStyleCnt="0">
        <dgm:presLayoutVars>
          <dgm:dir val="norm"/>
          <dgm:animLvl val="lvl"/>
          <dgm:resizeHandles val="exact"/>
        </dgm:presLayoutVars>
      </dgm:prSet>
      <dgm:spPr bwMode="auto"/>
    </dgm:pt>
    <dgm:pt modelId="{9D9B3E69-C22C-41AE-989D-EA59D9775242}" type="pres">
      <dgm:prSet presAssocID="{3273A30C-B890-4AAF-B851-9B7ACEEFFED9}" presName="composite" presStyleCnt="0"/>
      <dgm:spPr bwMode="auto"/>
    </dgm:pt>
    <dgm:pt modelId="{8B63A8A2-003A-44A5-B35E-F808148E19F6}" type="pres">
      <dgm:prSet presAssocID="{3273A30C-B890-4AAF-B851-9B7ACEEFFED9}" presName="parentText" presStyleLbl="alignNode1" presStyleIdx="0" presStyleCnt="3">
        <dgm:presLayoutVars>
          <dgm:chMax val="1"/>
          <dgm:bulletEnabled val="1"/>
        </dgm:presLayoutVars>
      </dgm:prSet>
      <dgm:spPr bwMode="auto"/>
    </dgm:pt>
    <dgm:pt modelId="{60F0DDA3-CD76-485A-996E-336AA961CB26}" type="pres">
      <dgm:prSet presAssocID="{3273A30C-B890-4AAF-B851-9B7ACEEFFED9}" presName="descendantText" presStyleLbl="alignAcc1" presStyleIdx="0" presStyleCnt="3">
        <dgm:presLayoutVars>
          <dgm:bulletEnabled val="1"/>
        </dgm:presLayoutVars>
      </dgm:prSet>
      <dgm:spPr bwMode="auto"/>
    </dgm:pt>
    <dgm:pt modelId="{2E81A6DA-346E-49C9-9127-5947C4048686}" type="pres">
      <dgm:prSet presAssocID="{748E5C8E-83E3-415D-9C6E-6B35B042B288}" presName="sp" presStyleCnt="0"/>
      <dgm:spPr bwMode="auto"/>
    </dgm:pt>
    <dgm:pt modelId="{CC9D72B3-B657-4DCA-BF05-C8C59099E74A}" type="pres">
      <dgm:prSet presAssocID="{8BAC2275-CB14-479E-8393-F2AA66CFEC57}" presName="composite" presStyleCnt="0"/>
      <dgm:spPr bwMode="auto"/>
    </dgm:pt>
    <dgm:pt modelId="{BFB214EB-DF0F-4A30-9D10-C89F02C0988D}" type="pres">
      <dgm:prSet presAssocID="{8BAC2275-CB14-479E-8393-F2AA66CFEC57}" presName="parentText" presStyleLbl="alignNode1" presStyleIdx="1" presStyleCnt="3">
        <dgm:presLayoutVars>
          <dgm:chMax val="1"/>
          <dgm:bulletEnabled val="1"/>
        </dgm:presLayoutVars>
      </dgm:prSet>
      <dgm:spPr bwMode="auto"/>
    </dgm:pt>
    <dgm:pt modelId="{431B5803-DC86-4876-8024-3E0A64105634}" type="pres">
      <dgm:prSet presAssocID="{8BAC2275-CB14-479E-8393-F2AA66CFEC57}" presName="descendantText" presStyleLbl="alignAcc1" presStyleIdx="1" presStyleCnt="3">
        <dgm:presLayoutVars>
          <dgm:bulletEnabled val="1"/>
        </dgm:presLayoutVars>
      </dgm:prSet>
      <dgm:spPr bwMode="auto"/>
    </dgm:pt>
    <dgm:pt modelId="{816A04A0-2474-4119-BAE1-91726D0350B8}" type="pres">
      <dgm:prSet presAssocID="{44B5C6A5-9B4B-4C07-B1DA-850ACB3419D7}" presName="sp" presStyleCnt="0"/>
      <dgm:spPr bwMode="auto"/>
    </dgm:pt>
    <dgm:pt modelId="{B86A5988-F528-4F69-A97B-A07132CA1528}" type="pres">
      <dgm:prSet presAssocID="{7242BD07-4F12-4575-ABE4-E0EF4E051628}" presName="composite" presStyleCnt="0"/>
      <dgm:spPr bwMode="auto"/>
    </dgm:pt>
    <dgm:pt modelId="{09BCD3D4-A290-4FDB-8403-3C23FFCEFDF5}" type="pres">
      <dgm:prSet presAssocID="{7242BD07-4F12-4575-ABE4-E0EF4E051628}" presName="parentText" presStyleLbl="alignNode1" presStyleIdx="2" presStyleCnt="3">
        <dgm:presLayoutVars>
          <dgm:chMax val="1"/>
          <dgm:bulletEnabled val="1"/>
        </dgm:presLayoutVars>
      </dgm:prSet>
      <dgm:spPr bwMode="auto"/>
    </dgm:pt>
    <dgm:pt modelId="{CF199785-AB65-4A87-849B-292463F5BAEE}" type="pres">
      <dgm:prSet presAssocID="{7242BD07-4F12-4575-ABE4-E0EF4E051628}" presName="descendantText" presStyleLbl="alignAcc1" presStyleIdx="2" presStyleCnt="3">
        <dgm:presLayoutVars>
          <dgm:bulletEnabled val="1"/>
        </dgm:presLayoutVars>
      </dgm:prSet>
      <dgm:spPr bwMode="auto"/>
    </dgm:pt>
  </dgm:ptLst>
  <dgm:cxnLst>
    <dgm:cxn modelId="{B4538714-3810-4BC9-ABCE-40BC628EA021}" type="presOf" srcId="{ACCFF40A-867E-48A9-BCE9-8851A639463A}" destId="{431B5803-DC86-4876-8024-3E0A64105634}" srcOrd="0" destOrd="0" presId="urn:microsoft.com/office/officeart/2005/8/layout/chevron2"/>
    <dgm:cxn modelId="{B0898D32-4CA5-4E76-97C3-C9B595A530DF}" type="presOf" srcId="{A3F93AD1-C901-46F0-8511-FD34C80C11D5}" destId="{60F0DDA3-CD76-485A-996E-336AA961CB26}" srcOrd="0" destOrd="0" presId="urn:microsoft.com/office/officeart/2005/8/layout/chevron2"/>
    <dgm:cxn modelId="{6284BB49-B3AB-4478-8535-28B4D1D0C08C}" srcId="{3273A30C-B890-4AAF-B851-9B7ACEEFFED9}" destId="{A3F93AD1-C901-46F0-8511-FD34C80C11D5}" srcOrd="0" destOrd="0" parTransId="{7AD92756-B779-4B78-8DF3-F27D6C022E6A}" sibTransId="{80105B07-D63E-4033-97AC-D629785EBE7A}"/>
    <dgm:cxn modelId="{9F413A4A-B1FC-4E9E-B117-DF698B822C69}" type="presOf" srcId="{A475C7FB-DC34-468E-AEE6-F1E2F9DBE211}" destId="{CF199785-AB65-4A87-849B-292463F5BAEE}" srcOrd="0" destOrd="0" presId="urn:microsoft.com/office/officeart/2005/8/layout/chevron2"/>
    <dgm:cxn modelId="{A0CA4A6A-1FB6-43F2-8DEE-DB817E015357}" type="presOf" srcId="{8BAC2275-CB14-479E-8393-F2AA66CFEC57}" destId="{BFB214EB-DF0F-4A30-9D10-C89F02C0988D}" srcOrd="0" destOrd="0" presId="urn:microsoft.com/office/officeart/2005/8/layout/chevron2"/>
    <dgm:cxn modelId="{AEAE694C-0BEC-4100-928E-073528C3D6DF}" type="presOf" srcId="{3273A30C-B890-4AAF-B851-9B7ACEEFFED9}" destId="{8B63A8A2-003A-44A5-B35E-F808148E19F6}" srcOrd="0" destOrd="0" presId="urn:microsoft.com/office/officeart/2005/8/layout/chevron2"/>
    <dgm:cxn modelId="{0EE8C983-332D-4436-A158-43CE9CAB1215}" srcId="{8BAC2275-CB14-479E-8393-F2AA66CFEC57}" destId="{ACCFF40A-867E-48A9-BCE9-8851A639463A}" srcOrd="0" destOrd="0" parTransId="{168C5D39-B1CF-40EC-9DAF-A021C649F9DE}" sibTransId="{1929E1B5-0D8B-4C5F-BCE2-B53B9D482E85}"/>
    <dgm:cxn modelId="{7F7A0D8A-4080-4AE5-A9F0-92869909B8A6}" srcId="{3273A30C-B890-4AAF-B851-9B7ACEEFFED9}" destId="{8B459F5C-C2ED-4EFC-823C-4D67384552A2}" srcOrd="1" destOrd="0" parTransId="{895805D0-10CF-4D4B-A9D1-885CF3D5FCBC}" sibTransId="{E5BDF147-0310-48A3-8CEC-C0136EFB8C3A}"/>
    <dgm:cxn modelId="{E8610C8E-96B7-4248-963E-1D073BC17B1D}" type="presOf" srcId="{1A764B4E-763F-4137-93AC-C505BE8C5556}" destId="{431B5803-DC86-4876-8024-3E0A64105634}" srcOrd="0" destOrd="1" presId="urn:microsoft.com/office/officeart/2005/8/layout/chevron2"/>
    <dgm:cxn modelId="{67F1448E-3ADE-4ED4-9492-264C6D9F0B5B}" type="presOf" srcId="{7242BD07-4F12-4575-ABE4-E0EF4E051628}" destId="{09BCD3D4-A290-4FDB-8403-3C23FFCEFDF5}" srcOrd="0" destOrd="0" presId="urn:microsoft.com/office/officeart/2005/8/layout/chevron2"/>
    <dgm:cxn modelId="{BE90E8AA-5E24-445E-A313-FAA419339FC8}" srcId="{EDEDCF40-7E8C-4881-8D30-C01B3F9420C3}" destId="{3273A30C-B890-4AAF-B851-9B7ACEEFFED9}" srcOrd="0" destOrd="0" parTransId="{A572851B-7BF0-42C9-99DD-C946E4D1EA31}" sibTransId="{748E5C8E-83E3-415D-9C6E-6B35B042B288}"/>
    <dgm:cxn modelId="{7F800BB3-0A0A-48FC-8F79-029DE6505800}" type="presOf" srcId="{AF64A860-9088-4D83-A120-A59B356E3832}" destId="{CF199785-AB65-4A87-849B-292463F5BAEE}" srcOrd="0" destOrd="1" presId="urn:microsoft.com/office/officeart/2005/8/layout/chevron2"/>
    <dgm:cxn modelId="{722414BA-4C28-48B3-9273-6D41E582AED3}" srcId="{EDEDCF40-7E8C-4881-8D30-C01B3F9420C3}" destId="{8BAC2275-CB14-479E-8393-F2AA66CFEC57}" srcOrd="1" destOrd="0" parTransId="{363B1979-8EEC-4CEE-9C5B-C70ABFF3457A}" sibTransId="{44B5C6A5-9B4B-4C07-B1DA-850ACB3419D7}"/>
    <dgm:cxn modelId="{8DFC20C2-EB90-4C45-A9D1-7BABDB570D26}" srcId="{7242BD07-4F12-4575-ABE4-E0EF4E051628}" destId="{AF64A860-9088-4D83-A120-A59B356E3832}" srcOrd="1" destOrd="0" parTransId="{FE7E58AB-1BC2-4CF0-9347-245B6C355CF2}" sibTransId="{8953ACCE-171B-4420-B06B-B0223D791620}"/>
    <dgm:cxn modelId="{1E2180DC-7631-4E5A-B8C1-3A4AC263E476}" srcId="{8BAC2275-CB14-479E-8393-F2AA66CFEC57}" destId="{1A764B4E-763F-4137-93AC-C505BE8C5556}" srcOrd="1" destOrd="0" parTransId="{3661EA48-E523-4922-82C8-790D70FF519A}" sibTransId="{124628E3-B1E1-46CB-BA31-68E90CEC294C}"/>
    <dgm:cxn modelId="{6CE69AEA-ABDD-4FD9-A601-A4DB802DD88B}" srcId="{7242BD07-4F12-4575-ABE4-E0EF4E051628}" destId="{A475C7FB-DC34-468E-AEE6-F1E2F9DBE211}" srcOrd="0" destOrd="0" parTransId="{91B4647B-7AAA-491B-8928-56B37C3A0320}" sibTransId="{F4967122-9466-4890-A7F3-FDAC6EC07D5B}"/>
    <dgm:cxn modelId="{8498B2ED-1344-42B4-B0FE-F6C3090892C2}" type="presOf" srcId="{EDEDCF40-7E8C-4881-8D30-C01B3F9420C3}" destId="{85196DA5-4519-442B-B719-E85637484C32}" srcOrd="0" destOrd="0" presId="urn:microsoft.com/office/officeart/2005/8/layout/chevron2"/>
    <dgm:cxn modelId="{A4C143EF-5876-4B94-A8D3-D941F87C7A44}" type="presOf" srcId="{8B459F5C-C2ED-4EFC-823C-4D67384552A2}" destId="{60F0DDA3-CD76-485A-996E-336AA961CB26}" srcOrd="0" destOrd="1" presId="urn:microsoft.com/office/officeart/2005/8/layout/chevron2"/>
    <dgm:cxn modelId="{C6C864F6-DD1E-4896-9603-A08C394F4458}" srcId="{EDEDCF40-7E8C-4881-8D30-C01B3F9420C3}" destId="{7242BD07-4F12-4575-ABE4-E0EF4E051628}" srcOrd="2" destOrd="0" parTransId="{35ECCA94-C2AA-4813-9E1D-ED2B1C039E8A}" sibTransId="{C69AFBD8-1099-41A1-9A00-0DD508212709}"/>
    <dgm:cxn modelId="{13E952FE-3020-41DE-B0CB-C757FFD43A9E}" type="presParOf" srcId="{85196DA5-4519-442B-B719-E85637484C32}" destId="{9D9B3E69-C22C-41AE-989D-EA59D9775242}" srcOrd="0" destOrd="0" presId="urn:microsoft.com/office/officeart/2005/8/layout/chevron2"/>
    <dgm:cxn modelId="{79821906-44FF-495F-83A9-5A4A57F405A8}" type="presParOf" srcId="{9D9B3E69-C22C-41AE-989D-EA59D9775242}" destId="{8B63A8A2-003A-44A5-B35E-F808148E19F6}" srcOrd="0" destOrd="0" presId="urn:microsoft.com/office/officeart/2005/8/layout/chevron2"/>
    <dgm:cxn modelId="{9CE18F3C-F9C7-4276-87DE-DA8397EEAD7F}" type="presParOf" srcId="{9D9B3E69-C22C-41AE-989D-EA59D9775242}" destId="{60F0DDA3-CD76-485A-996E-336AA961CB26}" srcOrd="1" destOrd="0" presId="urn:microsoft.com/office/officeart/2005/8/layout/chevron2"/>
    <dgm:cxn modelId="{58ED336E-982A-456B-8C3E-8AF21CE075A1}" type="presParOf" srcId="{85196DA5-4519-442B-B719-E85637484C32}" destId="{2E81A6DA-346E-49C9-9127-5947C4048686}" srcOrd="1" destOrd="0" presId="urn:microsoft.com/office/officeart/2005/8/layout/chevron2"/>
    <dgm:cxn modelId="{B098749D-6E10-4C82-8D63-954801FE1F5D}" type="presParOf" srcId="{85196DA5-4519-442B-B719-E85637484C32}" destId="{CC9D72B3-B657-4DCA-BF05-C8C59099E74A}" srcOrd="2" destOrd="0" presId="urn:microsoft.com/office/officeart/2005/8/layout/chevron2"/>
    <dgm:cxn modelId="{12D27E6B-FC95-44EF-80FC-2956D3C14A58}" type="presParOf" srcId="{CC9D72B3-B657-4DCA-BF05-C8C59099E74A}" destId="{BFB214EB-DF0F-4A30-9D10-C89F02C0988D}" srcOrd="0" destOrd="0" presId="urn:microsoft.com/office/officeart/2005/8/layout/chevron2"/>
    <dgm:cxn modelId="{3531C923-3242-4F81-B9DB-B3B540A67B7A}" type="presParOf" srcId="{CC9D72B3-B657-4DCA-BF05-C8C59099E74A}" destId="{431B5803-DC86-4876-8024-3E0A64105634}" srcOrd="1" destOrd="0" presId="urn:microsoft.com/office/officeart/2005/8/layout/chevron2"/>
    <dgm:cxn modelId="{89E2CCFC-F1B0-4D52-8F51-0F7C2A94CB52}" type="presParOf" srcId="{85196DA5-4519-442B-B719-E85637484C32}" destId="{816A04A0-2474-4119-BAE1-91726D0350B8}" srcOrd="3" destOrd="0" presId="urn:microsoft.com/office/officeart/2005/8/layout/chevron2"/>
    <dgm:cxn modelId="{CCE9E570-E6A1-472B-846C-336FB329C802}" type="presParOf" srcId="{85196DA5-4519-442B-B719-E85637484C32}" destId="{B86A5988-F528-4F69-A97B-A07132CA1528}" srcOrd="4" destOrd="0" presId="urn:microsoft.com/office/officeart/2005/8/layout/chevron2"/>
    <dgm:cxn modelId="{A1C23E1E-416C-42CB-8263-A113FC13A309}" type="presParOf" srcId="{B86A5988-F528-4F69-A97B-A07132CA1528}" destId="{09BCD3D4-A290-4FDB-8403-3C23FFCEFDF5}" srcOrd="0" destOrd="0" presId="urn:microsoft.com/office/officeart/2005/8/layout/chevron2"/>
    <dgm:cxn modelId="{E29CFB61-A161-4601-9AA8-CF2424536A6A}" type="presParOf" srcId="{B86A5988-F528-4F69-A97B-A07132CA1528}" destId="{CF199785-AB65-4A87-849B-292463F5BAEE}" srcOrd="1" destOrd="0" presId="urn:microsoft.com/office/officeart/2005/8/layout/chevron2"/>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ata7.xml><?xml version="1.0" encoding="utf-8"?>
<dgm:dataModel xmlns:dgm="http://schemas.openxmlformats.org/drawingml/2006/diagram" xmlns:a="http://schemas.openxmlformats.org/drawingml/2006/main" xmlns:r="http://schemas.openxmlformats.org/officeDocument/2006/relationships">
  <dgm:ptLst>
    <dgm:pt modelId="{EDEDCF40-7E8C-4881-8D30-C01B3F9420C3}" type="doc">
      <dgm:prSet loTypeId="urn:microsoft.com/office/officeart/2005/8/layout/chevron2" loCatId="process" qsTypeId="urn:microsoft.com/office/officeart/2005/8/quickstyle/simple1" qsCatId="simple" csTypeId="urn:microsoft.com/office/officeart/2005/8/colors/colorful5" csCatId="colorful" phldr="1"/>
      <dgm:spPr bwMode="auto"/>
      <dgm:t>
        <a:bodyPr/>
        <a:lstStyle/>
        <a:p>
          <a:pPr>
            <a:defRPr/>
          </a:pPr>
          <a:endParaRPr lang="de-DE"/>
        </a:p>
      </dgm:t>
    </dgm:pt>
    <dgm:pt modelId="{3273A30C-B890-4AAF-B851-9B7ACEEFFED9}">
      <dgm:prSet phldrT="[Text]"/>
      <dgm:spPr bwMode="auto"/>
      <dgm:t>
        <a:bodyPr/>
        <a:lstStyle/>
        <a:p>
          <a:pPr>
            <a:defRPr/>
          </a:pPr>
          <a:r>
            <a:rPr lang="de-DE" b="1"/>
            <a:t>Analyse</a:t>
          </a:r>
          <a:endParaRPr/>
        </a:p>
      </dgm:t>
    </dgm:pt>
    <dgm:pt modelId="{A572851B-7BF0-42C9-99DD-C946E4D1EA31}" type="parTrans" cxnId="{BE90E8AA-5E24-445E-A313-FAA419339FC8}">
      <dgm:prSet/>
      <dgm:spPr bwMode="auto"/>
      <dgm:t>
        <a:bodyPr/>
        <a:lstStyle/>
        <a:p>
          <a:pPr>
            <a:defRPr/>
          </a:pPr>
          <a:endParaRPr lang="de-DE"/>
        </a:p>
      </dgm:t>
    </dgm:pt>
    <dgm:pt modelId="{748E5C8E-83E3-415D-9C6E-6B35B042B288}" type="sibTrans" cxnId="{BE90E8AA-5E24-445E-A313-FAA419339FC8}">
      <dgm:prSet/>
      <dgm:spPr bwMode="auto"/>
      <dgm:t>
        <a:bodyPr/>
        <a:lstStyle/>
        <a:p>
          <a:pPr>
            <a:defRPr/>
          </a:pPr>
          <a:endParaRPr lang="de-DE"/>
        </a:p>
      </dgm:t>
    </dgm:pt>
    <dgm:pt modelId="{A3F93AD1-C901-46F0-8511-FD34C80C11D5}">
      <dgm:prSet phldrT="[Text]"/>
      <dgm:spPr bwMode="auto"/>
      <dgm:t>
        <a:bodyPr/>
        <a:lstStyle/>
        <a:p>
          <a:pPr>
            <a:defRPr/>
          </a:pPr>
          <a:r>
            <a:rPr lang="de-DE"/>
            <a:t>Probleme mit der Klassenzimmertechnik </a:t>
          </a:r>
          <a:endParaRPr/>
        </a:p>
      </dgm:t>
    </dgm:pt>
    <dgm:pt modelId="{7AD92756-B779-4B78-8DF3-F27D6C022E6A}" type="parTrans" cxnId="{6284BB49-B3AB-4478-8535-28B4D1D0C08C}">
      <dgm:prSet/>
      <dgm:spPr bwMode="auto"/>
      <dgm:t>
        <a:bodyPr/>
        <a:lstStyle/>
        <a:p>
          <a:pPr>
            <a:defRPr/>
          </a:pPr>
          <a:endParaRPr lang="de-DE"/>
        </a:p>
      </dgm:t>
    </dgm:pt>
    <dgm:pt modelId="{80105B07-D63E-4033-97AC-D629785EBE7A}" type="sibTrans" cxnId="{6284BB49-B3AB-4478-8535-28B4D1D0C08C}">
      <dgm:prSet/>
      <dgm:spPr bwMode="auto"/>
      <dgm:t>
        <a:bodyPr/>
        <a:lstStyle/>
        <a:p>
          <a:pPr>
            <a:defRPr/>
          </a:pPr>
          <a:endParaRPr lang="de-DE"/>
        </a:p>
      </dgm:t>
    </dgm:pt>
    <dgm:pt modelId="{8BAC2275-CB14-479E-8393-F2AA66CFEC57}">
      <dgm:prSet phldrT="[Text]"/>
      <dgm:spPr bwMode="auto"/>
      <dgm:t>
        <a:bodyPr/>
        <a:lstStyle/>
        <a:p>
          <a:pPr>
            <a:defRPr/>
          </a:pPr>
          <a:r>
            <a:rPr lang="de-DE" b="1"/>
            <a:t>Erarbeitung</a:t>
          </a:r>
          <a:endParaRPr/>
        </a:p>
      </dgm:t>
    </dgm:pt>
    <dgm:pt modelId="{363B1979-8EEC-4CEE-9C5B-C70ABFF3457A}" type="parTrans" cxnId="{722414BA-4C28-48B3-9273-6D41E582AED3}">
      <dgm:prSet/>
      <dgm:spPr bwMode="auto"/>
      <dgm:t>
        <a:bodyPr/>
        <a:lstStyle/>
        <a:p>
          <a:pPr>
            <a:defRPr/>
          </a:pPr>
          <a:endParaRPr lang="de-DE"/>
        </a:p>
      </dgm:t>
    </dgm:pt>
    <dgm:pt modelId="{44B5C6A5-9B4B-4C07-B1DA-850ACB3419D7}" type="sibTrans" cxnId="{722414BA-4C28-48B3-9273-6D41E582AED3}">
      <dgm:prSet/>
      <dgm:spPr bwMode="auto"/>
      <dgm:t>
        <a:bodyPr/>
        <a:lstStyle/>
        <a:p>
          <a:pPr>
            <a:defRPr/>
          </a:pPr>
          <a:endParaRPr lang="de-DE"/>
        </a:p>
      </dgm:t>
    </dgm:pt>
    <dgm:pt modelId="{ACCFF40A-867E-48A9-BCE9-8851A639463A}">
      <dgm:prSet phldrT="[Text]"/>
      <dgm:spPr bwMode="auto"/>
      <dgm:t>
        <a:bodyPr/>
        <a:lstStyle/>
        <a:p>
          <a:pPr>
            <a:defRPr/>
          </a:pPr>
          <a:r>
            <a:rPr lang="de-DE"/>
            <a:t>Aufgaben verteilen</a:t>
          </a:r>
          <a:endParaRPr/>
        </a:p>
      </dgm:t>
    </dgm:pt>
    <dgm:pt modelId="{168C5D39-B1CF-40EC-9DAF-A021C649F9DE}" type="parTrans" cxnId="{0EE8C983-332D-4436-A158-43CE9CAB1215}">
      <dgm:prSet/>
      <dgm:spPr bwMode="auto"/>
      <dgm:t>
        <a:bodyPr/>
        <a:lstStyle/>
        <a:p>
          <a:pPr>
            <a:defRPr/>
          </a:pPr>
          <a:endParaRPr lang="de-DE"/>
        </a:p>
      </dgm:t>
    </dgm:pt>
    <dgm:pt modelId="{1929E1B5-0D8B-4C5F-BCE2-B53B9D482E85}" type="sibTrans" cxnId="{0EE8C983-332D-4436-A158-43CE9CAB1215}">
      <dgm:prSet/>
      <dgm:spPr bwMode="auto"/>
      <dgm:t>
        <a:bodyPr/>
        <a:lstStyle/>
        <a:p>
          <a:pPr>
            <a:defRPr/>
          </a:pPr>
          <a:endParaRPr lang="de-DE"/>
        </a:p>
      </dgm:t>
    </dgm:pt>
    <dgm:pt modelId="{7242BD07-4F12-4575-ABE4-E0EF4E051628}">
      <dgm:prSet phldrT="[Text]"/>
      <dgm:spPr bwMode="auto"/>
      <dgm:t>
        <a:bodyPr/>
        <a:lstStyle/>
        <a:p>
          <a:pPr>
            <a:defRPr/>
          </a:pPr>
          <a:r>
            <a:rPr lang="de-DE" b="1"/>
            <a:t>Umsetzung</a:t>
          </a:r>
          <a:endParaRPr/>
        </a:p>
      </dgm:t>
    </dgm:pt>
    <dgm:pt modelId="{35ECCA94-C2AA-4813-9E1D-ED2B1C039E8A}" type="parTrans" cxnId="{C6C864F6-DD1E-4896-9603-A08C394F4458}">
      <dgm:prSet/>
      <dgm:spPr bwMode="auto"/>
      <dgm:t>
        <a:bodyPr/>
        <a:lstStyle/>
        <a:p>
          <a:pPr>
            <a:defRPr/>
          </a:pPr>
          <a:endParaRPr lang="de-DE"/>
        </a:p>
      </dgm:t>
    </dgm:pt>
    <dgm:pt modelId="{C69AFBD8-1099-41A1-9A00-0DD508212709}" type="sibTrans" cxnId="{C6C864F6-DD1E-4896-9603-A08C394F4458}">
      <dgm:prSet/>
      <dgm:spPr bwMode="auto"/>
      <dgm:t>
        <a:bodyPr/>
        <a:lstStyle/>
        <a:p>
          <a:pPr>
            <a:defRPr/>
          </a:pPr>
          <a:endParaRPr lang="de-DE"/>
        </a:p>
      </dgm:t>
    </dgm:pt>
    <dgm:pt modelId="{A475C7FB-DC34-468E-AEE6-F1E2F9DBE211}">
      <dgm:prSet phldrT="[Text]"/>
      <dgm:spPr bwMode="auto"/>
      <dgm:t>
        <a:bodyPr/>
        <a:lstStyle/>
        <a:p>
          <a:pPr>
            <a:defRPr/>
          </a:pPr>
          <a:r>
            <a:rPr lang="de-DE"/>
            <a:t>Zuständigkeiten durch die Schulleitung kommunizieren</a:t>
          </a:r>
          <a:endParaRPr/>
        </a:p>
      </dgm:t>
    </dgm:pt>
    <dgm:pt modelId="{91B4647B-7AAA-491B-8928-56B37C3A0320}" type="parTrans" cxnId="{6CE69AEA-ABDD-4FD9-A601-A4DB802DD88B}">
      <dgm:prSet/>
      <dgm:spPr bwMode="auto"/>
      <dgm:t>
        <a:bodyPr/>
        <a:lstStyle/>
        <a:p>
          <a:pPr>
            <a:defRPr/>
          </a:pPr>
          <a:endParaRPr lang="de-DE"/>
        </a:p>
      </dgm:t>
    </dgm:pt>
    <dgm:pt modelId="{F4967122-9466-4890-A7F3-FDAC6EC07D5B}" type="sibTrans" cxnId="{6CE69AEA-ABDD-4FD9-A601-A4DB802DD88B}">
      <dgm:prSet/>
      <dgm:spPr bwMode="auto"/>
      <dgm:t>
        <a:bodyPr/>
        <a:lstStyle/>
        <a:p>
          <a:pPr>
            <a:defRPr/>
          </a:pPr>
          <a:endParaRPr lang="de-DE"/>
        </a:p>
      </dgm:t>
    </dgm:pt>
    <dgm:pt modelId="{1A7CE785-90FE-4361-A16D-FD31A0061173}">
      <dgm:prSet phldrT="[Text]"/>
      <dgm:spPr bwMode="auto"/>
      <dgm:t>
        <a:bodyPr/>
        <a:lstStyle/>
        <a:p>
          <a:pPr>
            <a:defRPr/>
          </a:pPr>
          <a:r>
            <a:rPr lang="de-DE"/>
            <a:t>Anwenderprobleme</a:t>
          </a:r>
          <a:endParaRPr/>
        </a:p>
      </dgm:t>
    </dgm:pt>
    <dgm:pt modelId="{981D430E-F387-4AEE-8294-90A187053956}" type="parTrans" cxnId="{4EDC1FA2-D86E-4239-80C3-33221D4CFB52}">
      <dgm:prSet/>
      <dgm:spPr bwMode="auto"/>
      <dgm:t>
        <a:bodyPr/>
        <a:lstStyle/>
        <a:p>
          <a:pPr>
            <a:defRPr/>
          </a:pPr>
          <a:endParaRPr lang="de-DE"/>
        </a:p>
      </dgm:t>
    </dgm:pt>
    <dgm:pt modelId="{9F3E9B8C-1BAA-42A0-8B5B-1A0EE03460DF}" type="sibTrans" cxnId="{4EDC1FA2-D86E-4239-80C3-33221D4CFB52}">
      <dgm:prSet/>
      <dgm:spPr bwMode="auto"/>
      <dgm:t>
        <a:bodyPr/>
        <a:lstStyle/>
        <a:p>
          <a:pPr>
            <a:defRPr/>
          </a:pPr>
          <a:endParaRPr lang="de-DE"/>
        </a:p>
      </dgm:t>
    </dgm:pt>
    <dgm:pt modelId="{B685AE55-8319-4989-BB1F-CC815D08C592}">
      <dgm:prSet phldrT="[Text]"/>
      <dgm:spPr bwMode="auto"/>
      <dgm:t>
        <a:bodyPr/>
        <a:lstStyle/>
        <a:p>
          <a:pPr>
            <a:defRPr/>
          </a:pPr>
          <a:r>
            <a:rPr lang="de-DE"/>
            <a:t>technische Probleme der Lernenden</a:t>
          </a:r>
          <a:endParaRPr/>
        </a:p>
      </dgm:t>
    </dgm:pt>
    <dgm:pt modelId="{65E99B56-26A6-44FF-9C62-C9E1F44BB708}" type="parTrans" cxnId="{67656AE8-DAC8-44D3-9D5D-88E7F44F52FD}">
      <dgm:prSet/>
      <dgm:spPr bwMode="auto"/>
      <dgm:t>
        <a:bodyPr/>
        <a:lstStyle/>
        <a:p>
          <a:pPr>
            <a:defRPr/>
          </a:pPr>
          <a:endParaRPr lang="de-DE"/>
        </a:p>
      </dgm:t>
    </dgm:pt>
    <dgm:pt modelId="{395CF8FE-59A1-404D-B6F1-2579517F8A7C}" type="sibTrans" cxnId="{67656AE8-DAC8-44D3-9D5D-88E7F44F52FD}">
      <dgm:prSet/>
      <dgm:spPr bwMode="auto"/>
      <dgm:t>
        <a:bodyPr/>
        <a:lstStyle/>
        <a:p>
          <a:pPr>
            <a:defRPr/>
          </a:pPr>
          <a:endParaRPr lang="de-DE"/>
        </a:p>
      </dgm:t>
    </dgm:pt>
    <dgm:pt modelId="{FCA74D5C-357C-4ECD-AE05-96031BD978DC}">
      <dgm:prSet phldrT="[Text]"/>
      <dgm:spPr bwMode="auto"/>
      <dgm:t>
        <a:bodyPr/>
        <a:lstStyle/>
        <a:p>
          <a:pPr>
            <a:defRPr/>
          </a:pPr>
          <a:r>
            <a:rPr lang="de-DE"/>
            <a:t>Ansprechpartner benennen</a:t>
          </a:r>
          <a:endParaRPr/>
        </a:p>
      </dgm:t>
    </dgm:pt>
    <dgm:pt modelId="{047E5440-3340-47C7-BA9B-4831D94DB40A}" type="parTrans" cxnId="{A5D7D975-ED7D-491D-BB8D-2FC21C9E3114}">
      <dgm:prSet/>
      <dgm:spPr bwMode="auto"/>
      <dgm:t>
        <a:bodyPr/>
        <a:lstStyle/>
        <a:p>
          <a:pPr>
            <a:defRPr/>
          </a:pPr>
          <a:endParaRPr lang="de-DE"/>
        </a:p>
      </dgm:t>
    </dgm:pt>
    <dgm:pt modelId="{CF12915A-4FA2-411D-B6E1-A8C0A1D2249A}" type="sibTrans" cxnId="{A5D7D975-ED7D-491D-BB8D-2FC21C9E3114}">
      <dgm:prSet/>
      <dgm:spPr bwMode="auto"/>
      <dgm:t>
        <a:bodyPr/>
        <a:lstStyle/>
        <a:p>
          <a:pPr>
            <a:defRPr/>
          </a:pPr>
          <a:endParaRPr lang="de-DE"/>
        </a:p>
      </dgm:t>
    </dgm:pt>
    <dgm:pt modelId="{F5903447-E651-4041-8F12-06AF13C0221F}">
      <dgm:prSet phldrT="[Text]"/>
      <dgm:spPr bwMode="auto"/>
      <dgm:t>
        <a:bodyPr/>
        <a:lstStyle/>
        <a:p>
          <a:pPr>
            <a:defRPr/>
          </a:pPr>
          <a:r>
            <a:rPr lang="de-DE"/>
            <a:t>Fort- und Weiterbildungen</a:t>
          </a:r>
          <a:endParaRPr/>
        </a:p>
      </dgm:t>
    </dgm:pt>
    <dgm:pt modelId="{B56B0E4C-D53F-43BC-9490-6E8FD8358E22}" type="parTrans" cxnId="{8AE18BD5-B5DB-4B75-B6D4-217B6F130400}">
      <dgm:prSet/>
      <dgm:spPr bwMode="auto"/>
      <dgm:t>
        <a:bodyPr/>
        <a:lstStyle/>
        <a:p>
          <a:pPr>
            <a:defRPr/>
          </a:pPr>
          <a:endParaRPr lang="de-DE"/>
        </a:p>
      </dgm:t>
    </dgm:pt>
    <dgm:pt modelId="{BDAB90A9-EDAB-4C1C-8C86-A47F7CA2E960}" type="sibTrans" cxnId="{8AE18BD5-B5DB-4B75-B6D4-217B6F130400}">
      <dgm:prSet/>
      <dgm:spPr bwMode="auto"/>
      <dgm:t>
        <a:bodyPr/>
        <a:lstStyle/>
        <a:p>
          <a:pPr>
            <a:defRPr/>
          </a:pPr>
          <a:endParaRPr lang="de-DE"/>
        </a:p>
      </dgm:t>
    </dgm:pt>
    <dgm:pt modelId="{3EEA247F-C0C1-4FD9-ACA3-9E3E19437986}">
      <dgm:prSet phldrT="[Text]"/>
      <dgm:spPr bwMode="auto"/>
      <dgm:t>
        <a:bodyPr/>
        <a:lstStyle/>
        <a:p>
          <a:pPr>
            <a:defRPr/>
          </a:pPr>
          <a:r>
            <a:rPr lang="de-DE"/>
            <a:t>Fort- und Weiterbildungen terminieren </a:t>
          </a:r>
          <a:endParaRPr/>
        </a:p>
      </dgm:t>
    </dgm:pt>
    <dgm:pt modelId="{855773AD-4ECB-4F6C-A7EC-5948151F54D1}" type="parTrans" cxnId="{415AD5D8-CEE6-49D8-ADC6-4F08EA0B7EDE}">
      <dgm:prSet/>
      <dgm:spPr bwMode="auto"/>
      <dgm:t>
        <a:bodyPr/>
        <a:lstStyle/>
        <a:p>
          <a:pPr>
            <a:defRPr/>
          </a:pPr>
          <a:endParaRPr lang="de-DE"/>
        </a:p>
      </dgm:t>
    </dgm:pt>
    <dgm:pt modelId="{93A4E7B7-D64B-428D-918D-ACA2CBA8FBD1}" type="sibTrans" cxnId="{415AD5D8-CEE6-49D8-ADC6-4F08EA0B7EDE}">
      <dgm:prSet/>
      <dgm:spPr bwMode="auto"/>
      <dgm:t>
        <a:bodyPr/>
        <a:lstStyle/>
        <a:p>
          <a:pPr>
            <a:defRPr/>
          </a:pPr>
          <a:endParaRPr lang="de-DE"/>
        </a:p>
      </dgm:t>
    </dgm:pt>
    <dgm:pt modelId="{6AD7BA6C-E5F3-4740-95B8-4DF966DD88E7}">
      <dgm:prSet phldrT="[Text]"/>
      <dgm:spPr bwMode="auto"/>
      <dgm:t>
        <a:bodyPr/>
        <a:lstStyle/>
        <a:p>
          <a:pPr>
            <a:defRPr/>
          </a:pPr>
          <a:r>
            <a:rPr lang="de-DE"/>
            <a:t>Zuständigkeiten auf der Homepage veröffentlichen</a:t>
          </a:r>
          <a:endParaRPr/>
        </a:p>
      </dgm:t>
    </dgm:pt>
    <dgm:pt modelId="{940D9298-8531-48FB-AAA4-7774AD24DF2F}" type="parTrans" cxnId="{93651060-65AE-4D8A-A123-AEEE6F78548E}">
      <dgm:prSet/>
      <dgm:spPr bwMode="auto"/>
      <dgm:t>
        <a:bodyPr/>
        <a:lstStyle/>
        <a:p>
          <a:pPr>
            <a:defRPr/>
          </a:pPr>
          <a:endParaRPr lang="de-DE"/>
        </a:p>
      </dgm:t>
    </dgm:pt>
    <dgm:pt modelId="{2592A6CF-4D28-4DC6-B6C8-6E8FA3D86AA4}" type="sibTrans" cxnId="{93651060-65AE-4D8A-A123-AEEE6F78548E}">
      <dgm:prSet/>
      <dgm:spPr bwMode="auto"/>
      <dgm:t>
        <a:bodyPr/>
        <a:lstStyle/>
        <a:p>
          <a:pPr>
            <a:defRPr/>
          </a:pPr>
          <a:endParaRPr lang="de-DE"/>
        </a:p>
      </dgm:t>
    </dgm:pt>
    <dgm:pt modelId="{85196DA5-4519-442B-B719-E85637484C32}" type="pres">
      <dgm:prSet presAssocID="{EDEDCF40-7E8C-4881-8D30-C01B3F9420C3}" presName="linearFlow" presStyleCnt="0">
        <dgm:presLayoutVars>
          <dgm:dir val="norm"/>
          <dgm:animLvl val="lvl"/>
          <dgm:resizeHandles val="exact"/>
        </dgm:presLayoutVars>
      </dgm:prSet>
      <dgm:spPr bwMode="auto"/>
    </dgm:pt>
    <dgm:pt modelId="{9D9B3E69-C22C-41AE-989D-EA59D9775242}" type="pres">
      <dgm:prSet presAssocID="{3273A30C-B890-4AAF-B851-9B7ACEEFFED9}" presName="composite" presStyleCnt="0"/>
      <dgm:spPr bwMode="auto"/>
    </dgm:pt>
    <dgm:pt modelId="{8B63A8A2-003A-44A5-B35E-F808148E19F6}" type="pres">
      <dgm:prSet presAssocID="{3273A30C-B890-4AAF-B851-9B7ACEEFFED9}" presName="parentText" presStyleLbl="alignNode1" presStyleIdx="0" presStyleCnt="3">
        <dgm:presLayoutVars>
          <dgm:chMax val="1"/>
          <dgm:bulletEnabled val="1"/>
        </dgm:presLayoutVars>
      </dgm:prSet>
      <dgm:spPr bwMode="auto"/>
    </dgm:pt>
    <dgm:pt modelId="{60F0DDA3-CD76-485A-996E-336AA961CB26}" type="pres">
      <dgm:prSet presAssocID="{3273A30C-B890-4AAF-B851-9B7ACEEFFED9}" presName="descendantText" presStyleLbl="alignAcc1" presStyleIdx="0" presStyleCnt="3">
        <dgm:presLayoutVars>
          <dgm:bulletEnabled val="1"/>
        </dgm:presLayoutVars>
      </dgm:prSet>
      <dgm:spPr bwMode="auto"/>
    </dgm:pt>
    <dgm:pt modelId="{2E81A6DA-346E-49C9-9127-5947C4048686}" type="pres">
      <dgm:prSet presAssocID="{748E5C8E-83E3-415D-9C6E-6B35B042B288}" presName="sp" presStyleCnt="0"/>
      <dgm:spPr bwMode="auto"/>
    </dgm:pt>
    <dgm:pt modelId="{CC9D72B3-B657-4DCA-BF05-C8C59099E74A}" type="pres">
      <dgm:prSet presAssocID="{8BAC2275-CB14-479E-8393-F2AA66CFEC57}" presName="composite" presStyleCnt="0"/>
      <dgm:spPr bwMode="auto"/>
    </dgm:pt>
    <dgm:pt modelId="{BFB214EB-DF0F-4A30-9D10-C89F02C0988D}" type="pres">
      <dgm:prSet presAssocID="{8BAC2275-CB14-479E-8393-F2AA66CFEC57}" presName="parentText" presStyleLbl="alignNode1" presStyleIdx="1" presStyleCnt="3">
        <dgm:presLayoutVars>
          <dgm:chMax val="1"/>
          <dgm:bulletEnabled val="1"/>
        </dgm:presLayoutVars>
      </dgm:prSet>
      <dgm:spPr bwMode="auto"/>
    </dgm:pt>
    <dgm:pt modelId="{431B5803-DC86-4876-8024-3E0A64105634}" type="pres">
      <dgm:prSet presAssocID="{8BAC2275-CB14-479E-8393-F2AA66CFEC57}" presName="descendantText" presStyleLbl="alignAcc1" presStyleIdx="1" presStyleCnt="3">
        <dgm:presLayoutVars>
          <dgm:bulletEnabled val="1"/>
        </dgm:presLayoutVars>
      </dgm:prSet>
      <dgm:spPr bwMode="auto"/>
    </dgm:pt>
    <dgm:pt modelId="{816A04A0-2474-4119-BAE1-91726D0350B8}" type="pres">
      <dgm:prSet presAssocID="{44B5C6A5-9B4B-4C07-B1DA-850ACB3419D7}" presName="sp" presStyleCnt="0"/>
      <dgm:spPr bwMode="auto"/>
    </dgm:pt>
    <dgm:pt modelId="{B86A5988-F528-4F69-A97B-A07132CA1528}" type="pres">
      <dgm:prSet presAssocID="{7242BD07-4F12-4575-ABE4-E0EF4E051628}" presName="composite" presStyleCnt="0"/>
      <dgm:spPr bwMode="auto"/>
    </dgm:pt>
    <dgm:pt modelId="{09BCD3D4-A290-4FDB-8403-3C23FFCEFDF5}" type="pres">
      <dgm:prSet presAssocID="{7242BD07-4F12-4575-ABE4-E0EF4E051628}" presName="parentText" presStyleLbl="alignNode1" presStyleIdx="2" presStyleCnt="3">
        <dgm:presLayoutVars>
          <dgm:chMax val="1"/>
          <dgm:bulletEnabled val="1"/>
        </dgm:presLayoutVars>
      </dgm:prSet>
      <dgm:spPr bwMode="auto"/>
    </dgm:pt>
    <dgm:pt modelId="{CF199785-AB65-4A87-849B-292463F5BAEE}" type="pres">
      <dgm:prSet presAssocID="{7242BD07-4F12-4575-ABE4-E0EF4E051628}" presName="descendantText" presStyleLbl="alignAcc1" presStyleIdx="2" presStyleCnt="3">
        <dgm:presLayoutVars>
          <dgm:bulletEnabled val="1"/>
        </dgm:presLayoutVars>
      </dgm:prSet>
      <dgm:spPr bwMode="auto"/>
    </dgm:pt>
  </dgm:ptLst>
  <dgm:cxnLst>
    <dgm:cxn modelId="{B4538714-3810-4BC9-ABCE-40BC628EA021}" type="presOf" srcId="{ACCFF40A-867E-48A9-BCE9-8851A639463A}" destId="{431B5803-DC86-4876-8024-3E0A64105634}" srcOrd="0" destOrd="0" presId="urn:microsoft.com/office/officeart/2005/8/layout/chevron2"/>
    <dgm:cxn modelId="{B0898D32-4CA5-4E76-97C3-C9B595A530DF}" type="presOf" srcId="{A3F93AD1-C901-46F0-8511-FD34C80C11D5}" destId="{60F0DDA3-CD76-485A-996E-336AA961CB26}" srcOrd="0" destOrd="0" presId="urn:microsoft.com/office/officeart/2005/8/layout/chevron2"/>
    <dgm:cxn modelId="{6BECE93F-B4A7-461D-A98F-4187EF31BD53}" type="presOf" srcId="{F5903447-E651-4041-8F12-06AF13C0221F}" destId="{431B5803-DC86-4876-8024-3E0A64105634}" srcOrd="0" destOrd="2" presId="urn:microsoft.com/office/officeart/2005/8/layout/chevron2"/>
    <dgm:cxn modelId="{93651060-65AE-4D8A-A123-AEEE6F78548E}" srcId="{7242BD07-4F12-4575-ABE4-E0EF4E051628}" destId="{6AD7BA6C-E5F3-4740-95B8-4DF966DD88E7}" srcOrd="1" destOrd="0" parTransId="{940D9298-8531-48FB-AAA4-7774AD24DF2F}" sibTransId="{2592A6CF-4D28-4DC6-B6C8-6E8FA3D86AA4}"/>
    <dgm:cxn modelId="{75536342-5459-41D2-B6B7-EA2ACC05C5A6}" type="presOf" srcId="{B685AE55-8319-4989-BB1F-CC815D08C592}" destId="{60F0DDA3-CD76-485A-996E-336AA961CB26}" srcOrd="0" destOrd="2" presId="urn:microsoft.com/office/officeart/2005/8/layout/chevron2"/>
    <dgm:cxn modelId="{6284BB49-B3AB-4478-8535-28B4D1D0C08C}" srcId="{3273A30C-B890-4AAF-B851-9B7ACEEFFED9}" destId="{A3F93AD1-C901-46F0-8511-FD34C80C11D5}" srcOrd="0" destOrd="0" parTransId="{7AD92756-B779-4B78-8DF3-F27D6C022E6A}" sibTransId="{80105B07-D63E-4033-97AC-D629785EBE7A}"/>
    <dgm:cxn modelId="{9F413A4A-B1FC-4E9E-B117-DF698B822C69}" type="presOf" srcId="{A475C7FB-DC34-468E-AEE6-F1E2F9DBE211}" destId="{CF199785-AB65-4A87-849B-292463F5BAEE}" srcOrd="0" destOrd="0" presId="urn:microsoft.com/office/officeart/2005/8/layout/chevron2"/>
    <dgm:cxn modelId="{A0CA4A6A-1FB6-43F2-8DEE-DB817E015357}" type="presOf" srcId="{8BAC2275-CB14-479E-8393-F2AA66CFEC57}" destId="{BFB214EB-DF0F-4A30-9D10-C89F02C0988D}" srcOrd="0" destOrd="0" presId="urn:microsoft.com/office/officeart/2005/8/layout/chevron2"/>
    <dgm:cxn modelId="{AEAE694C-0BEC-4100-928E-073528C3D6DF}" type="presOf" srcId="{3273A30C-B890-4AAF-B851-9B7ACEEFFED9}" destId="{8B63A8A2-003A-44A5-B35E-F808148E19F6}" srcOrd="0" destOrd="0" presId="urn:microsoft.com/office/officeart/2005/8/layout/chevron2"/>
    <dgm:cxn modelId="{A5D7D975-ED7D-491D-BB8D-2FC21C9E3114}" srcId="{8BAC2275-CB14-479E-8393-F2AA66CFEC57}" destId="{FCA74D5C-357C-4ECD-AE05-96031BD978DC}" srcOrd="1" destOrd="0" parTransId="{047E5440-3340-47C7-BA9B-4831D94DB40A}" sibTransId="{CF12915A-4FA2-411D-B6E1-A8C0A1D2249A}"/>
    <dgm:cxn modelId="{0EE8C983-332D-4436-A158-43CE9CAB1215}" srcId="{8BAC2275-CB14-479E-8393-F2AA66CFEC57}" destId="{ACCFF40A-867E-48A9-BCE9-8851A639463A}" srcOrd="0" destOrd="0" parTransId="{168C5D39-B1CF-40EC-9DAF-A021C649F9DE}" sibTransId="{1929E1B5-0D8B-4C5F-BCE2-B53B9D482E85}"/>
    <dgm:cxn modelId="{67F1448E-3ADE-4ED4-9492-264C6D9F0B5B}" type="presOf" srcId="{7242BD07-4F12-4575-ABE4-E0EF4E051628}" destId="{09BCD3D4-A290-4FDB-8403-3C23FFCEFDF5}" srcOrd="0" destOrd="0" presId="urn:microsoft.com/office/officeart/2005/8/layout/chevron2"/>
    <dgm:cxn modelId="{B33C419A-2B39-443E-ADDA-BF5229CC7EB4}" type="presOf" srcId="{6AD7BA6C-E5F3-4740-95B8-4DF966DD88E7}" destId="{CF199785-AB65-4A87-849B-292463F5BAEE}" srcOrd="0" destOrd="1" presId="urn:microsoft.com/office/officeart/2005/8/layout/chevron2"/>
    <dgm:cxn modelId="{4EDC1FA2-D86E-4239-80C3-33221D4CFB52}" srcId="{3273A30C-B890-4AAF-B851-9B7ACEEFFED9}" destId="{1A7CE785-90FE-4361-A16D-FD31A0061173}" srcOrd="1" destOrd="0" parTransId="{981D430E-F387-4AEE-8294-90A187053956}" sibTransId="{9F3E9B8C-1BAA-42A0-8B5B-1A0EE03460DF}"/>
    <dgm:cxn modelId="{6788F2A6-9728-4980-984D-20D6F762AB52}" type="presOf" srcId="{3EEA247F-C0C1-4FD9-ACA3-9E3E19437986}" destId="{CF199785-AB65-4A87-849B-292463F5BAEE}" srcOrd="0" destOrd="2" presId="urn:microsoft.com/office/officeart/2005/8/layout/chevron2"/>
    <dgm:cxn modelId="{BE90E8AA-5E24-445E-A313-FAA419339FC8}" srcId="{EDEDCF40-7E8C-4881-8D30-C01B3F9420C3}" destId="{3273A30C-B890-4AAF-B851-9B7ACEEFFED9}" srcOrd="0" destOrd="0" parTransId="{A572851B-7BF0-42C9-99DD-C946E4D1EA31}" sibTransId="{748E5C8E-83E3-415D-9C6E-6B35B042B288}"/>
    <dgm:cxn modelId="{DF29A7AF-F0B5-40D2-B7A2-A7FD9E476D44}" type="presOf" srcId="{1A7CE785-90FE-4361-A16D-FD31A0061173}" destId="{60F0DDA3-CD76-485A-996E-336AA961CB26}" srcOrd="0" destOrd="1" presId="urn:microsoft.com/office/officeart/2005/8/layout/chevron2"/>
    <dgm:cxn modelId="{722414BA-4C28-48B3-9273-6D41E582AED3}" srcId="{EDEDCF40-7E8C-4881-8D30-C01B3F9420C3}" destId="{8BAC2275-CB14-479E-8393-F2AA66CFEC57}" srcOrd="1" destOrd="0" parTransId="{363B1979-8EEC-4CEE-9C5B-C70ABFF3457A}" sibTransId="{44B5C6A5-9B4B-4C07-B1DA-850ACB3419D7}"/>
    <dgm:cxn modelId="{8AE18BD5-B5DB-4B75-B6D4-217B6F130400}" srcId="{8BAC2275-CB14-479E-8393-F2AA66CFEC57}" destId="{F5903447-E651-4041-8F12-06AF13C0221F}" srcOrd="2" destOrd="0" parTransId="{B56B0E4C-D53F-43BC-9490-6E8FD8358E22}" sibTransId="{BDAB90A9-EDAB-4C1C-8C86-A47F7CA2E960}"/>
    <dgm:cxn modelId="{415AD5D8-CEE6-49D8-ADC6-4F08EA0B7EDE}" srcId="{7242BD07-4F12-4575-ABE4-E0EF4E051628}" destId="{3EEA247F-C0C1-4FD9-ACA3-9E3E19437986}" srcOrd="2" destOrd="0" parTransId="{855773AD-4ECB-4F6C-A7EC-5948151F54D1}" sibTransId="{93A4E7B7-D64B-428D-918D-ACA2CBA8FBD1}"/>
    <dgm:cxn modelId="{67656AE8-DAC8-44D3-9D5D-88E7F44F52FD}" srcId="{3273A30C-B890-4AAF-B851-9B7ACEEFFED9}" destId="{B685AE55-8319-4989-BB1F-CC815D08C592}" srcOrd="2" destOrd="0" parTransId="{65E99B56-26A6-44FF-9C62-C9E1F44BB708}" sibTransId="{395CF8FE-59A1-404D-B6F1-2579517F8A7C}"/>
    <dgm:cxn modelId="{6CE69AEA-ABDD-4FD9-A601-A4DB802DD88B}" srcId="{7242BD07-4F12-4575-ABE4-E0EF4E051628}" destId="{A475C7FB-DC34-468E-AEE6-F1E2F9DBE211}" srcOrd="0" destOrd="0" parTransId="{91B4647B-7AAA-491B-8928-56B37C3A0320}" sibTransId="{F4967122-9466-4890-A7F3-FDAC6EC07D5B}"/>
    <dgm:cxn modelId="{8498B2ED-1344-42B4-B0FE-F6C3090892C2}" type="presOf" srcId="{EDEDCF40-7E8C-4881-8D30-C01B3F9420C3}" destId="{85196DA5-4519-442B-B719-E85637484C32}" srcOrd="0" destOrd="0" presId="urn:microsoft.com/office/officeart/2005/8/layout/chevron2"/>
    <dgm:cxn modelId="{C6C864F6-DD1E-4896-9603-A08C394F4458}" srcId="{EDEDCF40-7E8C-4881-8D30-C01B3F9420C3}" destId="{7242BD07-4F12-4575-ABE4-E0EF4E051628}" srcOrd="2" destOrd="0" parTransId="{35ECCA94-C2AA-4813-9E1D-ED2B1C039E8A}" sibTransId="{C69AFBD8-1099-41A1-9A00-0DD508212709}"/>
    <dgm:cxn modelId="{82A7ABFE-4453-423E-9BD9-69918C398799}" type="presOf" srcId="{FCA74D5C-357C-4ECD-AE05-96031BD978DC}" destId="{431B5803-DC86-4876-8024-3E0A64105634}" srcOrd="0" destOrd="1" presId="urn:microsoft.com/office/officeart/2005/8/layout/chevron2"/>
    <dgm:cxn modelId="{13E952FE-3020-41DE-B0CB-C757FFD43A9E}" type="presParOf" srcId="{85196DA5-4519-442B-B719-E85637484C32}" destId="{9D9B3E69-C22C-41AE-989D-EA59D9775242}" srcOrd="0" destOrd="0" presId="urn:microsoft.com/office/officeart/2005/8/layout/chevron2"/>
    <dgm:cxn modelId="{79821906-44FF-495F-83A9-5A4A57F405A8}" type="presParOf" srcId="{9D9B3E69-C22C-41AE-989D-EA59D9775242}" destId="{8B63A8A2-003A-44A5-B35E-F808148E19F6}" srcOrd="0" destOrd="0" presId="urn:microsoft.com/office/officeart/2005/8/layout/chevron2"/>
    <dgm:cxn modelId="{9CE18F3C-F9C7-4276-87DE-DA8397EEAD7F}" type="presParOf" srcId="{9D9B3E69-C22C-41AE-989D-EA59D9775242}" destId="{60F0DDA3-CD76-485A-996E-336AA961CB26}" srcOrd="1" destOrd="0" presId="urn:microsoft.com/office/officeart/2005/8/layout/chevron2"/>
    <dgm:cxn modelId="{58ED336E-982A-456B-8C3E-8AF21CE075A1}" type="presParOf" srcId="{85196DA5-4519-442B-B719-E85637484C32}" destId="{2E81A6DA-346E-49C9-9127-5947C4048686}" srcOrd="1" destOrd="0" presId="urn:microsoft.com/office/officeart/2005/8/layout/chevron2"/>
    <dgm:cxn modelId="{B098749D-6E10-4C82-8D63-954801FE1F5D}" type="presParOf" srcId="{85196DA5-4519-442B-B719-E85637484C32}" destId="{CC9D72B3-B657-4DCA-BF05-C8C59099E74A}" srcOrd="2" destOrd="0" presId="urn:microsoft.com/office/officeart/2005/8/layout/chevron2"/>
    <dgm:cxn modelId="{12D27E6B-FC95-44EF-80FC-2956D3C14A58}" type="presParOf" srcId="{CC9D72B3-B657-4DCA-BF05-C8C59099E74A}" destId="{BFB214EB-DF0F-4A30-9D10-C89F02C0988D}" srcOrd="0" destOrd="0" presId="urn:microsoft.com/office/officeart/2005/8/layout/chevron2"/>
    <dgm:cxn modelId="{3531C923-3242-4F81-B9DB-B3B540A67B7A}" type="presParOf" srcId="{CC9D72B3-B657-4DCA-BF05-C8C59099E74A}" destId="{431B5803-DC86-4876-8024-3E0A64105634}" srcOrd="1" destOrd="0" presId="urn:microsoft.com/office/officeart/2005/8/layout/chevron2"/>
    <dgm:cxn modelId="{89E2CCFC-F1B0-4D52-8F51-0F7C2A94CB52}" type="presParOf" srcId="{85196DA5-4519-442B-B719-E85637484C32}" destId="{816A04A0-2474-4119-BAE1-91726D0350B8}" srcOrd="3" destOrd="0" presId="urn:microsoft.com/office/officeart/2005/8/layout/chevron2"/>
    <dgm:cxn modelId="{CCE9E570-E6A1-472B-846C-336FB329C802}" type="presParOf" srcId="{85196DA5-4519-442B-B719-E85637484C32}" destId="{B86A5988-F528-4F69-A97B-A07132CA1528}" srcOrd="4" destOrd="0" presId="urn:microsoft.com/office/officeart/2005/8/layout/chevron2"/>
    <dgm:cxn modelId="{A1C23E1E-416C-42CB-8263-A113FC13A309}" type="presParOf" srcId="{B86A5988-F528-4F69-A97B-A07132CA1528}" destId="{09BCD3D4-A290-4FDB-8403-3C23FFCEFDF5}" srcOrd="0" destOrd="0" presId="urn:microsoft.com/office/officeart/2005/8/layout/chevron2"/>
    <dgm:cxn modelId="{E29CFB61-A161-4601-9AA8-CF2424536A6A}" type="presParOf" srcId="{B86A5988-F528-4F69-A97B-A07132CA1528}" destId="{CF199785-AB65-4A87-849B-292463F5BAEE}" srcOrd="1" destOrd="0" presId="urn:microsoft.com/office/officeart/2005/8/layout/chevro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sp="http://schemas.microsoft.com/office/drawing/2008/diagram" xmlns:dgm="http://schemas.openxmlformats.org/drawingml/2006/diagram" xmlns:a="http://schemas.openxmlformats.org/drawingml/2006/main" xmlns:r="http://schemas.openxmlformats.org/officeDocument/2006/relationships">
  <dsp:spTree>
    <dsp:nvGrpSpPr>
      <dsp:cNvPr id="1721049562" name=""/>
      <dsp:cNvGrpSpPr/>
    </dsp:nvGrpSpPr>
    <dsp:grpSpPr bwMode="auto">
      <a:xfrm>
        <a:off x="0" y="0"/>
        <a:ext cx="4089192" cy="5462802"/>
        <a:chOff x="0" y="0"/>
        <a:chExt cx="4089192" cy="5462802"/>
      </a:xfrm>
    </dsp:grpSpPr>
    <dsp:sp modelId="{CCA0ED0B-64CC-429C-933D-E35B31C7A19C}">
      <dsp:nvSpPr>
        <dsp:cNvPr id="0" name=""/>
        <dsp:cNvSpPr/>
      </dsp:nvSpPr>
      <dsp:spPr bwMode="auto">
        <a:xfrm>
          <a:off x="1258244" y="469429"/>
          <a:ext cx="2177494" cy="2177826"/>
        </a:xfrm>
        <a:prstGeom prst="circularArrow">
          <a:avLst>
            <a:gd name="adj1" fmla="val 10980"/>
            <a:gd name="adj2" fmla="val 1142322"/>
            <a:gd name="adj3" fmla="val 4500000"/>
            <a:gd name="adj4" fmla="val 10800000"/>
            <a:gd name="adj5" fmla="val 12500"/>
          </a:avLst>
        </a:prstGeom>
        <a:solidFill>
          <a:srgbClr val="0070C0"/>
        </a:solidFill>
        <a:ln w="12700" cap="flat" cmpd="sng" algn="ctr">
          <a:solidFill>
            <a:schemeClr val="lt1">
              <a:hueOff val="0"/>
              <a:satOff val="0"/>
              <a:lumOff val="0"/>
              <a:alphaOff val="0"/>
            </a:schemeClr>
          </a:solidFill>
          <a:prstDash val="solid"/>
          <a:miter lim="800000"/>
        </a:ln>
        <a:effectLst/>
      </dsp:spPr>
      <dsp:style>
        <a:lnRef idx="2">
          <a:srgbClr val="000000"/>
        </a:lnRef>
        <a:fillRef idx="1">
          <a:srgbClr val="000000"/>
        </a:fillRef>
        <a:effectRef idx="0">
          <a:srgbClr val="000000"/>
        </a:effectRef>
        <a:fontRef idx="minor">
          <a:schemeClr val="lt1"/>
        </a:fontRef>
      </dsp:style>
    </dsp:sp>
    <dsp:sp modelId="{A7423747-4CD4-4F45-9C69-1E578CB4BDE7}">
      <dsp:nvSpPr>
        <dsp:cNvPr id="0" name=""/>
        <dsp:cNvSpPr/>
      </dsp:nvSpPr>
      <dsp:spPr bwMode="auto">
        <a:xfrm>
          <a:off x="1739542" y="1255690"/>
          <a:ext cx="1209991" cy="604851"/>
        </a:xfrm>
        <a:prstGeom prst="rect">
          <a:avLst/>
        </a:prstGeom>
        <a:noFill/>
        <a:ln>
          <a:noFill/>
        </a:ln>
        <a:effectLst/>
      </dsp:spPr>
      <dsp:style>
        <a:lnRef idx="0">
          <a:srgbClr val="000000"/>
        </a:lnRef>
        <a:fillRef idx="0">
          <a:srgbClr val="000000"/>
        </a:fillRef>
        <a:effectRef idx="0">
          <a:srgbClr val="000000"/>
        </a:effectRef>
        <a:fontRef idx="minor"/>
      </dsp:style>
      <dsp:txBody>
        <a:bodyPr spcFirstLastPara="0" vert="horz" wrap="square" lIns="12700" tIns="12700" rIns="12700" bIns="12700" numCol="1" spcCol="1270" anchor="ctr" anchorCtr="0">
          <a:noAutofit/>
        </a:bodyPr>
        <a:lstStyle/>
        <a:p>
          <a:pPr marL="0" lvl="0" indent="0" algn="ctr" defTabSz="889000">
            <a:lnSpc>
              <a:spcPct val="90000"/>
            </a:lnSpc>
            <a:spcBef>
              <a:spcPts val="0"/>
            </a:spcBef>
            <a:spcAft>
              <a:spcPts val="0"/>
            </a:spcAft>
            <a:buNone/>
            <a:defRPr/>
          </a:pPr>
          <a:r>
            <a:rPr lang="de-DE" sz="2000">
              <a:solidFill>
                <a:srgbClr val="0070C0"/>
              </a:solidFill>
            </a:rPr>
            <a:t>Technik</a:t>
          </a:r>
          <a:endParaRPr sz="2000"/>
        </a:p>
      </dsp:txBody>
      <dsp:txXfrm>
        <a:off x="1739542" y="1255690"/>
        <a:ext cx="1209991" cy="604851"/>
      </dsp:txXfrm>
    </dsp:sp>
    <dsp:sp modelId="{3046265E-B152-4CD0-95E3-365E792F4EA5}">
      <dsp:nvSpPr>
        <dsp:cNvPr id="0" name=""/>
        <dsp:cNvSpPr/>
      </dsp:nvSpPr>
      <dsp:spPr bwMode="auto">
        <a:xfrm>
          <a:off x="653452" y="1720752"/>
          <a:ext cx="2177494" cy="2177826"/>
        </a:xfrm>
        <a:prstGeom prst="leftCircularArrow">
          <a:avLst>
            <a:gd name="adj1" fmla="val 10980"/>
            <a:gd name="adj2" fmla="val 1142322"/>
            <a:gd name="adj3" fmla="val 6300000"/>
            <a:gd name="adj4" fmla="val 18900000"/>
            <a:gd name="adj5" fmla="val 12500"/>
          </a:avLst>
        </a:prstGeom>
        <a:solidFill>
          <a:srgbClr val="4DC58D"/>
        </a:solidFill>
        <a:ln w="12700" cap="flat" cmpd="sng" algn="ctr">
          <a:solidFill>
            <a:srgbClr val="4DC58D"/>
          </a:solidFill>
          <a:prstDash val="solid"/>
          <a:miter lim="800000"/>
        </a:ln>
        <a:effectLst/>
      </dsp:spPr>
      <dsp:style>
        <a:lnRef idx="2">
          <a:srgbClr val="000000"/>
        </a:lnRef>
        <a:fillRef idx="1">
          <a:srgbClr val="000000"/>
        </a:fillRef>
        <a:effectRef idx="0">
          <a:srgbClr val="000000"/>
        </a:effectRef>
        <a:fontRef idx="minor">
          <a:schemeClr val="lt1"/>
        </a:fontRef>
      </dsp:style>
    </dsp:sp>
    <dsp:sp modelId="{33875040-6FCC-4721-B24C-410E87708A31}">
      <dsp:nvSpPr>
        <dsp:cNvPr id="0" name=""/>
        <dsp:cNvSpPr/>
      </dsp:nvSpPr>
      <dsp:spPr bwMode="auto">
        <a:xfrm>
          <a:off x="1137204" y="2514251"/>
          <a:ext cx="1209991" cy="604851"/>
        </a:xfrm>
        <a:prstGeom prst="rect">
          <a:avLst/>
        </a:prstGeom>
        <a:noFill/>
        <a:ln>
          <a:noFill/>
        </a:ln>
        <a:effectLst/>
      </dsp:spPr>
      <dsp:style>
        <a:lnRef idx="0">
          <a:srgbClr val="000000"/>
        </a:lnRef>
        <a:fillRef idx="0">
          <a:srgbClr val="000000"/>
        </a:fillRef>
        <a:effectRef idx="0">
          <a:srgbClr val="000000"/>
        </a:effectRef>
        <a:fontRef idx="minor"/>
      </dsp:style>
      <dsp:txBody>
        <a:bodyPr spcFirstLastPara="0" vert="horz" wrap="square" lIns="12700" tIns="12700" rIns="12700" bIns="12700" numCol="1" spcCol="1270" anchor="ctr" anchorCtr="0">
          <a:noAutofit/>
        </a:bodyPr>
        <a:lstStyle/>
        <a:p>
          <a:pPr marL="0" lvl="0" indent="0" algn="ctr" defTabSz="889000">
            <a:lnSpc>
              <a:spcPct val="90000"/>
            </a:lnSpc>
            <a:spcBef>
              <a:spcPts val="0"/>
            </a:spcBef>
            <a:spcAft>
              <a:spcPts val="0"/>
            </a:spcAft>
            <a:buNone/>
            <a:defRPr/>
          </a:pPr>
          <a:r>
            <a:rPr lang="de-DE" sz="2000">
              <a:solidFill>
                <a:srgbClr val="4DC58D"/>
              </a:solidFill>
            </a:rPr>
            <a:t>Unterricht</a:t>
          </a:r>
          <a:endParaRPr sz="2000"/>
        </a:p>
      </dsp:txBody>
      <dsp:txXfrm>
        <a:off x="1137204" y="2514251"/>
        <a:ext cx="1209991" cy="604851"/>
      </dsp:txXfrm>
    </dsp:sp>
    <dsp:sp modelId="{9249B05E-410E-4683-BAF3-7799677F305C}">
      <dsp:nvSpPr>
        <dsp:cNvPr id="0" name=""/>
        <dsp:cNvSpPr/>
      </dsp:nvSpPr>
      <dsp:spPr bwMode="auto">
        <a:xfrm>
          <a:off x="1413224" y="3121817"/>
          <a:ext cx="1870805" cy="1871555"/>
        </a:xfrm>
        <a:prstGeom prst="blockArc">
          <a:avLst>
            <a:gd name="adj1" fmla="val 13500000"/>
            <a:gd name="adj2" fmla="val 10800000"/>
            <a:gd name="adj3" fmla="val 12740"/>
          </a:avLst>
        </a:prstGeom>
        <a:solidFill>
          <a:srgbClr val="70AD47"/>
        </a:solidFill>
        <a:ln w="12700" cap="flat" cmpd="sng" algn="ctr">
          <a:solidFill>
            <a:schemeClr val="lt1">
              <a:hueOff val="0"/>
              <a:satOff val="0"/>
              <a:lumOff val="0"/>
              <a:alphaOff val="0"/>
            </a:schemeClr>
          </a:solidFill>
          <a:prstDash val="solid"/>
          <a:miter lim="800000"/>
        </a:ln>
        <a:effectLst/>
      </dsp:spPr>
      <dsp:style>
        <a:lnRef idx="2">
          <a:srgbClr val="000000"/>
        </a:lnRef>
        <a:fillRef idx="1">
          <a:srgbClr val="000000"/>
        </a:fillRef>
        <a:effectRef idx="0">
          <a:srgbClr val="000000"/>
        </a:effectRef>
        <a:fontRef idx="minor">
          <a:schemeClr val="lt1"/>
        </a:fontRef>
      </dsp:style>
    </dsp:sp>
    <dsp:sp modelId="{901C581E-5CBF-414C-89FB-56EE63F0A101}">
      <dsp:nvSpPr>
        <dsp:cNvPr id="0" name=""/>
        <dsp:cNvSpPr/>
      </dsp:nvSpPr>
      <dsp:spPr bwMode="auto">
        <a:xfrm>
          <a:off x="1742404" y="3774622"/>
          <a:ext cx="1209991" cy="604851"/>
        </a:xfrm>
        <a:prstGeom prst="rect">
          <a:avLst/>
        </a:prstGeom>
        <a:noFill/>
        <a:ln>
          <a:noFill/>
        </a:ln>
        <a:effectLst/>
      </dsp:spPr>
      <dsp:style>
        <a:lnRef idx="0">
          <a:srgbClr val="000000"/>
        </a:lnRef>
        <a:fillRef idx="0">
          <a:srgbClr val="000000"/>
        </a:fillRef>
        <a:effectRef idx="0">
          <a:srgbClr val="000000"/>
        </a:effectRef>
        <a:fontRef idx="minor"/>
      </dsp:style>
      <dsp:txBody>
        <a:bodyPr spcFirstLastPara="0" vert="horz" wrap="square" lIns="12700" tIns="12700" rIns="12700" bIns="12700" numCol="1" spcCol="1270" anchor="ctr" anchorCtr="0">
          <a:noAutofit/>
        </a:bodyPr>
        <a:lstStyle/>
        <a:p>
          <a:pPr marL="0" lvl="0" indent="0" algn="ctr" defTabSz="889000">
            <a:lnSpc>
              <a:spcPct val="90000"/>
            </a:lnSpc>
            <a:spcBef>
              <a:spcPts val="0"/>
            </a:spcBef>
            <a:spcAft>
              <a:spcPts val="0"/>
            </a:spcAft>
            <a:buNone/>
            <a:defRPr/>
          </a:pPr>
          <a:r>
            <a:rPr lang="de-DE" sz="2000">
              <a:solidFill>
                <a:srgbClr val="70AD47"/>
              </a:solidFill>
            </a:rPr>
            <a:t>Medien-erziehung</a:t>
          </a:r>
          <a:endParaRPr sz="2000"/>
        </a:p>
      </dsp:txBody>
      <dsp:txXfrm>
        <a:off x="1742404" y="3774622"/>
        <a:ext cx="1209991" cy="604851"/>
      </dsp:txXfrm>
    </dsp:sp>
  </dsp:spTree>
</dsp:drawing>
</file>

<file path=ppt/diagrams/drawing2.xml><?xml version="1.0" encoding="utf-8"?>
<dsp:drawing xmlns:dsp="http://schemas.microsoft.com/office/drawing/2008/diagram" xmlns:dgm="http://schemas.openxmlformats.org/drawingml/2006/diagram" xmlns:a="http://schemas.openxmlformats.org/drawingml/2006/main" xmlns:r="http://schemas.openxmlformats.org/officeDocument/2006/relationships">
  <dsp:spTree>
    <dsp:nvGrpSpPr>
      <dsp:cNvPr id="1604098810" name=""/>
      <dsp:cNvGrpSpPr/>
    </dsp:nvGrpSpPr>
    <dsp:grpSpPr bwMode="auto">
      <a:xfrm>
        <a:off x="0" y="0"/>
        <a:ext cx="6097238" cy="3896938"/>
        <a:chOff x="0" y="0"/>
        <a:chExt cx="6097238" cy="3896938"/>
      </a:xfrm>
    </dsp:grpSpPr>
    <dsp:sp modelId="{CCFDDB40-C65A-4EB8-89E7-545F9C377D8F}">
      <dsp:nvSpPr>
        <dsp:cNvPr id="0" name=""/>
        <dsp:cNvSpPr/>
      </dsp:nvSpPr>
      <dsp:spPr bwMode="auto">
        <a:xfrm>
          <a:off x="0" y="86233"/>
          <a:ext cx="6097238" cy="503685"/>
        </a:xfrm>
        <a:prstGeom prst="roundRect">
          <a:avLst>
            <a:gd name="adj" fmla="val 16667"/>
          </a:avLst>
        </a:prstGeom>
        <a:solidFill>
          <a:srgbClr val="0070C0"/>
        </a:solidFill>
        <a:ln w="12700" cap="flat" cmpd="sng" algn="ctr">
          <a:solidFill>
            <a:schemeClr val="lt1">
              <a:hueOff val="0"/>
              <a:satOff val="0"/>
              <a:lumOff val="0"/>
              <a:alphaOff val="0"/>
            </a:schemeClr>
          </a:solidFill>
          <a:prstDash val="solid"/>
          <a:miter lim="800000"/>
        </a:ln>
        <a:effectLst/>
      </dsp:spPr>
      <dsp:style>
        <a:lnRef idx="2">
          <a:srgbClr val="000000"/>
        </a:lnRef>
        <a:fillRef idx="1">
          <a:srgbClr val="000000"/>
        </a:fillRef>
        <a:effectRef idx="0">
          <a:srgbClr val="000000"/>
        </a:effectRef>
        <a:fontRef idx="minor">
          <a:schemeClr val="lt1"/>
        </a:fontRef>
      </dsp:style>
      <dsp:txBody>
        <a:bodyPr spcFirstLastPara="0" vert="horz" wrap="square" lIns="80010" tIns="80010" rIns="80010" bIns="80010" numCol="1" spcCol="1270" anchor="ctr" anchorCtr="0">
          <a:noAutofit/>
        </a:bodyPr>
        <a:lstStyle/>
        <a:p>
          <a:pPr marL="0" lvl="0" indent="0" algn="l" defTabSz="933450">
            <a:lnSpc>
              <a:spcPct val="90000"/>
            </a:lnSpc>
            <a:spcBef>
              <a:spcPts val="0"/>
            </a:spcBef>
            <a:spcAft>
              <a:spcPts val="0"/>
            </a:spcAft>
            <a:buNone/>
            <a:defRPr/>
          </a:pPr>
          <a:r>
            <a:rPr lang="de-DE" sz="2100" b="1"/>
            <a:t>Technik - Gerätebedienung</a:t>
          </a:r>
          <a:endParaRPr sz="2100" b="1"/>
        </a:p>
      </dsp:txBody>
      <dsp:txXfrm>
        <a:off x="24588" y="110821"/>
        <a:ext cx="6048062" cy="454509"/>
      </dsp:txXfrm>
    </dsp:sp>
    <dsp:sp modelId="{1B74F299-BF35-4707-97B6-A0B89BDB1E68}">
      <dsp:nvSpPr>
        <dsp:cNvPr id="0" name=""/>
        <dsp:cNvSpPr/>
      </dsp:nvSpPr>
      <dsp:spPr bwMode="auto">
        <a:xfrm>
          <a:off x="0" y="609876"/>
          <a:ext cx="6097238" cy="1065015"/>
        </a:xfrm>
        <a:prstGeom prst="rect">
          <a:avLst/>
        </a:prstGeom>
        <a:noFill/>
        <a:ln>
          <a:noFill/>
        </a:ln>
        <a:effectLst/>
      </dsp:spPr>
      <dsp:style>
        <a:lnRef idx="0">
          <a:srgbClr val="000000"/>
        </a:lnRef>
        <a:fillRef idx="0">
          <a:srgbClr val="000000"/>
        </a:fillRef>
        <a:effectRef idx="0">
          <a:srgbClr val="000000"/>
        </a:effectRef>
        <a:fontRef idx="minor"/>
      </dsp:style>
      <dsp:txBody>
        <a:bodyPr spcFirstLastPara="0" vert="horz" wrap="square" lIns="193587" tIns="26670" rIns="149352" bIns="26670" numCol="1" spcCol="1270" anchor="t" anchorCtr="0">
          <a:noAutofit/>
        </a:bodyPr>
        <a:lstStyle/>
        <a:p>
          <a:pPr marL="171450" lvl="1" indent="-171450" algn="l" defTabSz="711200">
            <a:lnSpc>
              <a:spcPct val="90000"/>
            </a:lnSpc>
            <a:spcBef>
              <a:spcPts val="0"/>
            </a:spcBef>
            <a:spcAft>
              <a:spcPts val="0"/>
            </a:spcAft>
            <a:buChar char="•"/>
            <a:defRPr/>
          </a:pPr>
          <a:r>
            <a:rPr lang="de-DE" sz="1600"/>
            <a:t>sicherer Umgang mit Zugängen / Anmeldungen</a:t>
          </a:r>
          <a:endParaRPr sz="1600"/>
        </a:p>
        <a:p>
          <a:pPr marL="171450" lvl="1" indent="-171450" algn="l" defTabSz="711200">
            <a:lnSpc>
              <a:spcPct val="90000"/>
            </a:lnSpc>
            <a:spcBef>
              <a:spcPts val="0"/>
            </a:spcBef>
            <a:spcAft>
              <a:spcPts val="0"/>
            </a:spcAft>
            <a:buChar char="•"/>
            <a:defRPr/>
          </a:pPr>
          <a:r>
            <a:rPr lang="de-DE" sz="1600"/>
            <a:t>(grundlegende) Bedienkompetenzen und Kenntnissen zu wichtigen Systemeinstellungen</a:t>
          </a:r>
          <a:endParaRPr sz="1600"/>
        </a:p>
        <a:p>
          <a:pPr marL="171450" lvl="1" indent="-171450" algn="l" defTabSz="711200">
            <a:lnSpc>
              <a:spcPct val="90000"/>
            </a:lnSpc>
            <a:spcBef>
              <a:spcPts val="0"/>
            </a:spcBef>
            <a:spcAft>
              <a:spcPts val="0"/>
            </a:spcAft>
            <a:buChar char="•"/>
            <a:defRPr/>
          </a:pPr>
          <a:r>
            <a:rPr lang="de-DE" sz="1600"/>
            <a:t>sicherer Umgang mit den wichtigen Anwendungen des Schulalltags</a:t>
          </a:r>
          <a:endParaRPr sz="1600"/>
        </a:p>
      </dsp:txBody>
      <dsp:txXfrm>
        <a:off x="0" y="609876"/>
        <a:ext cx="6097238" cy="1065015"/>
      </dsp:txXfrm>
    </dsp:sp>
    <dsp:sp modelId="{1B521610-BA6C-441B-9CFF-05556BB5DF6D}">
      <dsp:nvSpPr>
        <dsp:cNvPr id="0" name=""/>
        <dsp:cNvSpPr/>
      </dsp:nvSpPr>
      <dsp:spPr bwMode="auto">
        <a:xfrm>
          <a:off x="0" y="1674891"/>
          <a:ext cx="6097238" cy="503685"/>
        </a:xfrm>
        <a:prstGeom prst="roundRect">
          <a:avLst>
            <a:gd name="adj" fmla="val 16667"/>
          </a:avLst>
        </a:prstGeom>
        <a:solidFill>
          <a:srgbClr val="4DC58D"/>
        </a:solidFill>
        <a:ln w="12700" cap="flat" cmpd="sng" algn="ctr">
          <a:solidFill>
            <a:srgbClr val="4DC58D"/>
          </a:solidFill>
          <a:prstDash val="solid"/>
          <a:miter lim="800000"/>
        </a:ln>
        <a:effectLst/>
      </dsp:spPr>
      <dsp:style>
        <a:lnRef idx="2">
          <a:srgbClr val="000000"/>
        </a:lnRef>
        <a:fillRef idx="1">
          <a:srgbClr val="000000"/>
        </a:fillRef>
        <a:effectRef idx="0">
          <a:srgbClr val="000000"/>
        </a:effectRef>
        <a:fontRef idx="minor">
          <a:schemeClr val="lt1"/>
        </a:fontRef>
      </dsp:style>
      <dsp:txBody>
        <a:bodyPr spcFirstLastPara="0" vert="horz" wrap="square" lIns="80010" tIns="80010" rIns="80010" bIns="80010" numCol="1" spcCol="1270" anchor="ctr" anchorCtr="0">
          <a:noAutofit/>
        </a:bodyPr>
        <a:lstStyle/>
        <a:p>
          <a:pPr marL="0" lvl="0" indent="0" algn="l" defTabSz="933450">
            <a:lnSpc>
              <a:spcPct val="90000"/>
            </a:lnSpc>
            <a:spcBef>
              <a:spcPts val="0"/>
            </a:spcBef>
            <a:spcAft>
              <a:spcPts val="0"/>
            </a:spcAft>
            <a:buNone/>
            <a:defRPr/>
          </a:pPr>
          <a:r>
            <a:rPr lang="de-DE" sz="2100" b="1"/>
            <a:t>Unterricht</a:t>
          </a:r>
          <a:endParaRPr sz="2100" b="1"/>
        </a:p>
      </dsp:txBody>
      <dsp:txXfrm>
        <a:off x="24588" y="1699479"/>
        <a:ext cx="6048062" cy="454509"/>
      </dsp:txXfrm>
    </dsp:sp>
    <dsp:sp modelId="{66F207FA-1676-4474-AB96-08C073EE4BBF}">
      <dsp:nvSpPr>
        <dsp:cNvPr id="0" name=""/>
        <dsp:cNvSpPr/>
      </dsp:nvSpPr>
      <dsp:spPr bwMode="auto">
        <a:xfrm>
          <a:off x="0" y="2178576"/>
          <a:ext cx="6097238" cy="554242"/>
        </a:xfrm>
        <a:prstGeom prst="rect">
          <a:avLst/>
        </a:prstGeom>
        <a:noFill/>
        <a:ln>
          <a:noFill/>
        </a:ln>
        <a:effectLst/>
      </dsp:spPr>
      <dsp:style>
        <a:lnRef idx="0">
          <a:srgbClr val="000000"/>
        </a:lnRef>
        <a:fillRef idx="0">
          <a:srgbClr val="000000"/>
        </a:fillRef>
        <a:effectRef idx="0">
          <a:srgbClr val="000000"/>
        </a:effectRef>
        <a:fontRef idx="minor"/>
      </dsp:style>
      <dsp:txBody>
        <a:bodyPr spcFirstLastPara="0" vert="horz" wrap="square" lIns="193587" tIns="26670" rIns="149352" bIns="26670" numCol="1" spcCol="1270" anchor="t" anchorCtr="0">
          <a:noAutofit/>
        </a:bodyPr>
        <a:lstStyle/>
        <a:p>
          <a:pPr marL="171450" lvl="1" indent="-171450" algn="l" defTabSz="711200">
            <a:lnSpc>
              <a:spcPct val="90000"/>
            </a:lnSpc>
            <a:spcBef>
              <a:spcPts val="0"/>
            </a:spcBef>
            <a:spcAft>
              <a:spcPts val="0"/>
            </a:spcAft>
            <a:buChar char="•"/>
            <a:defRPr/>
          </a:pPr>
          <a:r>
            <a:rPr lang="de-DE" sz="1600"/>
            <a:t>Einhaltung der Regeln zur Gerätenutzung</a:t>
          </a:r>
          <a:endParaRPr sz="1600"/>
        </a:p>
        <a:p>
          <a:pPr marL="171450" lvl="1" indent="-171450" algn="l" defTabSz="711200">
            <a:lnSpc>
              <a:spcPct val="90000"/>
            </a:lnSpc>
            <a:spcBef>
              <a:spcPts val="0"/>
            </a:spcBef>
            <a:spcAft>
              <a:spcPts val="0"/>
            </a:spcAft>
            <a:buChar char="•"/>
            <a:defRPr/>
          </a:pPr>
          <a:r>
            <a:rPr lang="de-DE" sz="1600"/>
            <a:t>Strategien der Lernorganisation</a:t>
          </a:r>
          <a:endParaRPr sz="1600"/>
        </a:p>
      </dsp:txBody>
      <dsp:txXfrm>
        <a:off x="0" y="2178576"/>
        <a:ext cx="6097238" cy="554242"/>
      </dsp:txXfrm>
    </dsp:sp>
    <dsp:sp modelId="{E9EE06F8-AA5B-49AC-AEB4-6E89D4BFEF06}">
      <dsp:nvSpPr>
        <dsp:cNvPr id="0" name=""/>
        <dsp:cNvSpPr/>
      </dsp:nvSpPr>
      <dsp:spPr bwMode="auto">
        <a:xfrm>
          <a:off x="0" y="2732819"/>
          <a:ext cx="6097238" cy="503685"/>
        </a:xfrm>
        <a:prstGeom prst="roundRect">
          <a:avLst>
            <a:gd name="adj" fmla="val 16667"/>
          </a:avLst>
        </a:prstGeom>
        <a:solidFill>
          <a:srgbClr val="70AD47"/>
        </a:solidFill>
        <a:ln w="12700" cap="flat" cmpd="sng" algn="ctr">
          <a:solidFill>
            <a:srgbClr val="70AD47"/>
          </a:solidFill>
          <a:prstDash val="solid"/>
          <a:miter lim="800000"/>
        </a:ln>
        <a:effectLst/>
      </dsp:spPr>
      <dsp:style>
        <a:lnRef idx="2">
          <a:srgbClr val="000000"/>
        </a:lnRef>
        <a:fillRef idx="1">
          <a:srgbClr val="000000"/>
        </a:fillRef>
        <a:effectRef idx="0">
          <a:srgbClr val="000000"/>
        </a:effectRef>
        <a:fontRef idx="minor">
          <a:schemeClr val="lt1"/>
        </a:fontRef>
      </dsp:style>
      <dsp:txBody>
        <a:bodyPr spcFirstLastPara="0" vert="horz" wrap="square" lIns="80010" tIns="80010" rIns="80010" bIns="80010" numCol="1" spcCol="1270" anchor="ctr" anchorCtr="0">
          <a:noAutofit/>
        </a:bodyPr>
        <a:lstStyle/>
        <a:p>
          <a:pPr marL="0" lvl="0" indent="0" algn="l" defTabSz="933450">
            <a:lnSpc>
              <a:spcPct val="90000"/>
            </a:lnSpc>
            <a:spcBef>
              <a:spcPts val="0"/>
            </a:spcBef>
            <a:spcAft>
              <a:spcPts val="0"/>
            </a:spcAft>
            <a:buNone/>
            <a:defRPr/>
          </a:pPr>
          <a:r>
            <a:rPr lang="de-DE" sz="2100" b="1"/>
            <a:t>Medienerziehung</a:t>
          </a:r>
          <a:endParaRPr sz="2100" b="1"/>
        </a:p>
      </dsp:txBody>
      <dsp:txXfrm>
        <a:off x="24588" y="2757407"/>
        <a:ext cx="6048062" cy="454509"/>
      </dsp:txXfrm>
    </dsp:sp>
    <dsp:sp modelId="{394E0249-2803-4E21-83A0-9558CB82C9D9}">
      <dsp:nvSpPr>
        <dsp:cNvPr id="0" name=""/>
        <dsp:cNvSpPr/>
      </dsp:nvSpPr>
      <dsp:spPr bwMode="auto">
        <a:xfrm>
          <a:off x="0" y="3236504"/>
          <a:ext cx="6097238" cy="554242"/>
        </a:xfrm>
        <a:prstGeom prst="rect">
          <a:avLst/>
        </a:prstGeom>
        <a:noFill/>
        <a:ln>
          <a:noFill/>
        </a:ln>
        <a:effectLst/>
      </dsp:spPr>
      <dsp:style>
        <a:lnRef idx="0">
          <a:srgbClr val="000000"/>
        </a:lnRef>
        <a:fillRef idx="0">
          <a:srgbClr val="000000"/>
        </a:fillRef>
        <a:effectRef idx="0">
          <a:srgbClr val="000000"/>
        </a:effectRef>
        <a:fontRef idx="minor"/>
      </dsp:style>
      <dsp:txBody>
        <a:bodyPr spcFirstLastPara="0" vert="horz" wrap="square" lIns="193587" tIns="26670" rIns="149352" bIns="26670" numCol="1" spcCol="1270" anchor="t" anchorCtr="0">
          <a:noAutofit/>
        </a:bodyPr>
        <a:lstStyle/>
        <a:p>
          <a:pPr marL="171450" lvl="1" indent="-171450" algn="l" defTabSz="711200">
            <a:lnSpc>
              <a:spcPct val="90000"/>
            </a:lnSpc>
            <a:spcBef>
              <a:spcPts val="0"/>
            </a:spcBef>
            <a:spcAft>
              <a:spcPts val="0"/>
            </a:spcAft>
            <a:buChar char="•"/>
            <a:defRPr/>
          </a:pPr>
          <a:r>
            <a:rPr lang="de-DE" sz="1600"/>
            <a:t>Umgang mit Ablenkungspotential</a:t>
          </a:r>
          <a:endParaRPr sz="1600"/>
        </a:p>
        <a:p>
          <a:pPr marL="171450" lvl="1" indent="-171450" algn="l" defTabSz="711200">
            <a:lnSpc>
              <a:spcPct val="90000"/>
            </a:lnSpc>
            <a:spcBef>
              <a:spcPts val="0"/>
            </a:spcBef>
            <a:spcAft>
              <a:spcPts val="0"/>
            </a:spcAft>
            <a:buChar char="•"/>
            <a:defRPr/>
          </a:pPr>
          <a:r>
            <a:rPr lang="de-DE" sz="1600"/>
            <a:t>reflektierte Mediennutzung</a:t>
          </a:r>
          <a:endParaRPr sz="1600"/>
        </a:p>
      </dsp:txBody>
      <dsp:txXfrm>
        <a:off x="0" y="3236504"/>
        <a:ext cx="6097238" cy="554242"/>
      </dsp:txXfrm>
    </dsp:sp>
  </dsp:spTree>
</dsp:drawing>
</file>

<file path=ppt/diagrams/drawing3.xml><?xml version="1.0" encoding="utf-8"?>
<dsp:drawing xmlns:dsp="http://schemas.microsoft.com/office/drawing/2008/diagram" xmlns:dgm="http://schemas.openxmlformats.org/drawingml/2006/diagram" xmlns:a="http://schemas.openxmlformats.org/drawingml/2006/main" xmlns:r="http://schemas.openxmlformats.org/officeDocument/2006/relationships">
  <dsp:spTree>
    <dsp:nvGrpSpPr>
      <dsp:cNvPr id="1563129359" name=""/>
      <dsp:cNvGrpSpPr/>
    </dsp:nvGrpSpPr>
    <dsp:grpSpPr bwMode="auto">
      <a:xfrm>
        <a:off x="0" y="0"/>
        <a:ext cx="6617970" cy="3585002"/>
        <a:chOff x="0" y="0"/>
        <a:chExt cx="6617970" cy="3585002"/>
      </a:xfrm>
    </dsp:grpSpPr>
    <dsp:sp modelId="{C4472C85-BCE8-4882-81D8-760576B88F30}">
      <dsp:nvSpPr>
        <dsp:cNvPr id="0" name=""/>
        <dsp:cNvSpPr/>
      </dsp:nvSpPr>
      <dsp:spPr bwMode="auto">
        <a:xfrm>
          <a:off x="3129734" y="1613250"/>
          <a:ext cx="1971751" cy="1971751"/>
        </a:xfrm>
        <a:prstGeom prst="gear9">
          <a:avLst>
            <a:gd name="adj1" fmla="val 10000"/>
            <a:gd name="adj2" fmla="val 1763"/>
          </a:avLst>
        </a:prstGeom>
        <a:solidFill>
          <a:srgbClr val="4DC58D"/>
        </a:solidFill>
        <a:ln w="12700" cap="flat" cmpd="sng" algn="ctr">
          <a:solidFill>
            <a:srgbClr val="4DC58D"/>
          </a:solidFill>
          <a:prstDash val="solid"/>
          <a:miter lim="800000"/>
        </a:ln>
        <a:effectLst/>
      </dsp:spPr>
      <dsp:style>
        <a:lnRef idx="2">
          <a:srgbClr val="000000"/>
        </a:lnRef>
        <a:fillRef idx="1">
          <a:srgbClr val="000000"/>
        </a:fillRef>
        <a:effectRef idx="0">
          <a:srgbClr val="000000"/>
        </a:effectRef>
        <a:fontRef idx="minor">
          <a:schemeClr val="lt1"/>
        </a:fontRef>
      </dsp:style>
      <dsp:txBody>
        <a:bodyPr spcFirstLastPara="0" vert="horz" wrap="square" lIns="25400" tIns="25400" rIns="25400" bIns="25400" numCol="1" spcCol="1270" anchor="ctr" anchorCtr="0">
          <a:noAutofit/>
        </a:bodyPr>
        <a:lstStyle/>
        <a:p>
          <a:pPr marL="0" lvl="0" indent="0" algn="ctr" defTabSz="889000">
            <a:lnSpc>
              <a:spcPct val="90000"/>
            </a:lnSpc>
            <a:spcBef>
              <a:spcPts val="0"/>
            </a:spcBef>
            <a:spcAft>
              <a:spcPts val="0"/>
            </a:spcAft>
            <a:buNone/>
            <a:defRPr/>
          </a:pPr>
          <a:r>
            <a:rPr lang="de-DE" sz="2000" b="1"/>
            <a:t>Unterricht</a:t>
          </a:r>
          <a:endParaRPr sz="2000"/>
        </a:p>
      </dsp:txBody>
      <dsp:txXfrm>
        <a:off x="3526144" y="2075122"/>
        <a:ext cx="1178931" cy="1013521"/>
      </dsp:txXfrm>
    </dsp:sp>
    <dsp:sp modelId="{6DEDFD5F-0966-4F89-9DB6-86CB9343567D}">
      <dsp:nvSpPr>
        <dsp:cNvPr id="0" name=""/>
        <dsp:cNvSpPr/>
      </dsp:nvSpPr>
      <dsp:spPr bwMode="auto">
        <a:xfrm>
          <a:off x="1941564" y="1165096"/>
          <a:ext cx="1434000" cy="1434000"/>
        </a:xfrm>
        <a:prstGeom prst="gear6">
          <a:avLst>
            <a:gd name="adj1" fmla="val 15000"/>
            <a:gd name="adj2" fmla="val 3526"/>
          </a:avLst>
        </a:prstGeom>
        <a:solidFill>
          <a:srgbClr val="0070C0"/>
        </a:solidFill>
        <a:ln w="12700" cap="flat" cmpd="sng" algn="ctr">
          <a:solidFill>
            <a:schemeClr val="lt1">
              <a:hueOff val="0"/>
              <a:satOff val="0"/>
              <a:lumOff val="0"/>
              <a:alphaOff val="0"/>
            </a:schemeClr>
          </a:solidFill>
          <a:prstDash val="solid"/>
          <a:miter lim="800000"/>
        </a:ln>
        <a:effectLst/>
      </dsp:spPr>
      <dsp:style>
        <a:lnRef idx="2">
          <a:srgbClr val="000000"/>
        </a:lnRef>
        <a:fillRef idx="1">
          <a:srgbClr val="000000"/>
        </a:fillRef>
        <a:effectRef idx="0">
          <a:srgbClr val="000000"/>
        </a:effectRef>
        <a:fontRef idx="minor">
          <a:schemeClr val="lt1"/>
        </a:fontRef>
      </dsp:style>
      <dsp:txBody>
        <a:bodyPr spcFirstLastPara="0" vert="horz" wrap="square" lIns="17780" tIns="17780" rIns="17780" bIns="17780" numCol="1" spcCol="1270" anchor="ctr" anchorCtr="0">
          <a:noAutofit/>
        </a:bodyPr>
        <a:lstStyle/>
        <a:p>
          <a:pPr marL="0" lvl="0" indent="0" algn="ctr" defTabSz="622300">
            <a:lnSpc>
              <a:spcPct val="90000"/>
            </a:lnSpc>
            <a:spcBef>
              <a:spcPts val="0"/>
            </a:spcBef>
            <a:spcAft>
              <a:spcPts val="0"/>
            </a:spcAft>
            <a:buNone/>
            <a:defRPr/>
          </a:pPr>
          <a:r>
            <a:rPr lang="de-DE" sz="1400" b="1"/>
            <a:t>Technik</a:t>
          </a:r>
          <a:endParaRPr sz="1400"/>
        </a:p>
      </dsp:txBody>
      <dsp:txXfrm>
        <a:off x="2302578" y="1528292"/>
        <a:ext cx="711972" cy="707608"/>
      </dsp:txXfrm>
    </dsp:sp>
    <dsp:sp modelId="{A1B06810-22ED-4027-B31E-D8D37D352764}">
      <dsp:nvSpPr>
        <dsp:cNvPr id="0" name=""/>
        <dsp:cNvSpPr/>
      </dsp:nvSpPr>
      <dsp:spPr bwMode="auto">
        <a:xfrm rot="20700000">
          <a:off x="3058760" y="252169"/>
          <a:ext cx="1405028" cy="1405028"/>
        </a:xfrm>
        <a:prstGeom prst="gear6">
          <a:avLst>
            <a:gd name="adj1" fmla="val 15000"/>
            <a:gd name="adj2" fmla="val 3526"/>
          </a:avLst>
        </a:prstGeom>
        <a:solidFill>
          <a:srgbClr val="70AD47"/>
        </a:solidFill>
        <a:ln w="12700" cap="flat" cmpd="sng" algn="ctr">
          <a:solidFill>
            <a:srgbClr val="70AD47"/>
          </a:solidFill>
          <a:prstDash val="solid"/>
          <a:miter lim="800000"/>
        </a:ln>
        <a:effectLst/>
      </dsp:spPr>
      <dsp:style>
        <a:lnRef idx="2">
          <a:srgbClr val="000000"/>
        </a:lnRef>
        <a:fillRef idx="1">
          <a:srgbClr val="000000"/>
        </a:fillRef>
        <a:effectRef idx="0">
          <a:srgbClr val="000000"/>
        </a:effectRef>
        <a:fontRef idx="minor">
          <a:schemeClr val="lt1"/>
        </a:fontRef>
      </dsp:style>
      <dsp:txBody>
        <a:bodyPr spcFirstLastPara="0" vert="horz" wrap="square" lIns="17780" tIns="17780" rIns="17780" bIns="17780" numCol="1" spcCol="1270" anchor="ctr" anchorCtr="0">
          <a:noAutofit/>
        </a:bodyPr>
        <a:lstStyle/>
        <a:p>
          <a:pPr marL="0" lvl="0" indent="0" algn="ctr" defTabSz="622300">
            <a:lnSpc>
              <a:spcPct val="90000"/>
            </a:lnSpc>
            <a:spcBef>
              <a:spcPts val="0"/>
            </a:spcBef>
            <a:spcAft>
              <a:spcPts val="0"/>
            </a:spcAft>
            <a:buNone/>
            <a:defRPr/>
          </a:pPr>
          <a:r>
            <a:rPr lang="de-DE" sz="1400" b="1"/>
            <a:t>Medien-erziehung</a:t>
          </a:r>
          <a:endParaRPr sz="1400"/>
        </a:p>
      </dsp:txBody>
      <dsp:txXfrm rot="-20700000">
        <a:off x="3366924" y="560332"/>
        <a:ext cx="788700" cy="788700"/>
      </dsp:txXfrm>
    </dsp:sp>
    <dsp:sp modelId="{CD933D14-1618-48ED-B160-C873765E1C32}">
      <dsp:nvSpPr>
        <dsp:cNvPr id="0" name=""/>
        <dsp:cNvSpPr/>
      </dsp:nvSpPr>
      <dsp:spPr bwMode="auto">
        <a:xfrm rot="7324783">
          <a:off x="2899869" y="1361181"/>
          <a:ext cx="2523841" cy="2523841"/>
        </a:xfrm>
        <a:prstGeom prst="circularArrow">
          <a:avLst>
            <a:gd name="adj1" fmla="val 4688"/>
            <a:gd name="adj2" fmla="val 299029"/>
            <a:gd name="adj3" fmla="val 2499773"/>
            <a:gd name="adj4" fmla="val 15897052"/>
            <a:gd name="adj5" fmla="val 5469"/>
          </a:avLst>
        </a:prstGeom>
        <a:solidFill>
          <a:srgbClr val="4DC58D"/>
        </a:solidFill>
        <a:ln>
          <a:solidFill>
            <a:srgbClr val="4DC58D"/>
          </a:solidFill>
        </a:ln>
        <a:effectLst/>
      </dsp:spPr>
      <dsp:style>
        <a:lnRef idx="0">
          <a:srgbClr val="000000"/>
        </a:lnRef>
        <a:fillRef idx="1">
          <a:srgbClr val="000000"/>
        </a:fillRef>
        <a:effectRef idx="0">
          <a:srgbClr val="000000"/>
        </a:effectRef>
        <a:fontRef idx="minor">
          <a:schemeClr val="lt1"/>
        </a:fontRef>
      </dsp:style>
    </dsp:sp>
    <dsp:sp modelId="{89D426E5-7709-4746-BDE9-419F3E1D662B}">
      <dsp:nvSpPr>
        <dsp:cNvPr id="0" name=""/>
        <dsp:cNvSpPr/>
      </dsp:nvSpPr>
      <dsp:spPr bwMode="auto">
        <a:xfrm>
          <a:off x="1728575" y="832525"/>
          <a:ext cx="1833728" cy="1833728"/>
        </a:xfrm>
        <a:prstGeom prst="leftCircularArrow">
          <a:avLst>
            <a:gd name="adj1" fmla="val 6452"/>
            <a:gd name="adj2" fmla="val 429999"/>
            <a:gd name="adj3" fmla="val 10489124"/>
            <a:gd name="adj4" fmla="val 14837806"/>
            <a:gd name="adj5" fmla="val 7527"/>
          </a:avLst>
        </a:prstGeom>
        <a:solidFill>
          <a:srgbClr val="0070C0"/>
        </a:solidFill>
        <a:ln>
          <a:noFill/>
        </a:ln>
        <a:effectLst/>
      </dsp:spPr>
      <dsp:style>
        <a:lnRef idx="0">
          <a:srgbClr val="000000"/>
        </a:lnRef>
        <a:fillRef idx="1">
          <a:srgbClr val="000000"/>
        </a:fillRef>
        <a:effectRef idx="0">
          <a:srgbClr val="000000"/>
        </a:effectRef>
        <a:fontRef idx="minor">
          <a:schemeClr val="lt1"/>
        </a:fontRef>
      </dsp:style>
    </dsp:sp>
    <dsp:sp modelId="{472CB450-CF89-4867-BC11-0D461A48C8D9}">
      <dsp:nvSpPr>
        <dsp:cNvPr id="0" name=""/>
        <dsp:cNvSpPr/>
      </dsp:nvSpPr>
      <dsp:spPr bwMode="auto">
        <a:xfrm rot="9398097">
          <a:off x="2786633" y="81283"/>
          <a:ext cx="1977128" cy="1977128"/>
        </a:xfrm>
        <a:prstGeom prst="circularArrow">
          <a:avLst>
            <a:gd name="adj1" fmla="val 5984"/>
            <a:gd name="adj2" fmla="val 394124"/>
            <a:gd name="adj3" fmla="val 13313824"/>
            <a:gd name="adj4" fmla="val 10508221"/>
            <a:gd name="adj5" fmla="val 6981"/>
          </a:avLst>
        </a:prstGeom>
        <a:solidFill>
          <a:srgbClr val="70AD47"/>
        </a:solidFill>
        <a:ln>
          <a:solidFill>
            <a:srgbClr val="70AD47"/>
          </a:solidFill>
        </a:ln>
        <a:effectLst/>
      </dsp:spPr>
      <dsp:style>
        <a:lnRef idx="0">
          <a:srgbClr val="000000"/>
        </a:lnRef>
        <a:fillRef idx="1">
          <a:srgbClr val="000000"/>
        </a:fillRef>
        <a:effectRef idx="0">
          <a:srgbClr val="000000"/>
        </a:effectRef>
        <a:fontRef idx="minor">
          <a:schemeClr val="lt1"/>
        </a:fontRef>
      </dsp:style>
    </dsp:sp>
  </dsp:spTree>
</dsp:drawing>
</file>

<file path=ppt/diagrams/drawing4.xml><?xml version="1.0" encoding="utf-8"?>
<dsp:drawing xmlns:dsp="http://schemas.microsoft.com/office/drawing/2008/diagram" xmlns:dgm="http://schemas.openxmlformats.org/drawingml/2006/diagram" xmlns:a="http://schemas.openxmlformats.org/drawingml/2006/main" xmlns:r="http://schemas.openxmlformats.org/officeDocument/2006/relationships">
  <dsp:spTree>
    <dsp:nvGrpSpPr>
      <dsp:cNvPr id="413862175" name=""/>
      <dsp:cNvGrpSpPr/>
    </dsp:nvGrpSpPr>
    <dsp:grpSpPr bwMode="auto">
      <a:xfrm>
        <a:off x="0" y="0"/>
        <a:ext cx="6097238" cy="4081346"/>
        <a:chOff x="0" y="0"/>
        <a:chExt cx="6097238" cy="4081346"/>
      </a:xfrm>
    </dsp:grpSpPr>
    <dsp:sp modelId="{CCFDDB40-C65A-4EB8-89E7-545F9C377D8F}">
      <dsp:nvSpPr>
        <dsp:cNvPr id="0" name=""/>
        <dsp:cNvSpPr/>
      </dsp:nvSpPr>
      <dsp:spPr bwMode="auto">
        <a:xfrm>
          <a:off x="0" y="1527"/>
          <a:ext cx="6097238" cy="551655"/>
        </a:xfrm>
        <a:prstGeom prst="roundRect">
          <a:avLst>
            <a:gd name="adj" fmla="val 16667"/>
          </a:avLst>
        </a:prstGeom>
        <a:solidFill>
          <a:srgbClr val="0070C0"/>
        </a:solidFill>
        <a:ln w="12700" cap="flat" cmpd="sng" algn="ctr">
          <a:solidFill>
            <a:schemeClr val="lt1">
              <a:hueOff val="0"/>
              <a:satOff val="0"/>
              <a:lumOff val="0"/>
              <a:alphaOff val="0"/>
            </a:schemeClr>
          </a:solidFill>
          <a:prstDash val="solid"/>
          <a:miter lim="800000"/>
        </a:ln>
        <a:effectLst/>
      </dsp:spPr>
      <dsp:style>
        <a:lnRef idx="2">
          <a:srgbClr val="000000"/>
        </a:lnRef>
        <a:fillRef idx="1">
          <a:srgbClr val="000000"/>
        </a:fillRef>
        <a:effectRef idx="0">
          <a:srgbClr val="000000"/>
        </a:effectRef>
        <a:fontRef idx="minor">
          <a:schemeClr val="lt1"/>
        </a:fontRef>
      </dsp:style>
      <dsp:txBody>
        <a:bodyPr spcFirstLastPara="0" vert="horz" wrap="square" lIns="87630" tIns="87630" rIns="87630" bIns="87630" numCol="1" spcCol="1270" anchor="ctr" anchorCtr="0">
          <a:noAutofit/>
        </a:bodyPr>
        <a:lstStyle/>
        <a:p>
          <a:pPr marL="0" lvl="0" indent="0" algn="l" defTabSz="1022350">
            <a:lnSpc>
              <a:spcPct val="90000"/>
            </a:lnSpc>
            <a:spcBef>
              <a:spcPts val="0"/>
            </a:spcBef>
            <a:spcAft>
              <a:spcPts val="0"/>
            </a:spcAft>
            <a:buNone/>
            <a:defRPr/>
          </a:pPr>
          <a:r>
            <a:rPr lang="de-DE" sz="2300" b="1"/>
            <a:t>Technik - Gerätebedienung</a:t>
          </a:r>
          <a:endParaRPr sz="2300" b="1"/>
        </a:p>
      </dsp:txBody>
      <dsp:txXfrm>
        <a:off x="26930" y="28457"/>
        <a:ext cx="6043378" cy="497795"/>
      </dsp:txXfrm>
    </dsp:sp>
    <dsp:sp modelId="{1B74F299-BF35-4707-97B6-A0B89BDB1E68}">
      <dsp:nvSpPr>
        <dsp:cNvPr id="0" name=""/>
        <dsp:cNvSpPr/>
      </dsp:nvSpPr>
      <dsp:spPr bwMode="auto">
        <a:xfrm>
          <a:off x="0" y="574595"/>
          <a:ext cx="6097238" cy="1142640"/>
        </a:xfrm>
        <a:prstGeom prst="rect">
          <a:avLst/>
        </a:prstGeom>
        <a:noFill/>
        <a:ln>
          <a:noFill/>
        </a:ln>
        <a:effectLst/>
      </dsp:spPr>
      <dsp:style>
        <a:lnRef idx="0">
          <a:srgbClr val="000000"/>
        </a:lnRef>
        <a:fillRef idx="0">
          <a:srgbClr val="000000"/>
        </a:fillRef>
        <a:effectRef idx="0">
          <a:srgbClr val="000000"/>
        </a:effectRef>
        <a:fontRef idx="minor"/>
      </dsp:style>
      <dsp:txBody>
        <a:bodyPr spcFirstLastPara="0" vert="horz" wrap="square" lIns="193587" tIns="29210" rIns="163576" bIns="29210" numCol="1" spcCol="1270" anchor="t" anchorCtr="0">
          <a:noAutofit/>
        </a:bodyPr>
        <a:lstStyle/>
        <a:p>
          <a:pPr marL="171450" lvl="1" indent="-171450" algn="l" defTabSz="800100">
            <a:lnSpc>
              <a:spcPct val="90000"/>
            </a:lnSpc>
            <a:spcBef>
              <a:spcPts val="0"/>
            </a:spcBef>
            <a:spcAft>
              <a:spcPts val="0"/>
            </a:spcAft>
            <a:buChar char="•"/>
            <a:defRPr/>
          </a:pPr>
          <a:r>
            <a:rPr lang="de-DE" sz="1800"/>
            <a:t>sichere Handhabung des Lehrergerätes und der Technik im Klassenzimmer </a:t>
          </a:r>
          <a:endParaRPr sz="1800"/>
        </a:p>
        <a:p>
          <a:pPr marL="171450" lvl="1" indent="-171450" algn="l" defTabSz="800100">
            <a:lnSpc>
              <a:spcPct val="90000"/>
            </a:lnSpc>
            <a:spcBef>
              <a:spcPts val="0"/>
            </a:spcBef>
            <a:spcAft>
              <a:spcPts val="0"/>
            </a:spcAft>
            <a:buChar char="•"/>
            <a:defRPr/>
          </a:pPr>
          <a:r>
            <a:rPr lang="de-DE" sz="1800"/>
            <a:t>sicherer Umgang mit den wichtigen Anwendungen des Schulalltags</a:t>
          </a:r>
          <a:endParaRPr sz="1800"/>
        </a:p>
      </dsp:txBody>
      <dsp:txXfrm>
        <a:off x="0" y="574595"/>
        <a:ext cx="6097238" cy="1142640"/>
      </dsp:txXfrm>
    </dsp:sp>
    <dsp:sp modelId="{1B521610-BA6C-441B-9CFF-05556BB5DF6D}">
      <dsp:nvSpPr>
        <dsp:cNvPr id="0" name=""/>
        <dsp:cNvSpPr/>
      </dsp:nvSpPr>
      <dsp:spPr bwMode="auto">
        <a:xfrm>
          <a:off x="0" y="1717235"/>
          <a:ext cx="6097238" cy="551655"/>
        </a:xfrm>
        <a:prstGeom prst="roundRect">
          <a:avLst>
            <a:gd name="adj" fmla="val 16667"/>
          </a:avLst>
        </a:prstGeom>
        <a:solidFill>
          <a:srgbClr val="4DC58D"/>
        </a:solidFill>
        <a:ln w="12700" cap="flat" cmpd="sng" algn="ctr">
          <a:solidFill>
            <a:srgbClr val="4DC58D"/>
          </a:solidFill>
          <a:prstDash val="solid"/>
          <a:miter lim="800000"/>
        </a:ln>
        <a:effectLst/>
      </dsp:spPr>
      <dsp:style>
        <a:lnRef idx="2">
          <a:srgbClr val="000000"/>
        </a:lnRef>
        <a:fillRef idx="1">
          <a:srgbClr val="000000"/>
        </a:fillRef>
        <a:effectRef idx="0">
          <a:srgbClr val="000000"/>
        </a:effectRef>
        <a:fontRef idx="minor">
          <a:schemeClr val="lt1"/>
        </a:fontRef>
      </dsp:style>
      <dsp:txBody>
        <a:bodyPr spcFirstLastPara="0" vert="horz" wrap="square" lIns="87630" tIns="87630" rIns="87630" bIns="87630" numCol="1" spcCol="1270" anchor="ctr" anchorCtr="0">
          <a:noAutofit/>
        </a:bodyPr>
        <a:lstStyle/>
        <a:p>
          <a:pPr marL="0" lvl="0" indent="0" algn="l" defTabSz="1022350">
            <a:lnSpc>
              <a:spcPct val="90000"/>
            </a:lnSpc>
            <a:spcBef>
              <a:spcPts val="0"/>
            </a:spcBef>
            <a:spcAft>
              <a:spcPts val="0"/>
            </a:spcAft>
            <a:buNone/>
            <a:defRPr/>
          </a:pPr>
          <a:r>
            <a:rPr lang="de-DE" sz="2300" b="1"/>
            <a:t>Unterricht</a:t>
          </a:r>
          <a:endParaRPr sz="2300" b="1"/>
        </a:p>
      </dsp:txBody>
      <dsp:txXfrm>
        <a:off x="26930" y="1744165"/>
        <a:ext cx="6043378" cy="497795"/>
      </dsp:txXfrm>
    </dsp:sp>
    <dsp:sp modelId="{66F207FA-1676-4474-AB96-08C073EE4BBF}">
      <dsp:nvSpPr>
        <dsp:cNvPr id="0" name=""/>
        <dsp:cNvSpPr/>
      </dsp:nvSpPr>
      <dsp:spPr bwMode="auto">
        <a:xfrm>
          <a:off x="0" y="2268890"/>
          <a:ext cx="6097238" cy="618930"/>
        </a:xfrm>
        <a:prstGeom prst="rect">
          <a:avLst/>
        </a:prstGeom>
        <a:noFill/>
        <a:ln>
          <a:noFill/>
        </a:ln>
        <a:effectLst/>
      </dsp:spPr>
      <dsp:style>
        <a:lnRef idx="0">
          <a:srgbClr val="000000"/>
        </a:lnRef>
        <a:fillRef idx="0">
          <a:srgbClr val="000000"/>
        </a:fillRef>
        <a:effectRef idx="0">
          <a:srgbClr val="000000"/>
        </a:effectRef>
        <a:fontRef idx="minor"/>
      </dsp:style>
      <dsp:txBody>
        <a:bodyPr spcFirstLastPara="0" vert="horz" wrap="square" lIns="193587" tIns="29210" rIns="163576" bIns="29210" numCol="1" spcCol="1270" anchor="t" anchorCtr="0">
          <a:noAutofit/>
        </a:bodyPr>
        <a:lstStyle/>
        <a:p>
          <a:pPr marL="171450" lvl="1" indent="-171450" algn="l" defTabSz="800100">
            <a:lnSpc>
              <a:spcPct val="90000"/>
            </a:lnSpc>
            <a:spcBef>
              <a:spcPts val="0"/>
            </a:spcBef>
            <a:spcAft>
              <a:spcPts val="0"/>
            </a:spcAft>
            <a:buChar char="•"/>
            <a:defRPr/>
          </a:pPr>
          <a:r>
            <a:rPr lang="de-DE" sz="1800"/>
            <a:t>Anpassung der Klassenführung an die 1:1-Ausstattung</a:t>
          </a:r>
          <a:endParaRPr sz="1800"/>
        </a:p>
        <a:p>
          <a:pPr marL="171450" lvl="1" indent="-171450" algn="l" defTabSz="800100">
            <a:lnSpc>
              <a:spcPct val="90000"/>
            </a:lnSpc>
            <a:spcBef>
              <a:spcPts val="0"/>
            </a:spcBef>
            <a:spcAft>
              <a:spcPts val="0"/>
            </a:spcAft>
            <a:buChar char="•"/>
            <a:defRPr/>
          </a:pPr>
          <a:r>
            <a:rPr lang="de-DE" sz="1800"/>
            <a:t>lernwirksamer Unterricht</a:t>
          </a:r>
          <a:endParaRPr sz="1800"/>
        </a:p>
      </dsp:txBody>
      <dsp:txXfrm>
        <a:off x="0" y="2268890"/>
        <a:ext cx="6097238" cy="618930"/>
      </dsp:txXfrm>
    </dsp:sp>
    <dsp:sp modelId="{E9EE06F8-AA5B-49AC-AEB4-6E89D4BFEF06}">
      <dsp:nvSpPr>
        <dsp:cNvPr id="0" name=""/>
        <dsp:cNvSpPr/>
      </dsp:nvSpPr>
      <dsp:spPr bwMode="auto">
        <a:xfrm>
          <a:off x="0" y="2887820"/>
          <a:ext cx="6097238" cy="551655"/>
        </a:xfrm>
        <a:prstGeom prst="roundRect">
          <a:avLst>
            <a:gd name="adj" fmla="val 16667"/>
          </a:avLst>
        </a:prstGeom>
        <a:solidFill>
          <a:srgbClr val="70AD47"/>
        </a:solidFill>
        <a:ln w="12700" cap="flat" cmpd="sng" algn="ctr">
          <a:solidFill>
            <a:srgbClr val="70AD47"/>
          </a:solidFill>
          <a:prstDash val="solid"/>
          <a:miter lim="800000"/>
        </a:ln>
        <a:effectLst/>
      </dsp:spPr>
      <dsp:style>
        <a:lnRef idx="2">
          <a:srgbClr val="000000"/>
        </a:lnRef>
        <a:fillRef idx="1">
          <a:srgbClr val="000000"/>
        </a:fillRef>
        <a:effectRef idx="0">
          <a:srgbClr val="000000"/>
        </a:effectRef>
        <a:fontRef idx="minor">
          <a:schemeClr val="lt1"/>
        </a:fontRef>
      </dsp:style>
      <dsp:txBody>
        <a:bodyPr spcFirstLastPara="0" vert="horz" wrap="square" lIns="87630" tIns="87630" rIns="87630" bIns="87630" numCol="1" spcCol="1270" anchor="ctr" anchorCtr="0">
          <a:noAutofit/>
        </a:bodyPr>
        <a:lstStyle/>
        <a:p>
          <a:pPr marL="0" lvl="0" indent="0" algn="l" defTabSz="1022350">
            <a:lnSpc>
              <a:spcPct val="90000"/>
            </a:lnSpc>
            <a:spcBef>
              <a:spcPts val="0"/>
            </a:spcBef>
            <a:spcAft>
              <a:spcPts val="0"/>
            </a:spcAft>
            <a:buNone/>
            <a:defRPr/>
          </a:pPr>
          <a:r>
            <a:rPr lang="de-DE" sz="2300" b="1"/>
            <a:t>Medienerziehung</a:t>
          </a:r>
          <a:endParaRPr sz="2300" b="1"/>
        </a:p>
      </dsp:txBody>
      <dsp:txXfrm>
        <a:off x="26930" y="2914750"/>
        <a:ext cx="6043378" cy="497795"/>
      </dsp:txXfrm>
    </dsp:sp>
    <dsp:sp modelId="{394E0249-2803-4E21-83A0-9558CB82C9D9}">
      <dsp:nvSpPr>
        <dsp:cNvPr id="0" name=""/>
        <dsp:cNvSpPr/>
      </dsp:nvSpPr>
      <dsp:spPr bwMode="auto">
        <a:xfrm>
          <a:off x="0" y="3439475"/>
          <a:ext cx="6097238" cy="618930"/>
        </a:xfrm>
        <a:prstGeom prst="rect">
          <a:avLst/>
        </a:prstGeom>
        <a:noFill/>
        <a:ln>
          <a:noFill/>
        </a:ln>
        <a:effectLst/>
      </dsp:spPr>
      <dsp:style>
        <a:lnRef idx="0">
          <a:srgbClr val="000000"/>
        </a:lnRef>
        <a:fillRef idx="0">
          <a:srgbClr val="000000"/>
        </a:fillRef>
        <a:effectRef idx="0">
          <a:srgbClr val="000000"/>
        </a:effectRef>
        <a:fontRef idx="minor"/>
      </dsp:style>
      <dsp:txBody>
        <a:bodyPr spcFirstLastPara="0" vert="horz" wrap="square" lIns="193587" tIns="29210" rIns="163576" bIns="29210" numCol="1" spcCol="1270" anchor="t" anchorCtr="0">
          <a:noAutofit/>
        </a:bodyPr>
        <a:lstStyle/>
        <a:p>
          <a:pPr marL="171450" lvl="1" indent="-171450" algn="l" defTabSz="800100">
            <a:lnSpc>
              <a:spcPct val="90000"/>
            </a:lnSpc>
            <a:spcBef>
              <a:spcPts val="0"/>
            </a:spcBef>
            <a:spcAft>
              <a:spcPts val="0"/>
            </a:spcAft>
            <a:buChar char="•"/>
            <a:defRPr/>
          </a:pPr>
          <a:r>
            <a:rPr lang="de-DE" sz="1800"/>
            <a:t>Kenntnis von aktuellen Entwicklungen in der Medienwelt</a:t>
          </a:r>
          <a:endParaRPr sz="1800"/>
        </a:p>
        <a:p>
          <a:pPr marL="171450" lvl="1" indent="-171450" algn="l" defTabSz="800100">
            <a:lnSpc>
              <a:spcPct val="90000"/>
            </a:lnSpc>
            <a:spcBef>
              <a:spcPts val="0"/>
            </a:spcBef>
            <a:spcAft>
              <a:spcPts val="0"/>
            </a:spcAft>
            <a:buChar char="•"/>
            <a:defRPr/>
          </a:pPr>
          <a:r>
            <a:rPr lang="de-DE" sz="1800"/>
            <a:t>Integration von Medienerziehung im Fachunterricht </a:t>
          </a:r>
          <a:endParaRPr sz="1800"/>
        </a:p>
      </dsp:txBody>
      <dsp:txXfrm>
        <a:off x="0" y="3439475"/>
        <a:ext cx="6097238" cy="618930"/>
      </dsp:txXfrm>
    </dsp:sp>
  </dsp:spTree>
</dsp:drawing>
</file>

<file path=ppt/diagrams/drawing5.xml><?xml version="1.0" encoding="utf-8"?>
<dsp:drawing xmlns:dsp="http://schemas.microsoft.com/office/drawing/2008/diagram" xmlns:dgm="http://schemas.openxmlformats.org/drawingml/2006/diagram" xmlns:a="http://schemas.openxmlformats.org/drawingml/2006/main" xmlns:r="http://schemas.openxmlformats.org/officeDocument/2006/relationships">
  <dsp:spTree>
    <dsp:nvGrpSpPr>
      <dsp:cNvPr id="1678729269" name=""/>
      <dsp:cNvGrpSpPr/>
    </dsp:nvGrpSpPr>
    <dsp:grpSpPr bwMode="auto">
      <a:xfrm>
        <a:off x="0" y="0"/>
        <a:ext cx="6097238" cy="4081346"/>
        <a:chOff x="0" y="0"/>
        <a:chExt cx="6097238" cy="4081346"/>
      </a:xfrm>
    </dsp:grpSpPr>
    <dsp:sp modelId="{CCFDDB40-C65A-4EB8-89E7-545F9C377D8F}">
      <dsp:nvSpPr>
        <dsp:cNvPr id="0" name=""/>
        <dsp:cNvSpPr/>
      </dsp:nvSpPr>
      <dsp:spPr bwMode="auto">
        <a:xfrm>
          <a:off x="0" y="37613"/>
          <a:ext cx="6097238" cy="623610"/>
        </a:xfrm>
        <a:prstGeom prst="roundRect">
          <a:avLst>
            <a:gd name="adj" fmla="val 16667"/>
          </a:avLst>
        </a:prstGeom>
        <a:solidFill>
          <a:srgbClr val="0070C0"/>
        </a:solidFill>
        <a:ln w="12700" cap="flat" cmpd="sng" algn="ctr">
          <a:solidFill>
            <a:schemeClr val="lt1">
              <a:hueOff val="0"/>
              <a:satOff val="0"/>
              <a:lumOff val="0"/>
              <a:alphaOff val="0"/>
            </a:schemeClr>
          </a:solidFill>
          <a:prstDash val="solid"/>
          <a:miter lim="800000"/>
        </a:ln>
        <a:effectLst/>
      </dsp:spPr>
      <dsp:style>
        <a:lnRef idx="2">
          <a:srgbClr val="000000"/>
        </a:lnRef>
        <a:fillRef idx="1">
          <a:srgbClr val="000000"/>
        </a:fillRef>
        <a:effectRef idx="0">
          <a:srgbClr val="000000"/>
        </a:effectRef>
        <a:fontRef idx="minor">
          <a:schemeClr val="lt1"/>
        </a:fontRef>
      </dsp:style>
      <dsp:txBody>
        <a:bodyPr spcFirstLastPara="0" vert="horz" wrap="square" lIns="99060" tIns="99060" rIns="99060" bIns="99060" numCol="1" spcCol="1270" anchor="ctr" anchorCtr="0">
          <a:noAutofit/>
        </a:bodyPr>
        <a:lstStyle/>
        <a:p>
          <a:pPr marL="0" lvl="0" indent="0" algn="l" defTabSz="1155699">
            <a:lnSpc>
              <a:spcPct val="90000"/>
            </a:lnSpc>
            <a:spcBef>
              <a:spcPts val="0"/>
            </a:spcBef>
            <a:spcAft>
              <a:spcPts val="0"/>
            </a:spcAft>
            <a:buNone/>
            <a:defRPr/>
          </a:pPr>
          <a:r>
            <a:rPr lang="de-DE" sz="2600" b="1"/>
            <a:t>Technik</a:t>
          </a:r>
          <a:endParaRPr sz="2600" b="1"/>
        </a:p>
      </dsp:txBody>
      <dsp:txXfrm>
        <a:off x="30442" y="68055"/>
        <a:ext cx="6036354" cy="562726"/>
      </dsp:txXfrm>
    </dsp:sp>
    <dsp:sp modelId="{1B74F299-BF35-4707-97B6-A0B89BDB1E68}">
      <dsp:nvSpPr>
        <dsp:cNvPr id="0" name=""/>
        <dsp:cNvSpPr/>
      </dsp:nvSpPr>
      <dsp:spPr bwMode="auto">
        <a:xfrm>
          <a:off x="0" y="679378"/>
          <a:ext cx="6097238" cy="968760"/>
        </a:xfrm>
        <a:prstGeom prst="rect">
          <a:avLst/>
        </a:prstGeom>
        <a:noFill/>
        <a:ln>
          <a:noFill/>
        </a:ln>
        <a:effectLst/>
      </dsp:spPr>
      <dsp:style>
        <a:lnRef idx="0">
          <a:srgbClr val="000000"/>
        </a:lnRef>
        <a:fillRef idx="0">
          <a:srgbClr val="000000"/>
        </a:fillRef>
        <a:effectRef idx="0">
          <a:srgbClr val="000000"/>
        </a:effectRef>
        <a:fontRef idx="minor"/>
      </dsp:style>
      <dsp:txBody>
        <a:bodyPr spcFirstLastPara="0" vert="horz" wrap="square" lIns="193587" tIns="33020" rIns="184912" bIns="33020" numCol="1" spcCol="1270" anchor="t" anchorCtr="0">
          <a:noAutofit/>
        </a:bodyPr>
        <a:lstStyle/>
        <a:p>
          <a:pPr marL="228600" lvl="1" indent="-228600" algn="l" defTabSz="889000">
            <a:lnSpc>
              <a:spcPct val="90000"/>
            </a:lnSpc>
            <a:spcBef>
              <a:spcPts val="0"/>
            </a:spcBef>
            <a:spcAft>
              <a:spcPts val="0"/>
            </a:spcAft>
            <a:buChar char="•"/>
            <a:defRPr/>
          </a:pPr>
          <a:r>
            <a:rPr lang="de-DE" sz="2000"/>
            <a:t>Antragstellung, Beschaffungsprozess und Inbetriebnahme</a:t>
          </a:r>
          <a:endParaRPr sz="2000"/>
        </a:p>
        <a:p>
          <a:pPr marL="228600" lvl="1" indent="-228600" algn="l" defTabSz="889000">
            <a:lnSpc>
              <a:spcPct val="90000"/>
            </a:lnSpc>
            <a:spcBef>
              <a:spcPts val="0"/>
            </a:spcBef>
            <a:spcAft>
              <a:spcPts val="0"/>
            </a:spcAft>
            <a:buChar char="•"/>
            <a:defRPr/>
          </a:pPr>
          <a:r>
            <a:rPr lang="de-DE" sz="2000"/>
            <a:t>Wartung / Instandhaltung</a:t>
          </a:r>
          <a:endParaRPr sz="2000"/>
        </a:p>
      </dsp:txBody>
      <dsp:txXfrm>
        <a:off x="0" y="679378"/>
        <a:ext cx="6097238" cy="968760"/>
      </dsp:txXfrm>
    </dsp:sp>
    <dsp:sp modelId="{1B521610-BA6C-441B-9CFF-05556BB5DF6D}">
      <dsp:nvSpPr>
        <dsp:cNvPr id="0" name=""/>
        <dsp:cNvSpPr/>
      </dsp:nvSpPr>
      <dsp:spPr bwMode="auto">
        <a:xfrm>
          <a:off x="0" y="1648138"/>
          <a:ext cx="6097238" cy="623610"/>
        </a:xfrm>
        <a:prstGeom prst="roundRect">
          <a:avLst>
            <a:gd name="adj" fmla="val 16667"/>
          </a:avLst>
        </a:prstGeom>
        <a:solidFill>
          <a:srgbClr val="4DC58D"/>
        </a:solidFill>
        <a:ln w="12700" cap="flat" cmpd="sng" algn="ctr">
          <a:solidFill>
            <a:srgbClr val="4DC58D"/>
          </a:solidFill>
          <a:prstDash val="solid"/>
          <a:miter lim="800000"/>
        </a:ln>
        <a:effectLst/>
      </dsp:spPr>
      <dsp:style>
        <a:lnRef idx="2">
          <a:srgbClr val="000000"/>
        </a:lnRef>
        <a:fillRef idx="1">
          <a:srgbClr val="000000"/>
        </a:fillRef>
        <a:effectRef idx="0">
          <a:srgbClr val="000000"/>
        </a:effectRef>
        <a:fontRef idx="minor">
          <a:schemeClr val="lt1"/>
        </a:fontRef>
      </dsp:style>
      <dsp:txBody>
        <a:bodyPr spcFirstLastPara="0" vert="horz" wrap="square" lIns="99060" tIns="99060" rIns="99060" bIns="99060" numCol="1" spcCol="1270" anchor="ctr" anchorCtr="0">
          <a:noAutofit/>
        </a:bodyPr>
        <a:lstStyle/>
        <a:p>
          <a:pPr marL="0" lvl="0" indent="0" algn="l" defTabSz="1155699">
            <a:lnSpc>
              <a:spcPct val="90000"/>
            </a:lnSpc>
            <a:spcBef>
              <a:spcPts val="0"/>
            </a:spcBef>
            <a:spcAft>
              <a:spcPts val="0"/>
            </a:spcAft>
            <a:buNone/>
            <a:defRPr/>
          </a:pPr>
          <a:r>
            <a:rPr lang="de-DE" sz="2600" b="1"/>
            <a:t>Unterricht</a:t>
          </a:r>
          <a:endParaRPr sz="2600" b="1"/>
        </a:p>
      </dsp:txBody>
      <dsp:txXfrm>
        <a:off x="30442" y="1678580"/>
        <a:ext cx="6036354" cy="562726"/>
      </dsp:txXfrm>
    </dsp:sp>
    <dsp:sp modelId="{66F207FA-1676-4474-AB96-08C073EE4BBF}">
      <dsp:nvSpPr>
        <dsp:cNvPr id="0" name=""/>
        <dsp:cNvSpPr/>
      </dsp:nvSpPr>
      <dsp:spPr bwMode="auto">
        <a:xfrm>
          <a:off x="0" y="2271748"/>
          <a:ext cx="6097238" cy="699660"/>
        </a:xfrm>
        <a:prstGeom prst="rect">
          <a:avLst/>
        </a:prstGeom>
        <a:noFill/>
        <a:ln>
          <a:noFill/>
        </a:ln>
        <a:effectLst/>
      </dsp:spPr>
      <dsp:style>
        <a:lnRef idx="0">
          <a:srgbClr val="000000"/>
        </a:lnRef>
        <a:fillRef idx="0">
          <a:srgbClr val="000000"/>
        </a:fillRef>
        <a:effectRef idx="0">
          <a:srgbClr val="000000"/>
        </a:effectRef>
        <a:fontRef idx="minor"/>
      </dsp:style>
      <dsp:txBody>
        <a:bodyPr spcFirstLastPara="0" vert="horz" wrap="square" lIns="193587" tIns="33020" rIns="184912" bIns="33020" numCol="1" spcCol="1270" anchor="t" anchorCtr="0">
          <a:noAutofit/>
        </a:bodyPr>
        <a:lstStyle/>
        <a:p>
          <a:pPr marL="228600" lvl="1" indent="-228600" algn="l" defTabSz="889000">
            <a:lnSpc>
              <a:spcPct val="90000"/>
            </a:lnSpc>
            <a:spcBef>
              <a:spcPts val="0"/>
            </a:spcBef>
            <a:spcAft>
              <a:spcPts val="0"/>
            </a:spcAft>
            <a:buChar char="•"/>
            <a:defRPr/>
          </a:pPr>
          <a:r>
            <a:rPr lang="de-DE" sz="2000"/>
            <a:t>Kenntnis der Regeln zur Gerätenutzung</a:t>
          </a:r>
          <a:endParaRPr sz="2000"/>
        </a:p>
        <a:p>
          <a:pPr marL="228600" lvl="1" indent="-228600" algn="l" defTabSz="889000">
            <a:lnSpc>
              <a:spcPct val="90000"/>
            </a:lnSpc>
            <a:spcBef>
              <a:spcPts val="0"/>
            </a:spcBef>
            <a:spcAft>
              <a:spcPts val="0"/>
            </a:spcAft>
            <a:buChar char="•"/>
            <a:defRPr/>
          </a:pPr>
          <a:r>
            <a:rPr lang="de-DE" sz="2000"/>
            <a:t>Unterstützung in der häuslichen Lernbegleitung	</a:t>
          </a:r>
          <a:endParaRPr sz="2000"/>
        </a:p>
      </dsp:txBody>
      <dsp:txXfrm>
        <a:off x="0" y="2271748"/>
        <a:ext cx="6097238" cy="699660"/>
      </dsp:txXfrm>
    </dsp:sp>
    <dsp:sp modelId="{E9EE06F8-AA5B-49AC-AEB4-6E89D4BFEF06}">
      <dsp:nvSpPr>
        <dsp:cNvPr id="0" name=""/>
        <dsp:cNvSpPr/>
      </dsp:nvSpPr>
      <dsp:spPr bwMode="auto">
        <a:xfrm>
          <a:off x="0" y="2971408"/>
          <a:ext cx="6097238" cy="623610"/>
        </a:xfrm>
        <a:prstGeom prst="roundRect">
          <a:avLst>
            <a:gd name="adj" fmla="val 16667"/>
          </a:avLst>
        </a:prstGeom>
        <a:solidFill>
          <a:srgbClr val="70AD47"/>
        </a:solidFill>
        <a:ln w="12700" cap="flat" cmpd="sng" algn="ctr">
          <a:solidFill>
            <a:srgbClr val="70AD47"/>
          </a:solidFill>
          <a:prstDash val="solid"/>
          <a:miter lim="800000"/>
        </a:ln>
        <a:effectLst/>
      </dsp:spPr>
      <dsp:style>
        <a:lnRef idx="2">
          <a:srgbClr val="000000"/>
        </a:lnRef>
        <a:fillRef idx="1">
          <a:srgbClr val="000000"/>
        </a:fillRef>
        <a:effectRef idx="0">
          <a:srgbClr val="000000"/>
        </a:effectRef>
        <a:fontRef idx="minor">
          <a:schemeClr val="lt1"/>
        </a:fontRef>
      </dsp:style>
      <dsp:txBody>
        <a:bodyPr spcFirstLastPara="0" vert="horz" wrap="square" lIns="99060" tIns="99060" rIns="99060" bIns="99060" numCol="1" spcCol="1270" anchor="ctr" anchorCtr="0">
          <a:noAutofit/>
        </a:bodyPr>
        <a:lstStyle/>
        <a:p>
          <a:pPr marL="0" lvl="0" indent="0" algn="l" defTabSz="1155699">
            <a:lnSpc>
              <a:spcPct val="90000"/>
            </a:lnSpc>
            <a:spcBef>
              <a:spcPts val="0"/>
            </a:spcBef>
            <a:spcAft>
              <a:spcPts val="0"/>
            </a:spcAft>
            <a:buNone/>
            <a:defRPr/>
          </a:pPr>
          <a:r>
            <a:rPr lang="de-DE" sz="2600" b="1"/>
            <a:t>Medienerziehung</a:t>
          </a:r>
          <a:endParaRPr sz="2600" b="1"/>
        </a:p>
      </dsp:txBody>
      <dsp:txXfrm>
        <a:off x="30442" y="3001850"/>
        <a:ext cx="6036354" cy="562726"/>
      </dsp:txXfrm>
    </dsp:sp>
    <dsp:sp modelId="{394E0249-2803-4E21-83A0-9558CB82C9D9}">
      <dsp:nvSpPr>
        <dsp:cNvPr id="0" name=""/>
        <dsp:cNvSpPr/>
      </dsp:nvSpPr>
      <dsp:spPr bwMode="auto">
        <a:xfrm>
          <a:off x="0" y="3595018"/>
          <a:ext cx="6097238" cy="430560"/>
        </a:xfrm>
        <a:prstGeom prst="rect">
          <a:avLst/>
        </a:prstGeom>
        <a:noFill/>
        <a:ln>
          <a:noFill/>
        </a:ln>
        <a:effectLst/>
      </dsp:spPr>
      <dsp:style>
        <a:lnRef idx="0">
          <a:srgbClr val="000000"/>
        </a:lnRef>
        <a:fillRef idx="0">
          <a:srgbClr val="000000"/>
        </a:fillRef>
        <a:effectRef idx="0">
          <a:srgbClr val="000000"/>
        </a:effectRef>
        <a:fontRef idx="minor"/>
      </dsp:style>
      <dsp:txBody>
        <a:bodyPr spcFirstLastPara="0" vert="horz" wrap="square" lIns="193587" tIns="33020" rIns="184912" bIns="33020" numCol="1" spcCol="1270" anchor="t" anchorCtr="0">
          <a:noAutofit/>
        </a:bodyPr>
        <a:lstStyle/>
        <a:p>
          <a:pPr marL="228600" lvl="1" indent="-228600" algn="l" defTabSz="889000">
            <a:lnSpc>
              <a:spcPct val="90000"/>
            </a:lnSpc>
            <a:spcBef>
              <a:spcPts val="0"/>
            </a:spcBef>
            <a:spcAft>
              <a:spcPts val="0"/>
            </a:spcAft>
            <a:buChar char="•"/>
            <a:defRPr/>
          </a:pPr>
          <a:r>
            <a:rPr lang="de-DE" sz="2000"/>
            <a:t>Unterstützung in der häuslichen Medienerziehung</a:t>
          </a:r>
          <a:endParaRPr sz="2000"/>
        </a:p>
      </dsp:txBody>
      <dsp:txXfrm>
        <a:off x="0" y="3595018"/>
        <a:ext cx="6097238" cy="430560"/>
      </dsp:txXfrm>
    </dsp:sp>
  </dsp:spTree>
</dsp:drawing>
</file>

<file path=ppt/diagrams/drawing6.xml><?xml version="1.0" encoding="utf-8"?>
<dsp:drawing xmlns:dsp="http://schemas.microsoft.com/office/drawing/2008/diagram" xmlns:dgm="http://schemas.openxmlformats.org/drawingml/2006/diagram" xmlns:a="http://schemas.openxmlformats.org/drawingml/2006/main" xmlns:r="http://schemas.openxmlformats.org/officeDocument/2006/relationships">
  <dsp:spTree>
    <dsp:nvGrpSpPr>
      <dsp:cNvPr id="367607226" name=""/>
      <dsp:cNvGrpSpPr/>
    </dsp:nvGrpSpPr>
    <dsp:grpSpPr bwMode="auto">
      <a:xfrm>
        <a:off x="0" y="0"/>
        <a:ext cx="8440866" cy="4806166"/>
        <a:chOff x="0" y="0"/>
        <a:chExt cx="8440866" cy="4806166"/>
      </a:xfrm>
    </dsp:grpSpPr>
    <dsp:sp modelId="{8B63A8A2-003A-44A5-B35E-F808148E19F6}">
      <dsp:nvSpPr>
        <dsp:cNvPr id="0" name=""/>
        <dsp:cNvSpPr/>
      </dsp:nvSpPr>
      <dsp:spPr bwMode="auto">
        <a:xfrm rot="5400000">
          <a:off x="-259434" y="260943"/>
          <a:ext cx="1729562" cy="1210693"/>
        </a:xfrm>
        <a:prstGeom prst="chevron">
          <a:avLst>
            <a:gd name="adj" fmla="val 50000"/>
          </a:avLst>
        </a:prstGeom>
        <a:solidFill>
          <a:schemeClr val="accent5">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rgbClr val="000000"/>
        </a:lnRef>
        <a:fillRef idx="1">
          <a:srgbClr val="000000"/>
        </a:fillRef>
        <a:effectRef idx="0">
          <a:srgbClr val="000000"/>
        </a:effectRef>
        <a:fontRef idx="minor">
          <a:schemeClr val="lt1"/>
        </a:fontRef>
      </dsp:style>
      <dsp:txBody>
        <a:bodyPr spcFirstLastPara="0" vert="horz" wrap="square" lIns="12065" tIns="12065" rIns="12065" bIns="12065" numCol="1" spcCol="1270" anchor="ctr" anchorCtr="0">
          <a:noAutofit/>
        </a:bodyPr>
        <a:lstStyle/>
        <a:p>
          <a:pPr marL="0" lvl="0" indent="0" algn="ctr" defTabSz="844550">
            <a:lnSpc>
              <a:spcPct val="90000"/>
            </a:lnSpc>
            <a:spcBef>
              <a:spcPts val="0"/>
            </a:spcBef>
            <a:spcAft>
              <a:spcPts val="0"/>
            </a:spcAft>
            <a:buNone/>
            <a:defRPr/>
          </a:pPr>
          <a:r>
            <a:rPr lang="de-DE" sz="1900" b="1"/>
            <a:t>Analyse</a:t>
          </a:r>
          <a:endParaRPr sz="1900"/>
        </a:p>
      </dsp:txBody>
      <dsp:txXfrm rot="-5400000">
        <a:off x="1" y="606857"/>
        <a:ext cx="1210693" cy="518869"/>
      </dsp:txXfrm>
    </dsp:sp>
    <dsp:sp modelId="{60F0DDA3-CD76-485A-996E-336AA961CB26}">
      <dsp:nvSpPr>
        <dsp:cNvPr id="0" name=""/>
        <dsp:cNvSpPr/>
      </dsp:nvSpPr>
      <dsp:spPr bwMode="auto">
        <a:xfrm rot="5400000">
          <a:off x="4263672" y="-3051467"/>
          <a:ext cx="1124215" cy="7230172"/>
        </a:xfrm>
        <a:prstGeom prst="round2SameRect">
          <a:avLst>
            <a:gd name="adj1" fmla="val 16667"/>
            <a:gd name="adj2" fmla="val 0"/>
          </a:avLst>
        </a:prstGeom>
        <a:solidFill>
          <a:schemeClr val="lt1">
            <a:hueOff val="0"/>
            <a:satOff val="0"/>
            <a:lumOff val="0"/>
            <a:alphaOff val="0"/>
            <a:alpha val="90000"/>
          </a:schemeClr>
        </a:solidFill>
        <a:ln w="12700" cap="flat" cmpd="sng" algn="ctr">
          <a:solidFill>
            <a:schemeClr val="accent5">
              <a:hueOff val="0"/>
              <a:satOff val="0"/>
              <a:lumOff val="0"/>
              <a:alphaOff val="0"/>
            </a:schemeClr>
          </a:solidFill>
          <a:prstDash val="solid"/>
          <a:miter lim="800000"/>
        </a:ln>
        <a:effectLst/>
      </dsp:spPr>
      <dsp:style>
        <a:lnRef idx="2">
          <a:srgbClr val="000000"/>
        </a:lnRef>
        <a:fillRef idx="1">
          <a:srgbClr val="000000"/>
        </a:fillRef>
        <a:effectRef idx="0">
          <a:srgbClr val="000000"/>
        </a:effectRef>
        <a:fontRef idx="minor"/>
      </dsp:style>
      <dsp:txBody>
        <a:bodyPr spcFirstLastPara="0" vert="horz" wrap="square" lIns="156464" tIns="13970" rIns="13970" bIns="13970" numCol="1" spcCol="1270" anchor="ctr" anchorCtr="0">
          <a:noAutofit/>
        </a:bodyPr>
        <a:lstStyle/>
        <a:p>
          <a:pPr marL="228600" lvl="1" indent="-228600" algn="l" defTabSz="977900">
            <a:lnSpc>
              <a:spcPct val="90000"/>
            </a:lnSpc>
            <a:spcBef>
              <a:spcPts val="0"/>
            </a:spcBef>
            <a:spcAft>
              <a:spcPts val="0"/>
            </a:spcAft>
            <a:buChar char="•"/>
            <a:defRPr/>
          </a:pPr>
          <a:r>
            <a:rPr lang="de-DE" sz="2200"/>
            <a:t>Bedarf abfragen (z.B. Notwendigkeiten und Wünsche)</a:t>
          </a:r>
          <a:endParaRPr sz="2200"/>
        </a:p>
        <a:p>
          <a:pPr marL="228600" lvl="1" indent="-228600" algn="l" defTabSz="977900">
            <a:lnSpc>
              <a:spcPct val="90000"/>
            </a:lnSpc>
            <a:spcBef>
              <a:spcPts val="0"/>
            </a:spcBef>
            <a:spcAft>
              <a:spcPts val="0"/>
            </a:spcAft>
            <a:buChar char="•"/>
            <a:defRPr/>
          </a:pPr>
          <a:r>
            <a:rPr lang="de-DE" sz="2200"/>
            <a:t>Unterstützungsbereiche festlegen</a:t>
          </a:r>
          <a:endParaRPr sz="2200"/>
        </a:p>
      </dsp:txBody>
      <dsp:txXfrm rot="-5400000">
        <a:off x="1210694" y="56391"/>
        <a:ext cx="7175292" cy="1014455"/>
      </dsp:txXfrm>
    </dsp:sp>
    <dsp:sp modelId="{BFB214EB-DF0F-4A30-9D10-C89F02C0988D}">
      <dsp:nvSpPr>
        <dsp:cNvPr id="0" name=""/>
        <dsp:cNvSpPr/>
      </dsp:nvSpPr>
      <dsp:spPr bwMode="auto">
        <a:xfrm rot="5400000">
          <a:off x="-259434" y="1797735"/>
          <a:ext cx="1729562" cy="1210693"/>
        </a:xfrm>
        <a:prstGeom prst="chevron">
          <a:avLst>
            <a:gd name="adj" fmla="val 50000"/>
          </a:avLst>
        </a:prstGeom>
        <a:solidFill>
          <a:schemeClr val="accent5">
            <a:hueOff val="-3379271"/>
            <a:satOff val="-8710"/>
            <a:lumOff val="-5883"/>
            <a:alphaOff val="0"/>
          </a:schemeClr>
        </a:solidFill>
        <a:ln w="12700" cap="flat" cmpd="sng" algn="ctr">
          <a:solidFill>
            <a:schemeClr val="accent5">
              <a:hueOff val="-3379271"/>
              <a:satOff val="-8710"/>
              <a:lumOff val="-5883"/>
              <a:alphaOff val="0"/>
            </a:schemeClr>
          </a:solidFill>
          <a:prstDash val="solid"/>
          <a:miter lim="800000"/>
        </a:ln>
        <a:effectLst/>
      </dsp:spPr>
      <dsp:style>
        <a:lnRef idx="2">
          <a:srgbClr val="000000"/>
        </a:lnRef>
        <a:fillRef idx="1">
          <a:srgbClr val="000000"/>
        </a:fillRef>
        <a:effectRef idx="0">
          <a:srgbClr val="000000"/>
        </a:effectRef>
        <a:fontRef idx="minor">
          <a:schemeClr val="lt1"/>
        </a:fontRef>
      </dsp:style>
      <dsp:txBody>
        <a:bodyPr spcFirstLastPara="0" vert="horz" wrap="square" lIns="12065" tIns="12065" rIns="12065" bIns="12065" numCol="1" spcCol="1270" anchor="ctr" anchorCtr="0">
          <a:noAutofit/>
        </a:bodyPr>
        <a:lstStyle/>
        <a:p>
          <a:pPr marL="0" lvl="0" indent="0" algn="ctr" defTabSz="844550">
            <a:lnSpc>
              <a:spcPct val="90000"/>
            </a:lnSpc>
            <a:spcBef>
              <a:spcPts val="0"/>
            </a:spcBef>
            <a:spcAft>
              <a:spcPts val="0"/>
            </a:spcAft>
            <a:buNone/>
            <a:defRPr/>
          </a:pPr>
          <a:r>
            <a:rPr lang="de-DE" sz="1900" b="1"/>
            <a:t>Erarbeitung</a:t>
          </a:r>
          <a:endParaRPr sz="1900"/>
        </a:p>
      </dsp:txBody>
      <dsp:txXfrm rot="-5400000">
        <a:off x="1" y="2143649"/>
        <a:ext cx="1210693" cy="518869"/>
      </dsp:txXfrm>
    </dsp:sp>
    <dsp:sp modelId="{431B5803-DC86-4876-8024-3E0A64105634}">
      <dsp:nvSpPr>
        <dsp:cNvPr id="0" name=""/>
        <dsp:cNvSpPr/>
      </dsp:nvSpPr>
      <dsp:spPr bwMode="auto">
        <a:xfrm rot="5400000">
          <a:off x="4263672" y="-1514676"/>
          <a:ext cx="1124215" cy="7230172"/>
        </a:xfrm>
        <a:prstGeom prst="round2SameRect">
          <a:avLst>
            <a:gd name="adj1" fmla="val 16667"/>
            <a:gd name="adj2" fmla="val 0"/>
          </a:avLst>
        </a:prstGeom>
        <a:solidFill>
          <a:schemeClr val="lt1">
            <a:hueOff val="0"/>
            <a:satOff val="0"/>
            <a:lumOff val="0"/>
            <a:alphaOff val="0"/>
            <a:alpha val="90000"/>
          </a:schemeClr>
        </a:solidFill>
        <a:ln w="12700" cap="flat" cmpd="sng" algn="ctr">
          <a:solidFill>
            <a:schemeClr val="accent5">
              <a:hueOff val="-3379271"/>
              <a:satOff val="-8710"/>
              <a:lumOff val="-5883"/>
              <a:alphaOff val="0"/>
            </a:schemeClr>
          </a:solidFill>
          <a:prstDash val="solid"/>
          <a:miter lim="800000"/>
        </a:ln>
        <a:effectLst/>
      </dsp:spPr>
      <dsp:style>
        <a:lnRef idx="2">
          <a:srgbClr val="000000"/>
        </a:lnRef>
        <a:fillRef idx="1">
          <a:srgbClr val="000000"/>
        </a:fillRef>
        <a:effectRef idx="0">
          <a:srgbClr val="000000"/>
        </a:effectRef>
        <a:fontRef idx="minor"/>
      </dsp:style>
      <dsp:txBody>
        <a:bodyPr spcFirstLastPara="0" vert="horz" wrap="square" lIns="156464" tIns="13970" rIns="13970" bIns="13970" numCol="1" spcCol="1270" anchor="ctr" anchorCtr="0">
          <a:noAutofit/>
        </a:bodyPr>
        <a:lstStyle/>
        <a:p>
          <a:pPr marL="228600" lvl="1" indent="-228600" algn="l" defTabSz="977900">
            <a:lnSpc>
              <a:spcPct val="90000"/>
            </a:lnSpc>
            <a:spcBef>
              <a:spcPts val="0"/>
            </a:spcBef>
            <a:spcAft>
              <a:spcPts val="0"/>
            </a:spcAft>
            <a:buChar char="•"/>
            <a:defRPr/>
          </a:pPr>
          <a:r>
            <a:rPr lang="de-DE" sz="2200"/>
            <a:t>Lösungsvorschläge erarbeiten</a:t>
          </a:r>
          <a:endParaRPr sz="2200"/>
        </a:p>
        <a:p>
          <a:pPr marL="228600" lvl="1" indent="-228600" algn="l" defTabSz="977900">
            <a:lnSpc>
              <a:spcPct val="90000"/>
            </a:lnSpc>
            <a:spcBef>
              <a:spcPts val="0"/>
            </a:spcBef>
            <a:spcAft>
              <a:spcPts val="0"/>
            </a:spcAft>
            <a:buChar char="•"/>
            <a:defRPr/>
          </a:pPr>
          <a:r>
            <a:rPr lang="de-DE" sz="2200"/>
            <a:t>Zuständigkeiten anpassen</a:t>
          </a:r>
          <a:endParaRPr sz="2200"/>
        </a:p>
      </dsp:txBody>
      <dsp:txXfrm rot="-5400000">
        <a:off x="1210694" y="1593182"/>
        <a:ext cx="7175292" cy="1014455"/>
      </dsp:txXfrm>
    </dsp:sp>
    <dsp:sp modelId="{09BCD3D4-A290-4FDB-8403-3C23FFCEFDF5}">
      <dsp:nvSpPr>
        <dsp:cNvPr id="0" name=""/>
        <dsp:cNvSpPr/>
      </dsp:nvSpPr>
      <dsp:spPr bwMode="auto">
        <a:xfrm rot="5400000">
          <a:off x="-259434" y="3334527"/>
          <a:ext cx="1729562" cy="1210693"/>
        </a:xfrm>
        <a:prstGeom prst="chevron">
          <a:avLst>
            <a:gd name="adj" fmla="val 50000"/>
          </a:avLst>
        </a:prstGeom>
        <a:solidFill>
          <a:schemeClr val="accent5">
            <a:hueOff val="-6758543"/>
            <a:satOff val="-17419"/>
            <a:lumOff val="-11765"/>
            <a:alphaOff val="0"/>
          </a:schemeClr>
        </a:solidFill>
        <a:ln w="12700" cap="flat" cmpd="sng" algn="ctr">
          <a:solidFill>
            <a:schemeClr val="accent5">
              <a:hueOff val="-6758543"/>
              <a:satOff val="-17419"/>
              <a:lumOff val="-11765"/>
              <a:alphaOff val="0"/>
            </a:schemeClr>
          </a:solidFill>
          <a:prstDash val="solid"/>
          <a:miter lim="800000"/>
        </a:ln>
        <a:effectLst/>
      </dsp:spPr>
      <dsp:style>
        <a:lnRef idx="2">
          <a:srgbClr val="000000"/>
        </a:lnRef>
        <a:fillRef idx="1">
          <a:srgbClr val="000000"/>
        </a:fillRef>
        <a:effectRef idx="0">
          <a:srgbClr val="000000"/>
        </a:effectRef>
        <a:fontRef idx="minor">
          <a:schemeClr val="lt1"/>
        </a:fontRef>
      </dsp:style>
      <dsp:txBody>
        <a:bodyPr spcFirstLastPara="0" vert="horz" wrap="square" lIns="12065" tIns="12065" rIns="12065" bIns="12065" numCol="1" spcCol="1270" anchor="ctr" anchorCtr="0">
          <a:noAutofit/>
        </a:bodyPr>
        <a:lstStyle/>
        <a:p>
          <a:pPr marL="0" lvl="0" indent="0" algn="ctr" defTabSz="844550">
            <a:lnSpc>
              <a:spcPct val="90000"/>
            </a:lnSpc>
            <a:spcBef>
              <a:spcPts val="0"/>
            </a:spcBef>
            <a:spcAft>
              <a:spcPts val="0"/>
            </a:spcAft>
            <a:buNone/>
            <a:defRPr/>
          </a:pPr>
          <a:r>
            <a:rPr lang="de-DE" sz="1900" b="1"/>
            <a:t>Umsetzung</a:t>
          </a:r>
          <a:endParaRPr sz="1900"/>
        </a:p>
      </dsp:txBody>
      <dsp:txXfrm rot="-5400000">
        <a:off x="1" y="3680440"/>
        <a:ext cx="1210693" cy="518869"/>
      </dsp:txXfrm>
    </dsp:sp>
    <dsp:sp modelId="{CF199785-AB65-4A87-849B-292463F5BAEE}">
      <dsp:nvSpPr>
        <dsp:cNvPr id="0" name=""/>
        <dsp:cNvSpPr/>
      </dsp:nvSpPr>
      <dsp:spPr bwMode="auto">
        <a:xfrm rot="5400000">
          <a:off x="4263672" y="22114"/>
          <a:ext cx="1124215" cy="7230172"/>
        </a:xfrm>
        <a:prstGeom prst="round2SameRect">
          <a:avLst>
            <a:gd name="adj1" fmla="val 16667"/>
            <a:gd name="adj2" fmla="val 0"/>
          </a:avLst>
        </a:prstGeom>
        <a:solidFill>
          <a:schemeClr val="lt1">
            <a:hueOff val="0"/>
            <a:satOff val="0"/>
            <a:lumOff val="0"/>
            <a:alphaOff val="0"/>
            <a:alpha val="90000"/>
          </a:schemeClr>
        </a:solidFill>
        <a:ln w="12700" cap="flat" cmpd="sng" algn="ctr">
          <a:solidFill>
            <a:schemeClr val="accent5">
              <a:hueOff val="-6758543"/>
              <a:satOff val="-17419"/>
              <a:lumOff val="-11765"/>
              <a:alphaOff val="0"/>
            </a:schemeClr>
          </a:solidFill>
          <a:prstDash val="solid"/>
          <a:miter lim="800000"/>
        </a:ln>
        <a:effectLst/>
      </dsp:spPr>
      <dsp:style>
        <a:lnRef idx="2">
          <a:srgbClr val="000000"/>
        </a:lnRef>
        <a:fillRef idx="1">
          <a:srgbClr val="000000"/>
        </a:fillRef>
        <a:effectRef idx="0">
          <a:srgbClr val="000000"/>
        </a:effectRef>
        <a:fontRef idx="minor"/>
      </dsp:style>
      <dsp:txBody>
        <a:bodyPr spcFirstLastPara="0" vert="horz" wrap="square" lIns="156464" tIns="13970" rIns="13970" bIns="13970" numCol="1" spcCol="1270" anchor="ctr" anchorCtr="0">
          <a:noAutofit/>
        </a:bodyPr>
        <a:lstStyle/>
        <a:p>
          <a:pPr marL="228600" lvl="1" indent="-228600" algn="l" defTabSz="977900">
            <a:lnSpc>
              <a:spcPct val="90000"/>
            </a:lnSpc>
            <a:spcBef>
              <a:spcPts val="0"/>
            </a:spcBef>
            <a:spcAft>
              <a:spcPts val="0"/>
            </a:spcAft>
            <a:buChar char="•"/>
            <a:defRPr/>
          </a:pPr>
          <a:r>
            <a:rPr lang="de-DE" sz="2200"/>
            <a:t>Arbeits- und Rahmenbedingungen optimieren</a:t>
          </a:r>
          <a:endParaRPr sz="2200"/>
        </a:p>
        <a:p>
          <a:pPr marL="228600" lvl="1" indent="-228600" algn="l" defTabSz="977900">
            <a:lnSpc>
              <a:spcPct val="90000"/>
            </a:lnSpc>
            <a:spcBef>
              <a:spcPts val="0"/>
            </a:spcBef>
            <a:spcAft>
              <a:spcPts val="0"/>
            </a:spcAft>
            <a:buChar char="•"/>
            <a:defRPr/>
          </a:pPr>
          <a:r>
            <a:rPr lang="de-DE" sz="2200"/>
            <a:t>Rahmenbedingungen und Zuständigkeiten wertschätzend kommunizieren </a:t>
          </a:r>
          <a:endParaRPr sz="2200"/>
        </a:p>
      </dsp:txBody>
      <dsp:txXfrm rot="-5400000">
        <a:off x="1210694" y="3129972"/>
        <a:ext cx="7175292" cy="1014455"/>
      </dsp:txXfrm>
    </dsp:sp>
  </dsp:spTree>
</dsp:drawing>
</file>

<file path=ppt/diagrams/drawing7.xml><?xml version="1.0" encoding="utf-8"?>
<dsp:drawing xmlns:dsp="http://schemas.microsoft.com/office/drawing/2008/diagram" xmlns:dgm="http://schemas.openxmlformats.org/drawingml/2006/diagram" xmlns:a="http://schemas.openxmlformats.org/drawingml/2006/main" xmlns:r="http://schemas.openxmlformats.org/officeDocument/2006/relationships">
  <dsp:spTree>
    <dsp:nvGrpSpPr>
      <dsp:cNvPr id="1559092573" name=""/>
      <dsp:cNvGrpSpPr/>
    </dsp:nvGrpSpPr>
    <dsp:grpSpPr bwMode="auto">
      <a:xfrm>
        <a:off x="0" y="0"/>
        <a:ext cx="8440866" cy="4537762"/>
        <a:chOff x="0" y="0"/>
        <a:chExt cx="8440866" cy="4537762"/>
      </a:xfrm>
    </dsp:grpSpPr>
    <dsp:sp modelId="{8B63A8A2-003A-44A5-B35E-F808148E19F6}">
      <dsp:nvSpPr>
        <dsp:cNvPr id="0" name=""/>
        <dsp:cNvSpPr/>
      </dsp:nvSpPr>
      <dsp:spPr bwMode="auto">
        <a:xfrm rot="5400000">
          <a:off x="-245943" y="248948"/>
          <a:ext cx="1639621" cy="1147734"/>
        </a:xfrm>
        <a:prstGeom prst="chevron">
          <a:avLst>
            <a:gd name="adj" fmla="val 50000"/>
          </a:avLst>
        </a:prstGeom>
        <a:solidFill>
          <a:schemeClr val="accent5">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rgbClr val="000000"/>
        </a:lnRef>
        <a:fillRef idx="1">
          <a:srgbClr val="000000"/>
        </a:fillRef>
        <a:effectRef idx="0">
          <a:srgbClr val="00000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ts val="0"/>
            </a:spcBef>
            <a:spcAft>
              <a:spcPts val="0"/>
            </a:spcAft>
            <a:buNone/>
            <a:defRPr/>
          </a:pPr>
          <a:r>
            <a:rPr lang="de-DE" sz="1800" b="1"/>
            <a:t>Analyse</a:t>
          </a:r>
          <a:endParaRPr sz="1800"/>
        </a:p>
      </dsp:txBody>
      <dsp:txXfrm rot="-5400000">
        <a:off x="1" y="576871"/>
        <a:ext cx="1147734" cy="491887"/>
      </dsp:txXfrm>
    </dsp:sp>
    <dsp:sp modelId="{60F0DDA3-CD76-485A-996E-336AA961CB26}">
      <dsp:nvSpPr>
        <dsp:cNvPr id="0" name=""/>
        <dsp:cNvSpPr/>
      </dsp:nvSpPr>
      <dsp:spPr bwMode="auto">
        <a:xfrm rot="5400000">
          <a:off x="4261423" y="-3110683"/>
          <a:ext cx="1065753" cy="7293131"/>
        </a:xfrm>
        <a:prstGeom prst="round2SameRect">
          <a:avLst>
            <a:gd name="adj1" fmla="val 16667"/>
            <a:gd name="adj2" fmla="val 0"/>
          </a:avLst>
        </a:prstGeom>
        <a:solidFill>
          <a:schemeClr val="lt1">
            <a:hueOff val="0"/>
            <a:satOff val="0"/>
            <a:lumOff val="0"/>
            <a:alphaOff val="0"/>
            <a:alpha val="90000"/>
          </a:schemeClr>
        </a:solidFill>
        <a:ln w="12700" cap="flat" cmpd="sng" algn="ctr">
          <a:solidFill>
            <a:schemeClr val="accent5">
              <a:hueOff val="0"/>
              <a:satOff val="0"/>
              <a:lumOff val="0"/>
              <a:alphaOff val="0"/>
            </a:schemeClr>
          </a:solidFill>
          <a:prstDash val="solid"/>
          <a:miter lim="800000"/>
        </a:ln>
        <a:effectLst/>
      </dsp:spPr>
      <dsp:style>
        <a:lnRef idx="2">
          <a:srgbClr val="000000"/>
        </a:lnRef>
        <a:fillRef idx="1">
          <a:srgbClr val="000000"/>
        </a:fillRef>
        <a:effectRef idx="0">
          <a:srgbClr val="000000"/>
        </a:effectRef>
        <a:fontRef idx="minor"/>
      </dsp:style>
      <dsp:txBody>
        <a:bodyPr spcFirstLastPara="0" vert="horz" wrap="square" lIns="142240" tIns="12700" rIns="12700" bIns="12700" numCol="1" spcCol="1270" anchor="ctr" anchorCtr="0">
          <a:noAutofit/>
        </a:bodyPr>
        <a:lstStyle/>
        <a:p>
          <a:pPr marL="228600" lvl="1" indent="-228600" algn="l" defTabSz="889000">
            <a:lnSpc>
              <a:spcPct val="90000"/>
            </a:lnSpc>
            <a:spcBef>
              <a:spcPts val="0"/>
            </a:spcBef>
            <a:spcAft>
              <a:spcPts val="0"/>
            </a:spcAft>
            <a:buChar char="•"/>
            <a:defRPr/>
          </a:pPr>
          <a:r>
            <a:rPr lang="de-DE" sz="2000"/>
            <a:t>Probleme mit der Klassenzimmertechnik </a:t>
          </a:r>
          <a:endParaRPr sz="2000"/>
        </a:p>
        <a:p>
          <a:pPr marL="228600" lvl="1" indent="-228600" algn="l" defTabSz="889000">
            <a:lnSpc>
              <a:spcPct val="90000"/>
            </a:lnSpc>
            <a:spcBef>
              <a:spcPts val="0"/>
            </a:spcBef>
            <a:spcAft>
              <a:spcPts val="0"/>
            </a:spcAft>
            <a:buChar char="•"/>
            <a:defRPr/>
          </a:pPr>
          <a:r>
            <a:rPr lang="de-DE" sz="2000"/>
            <a:t>Anwenderprobleme</a:t>
          </a:r>
          <a:endParaRPr sz="2000"/>
        </a:p>
        <a:p>
          <a:pPr marL="228600" lvl="1" indent="-228600" algn="l" defTabSz="889000">
            <a:lnSpc>
              <a:spcPct val="90000"/>
            </a:lnSpc>
            <a:spcBef>
              <a:spcPts val="0"/>
            </a:spcBef>
            <a:spcAft>
              <a:spcPts val="0"/>
            </a:spcAft>
            <a:buChar char="•"/>
            <a:defRPr/>
          </a:pPr>
          <a:r>
            <a:rPr lang="de-DE" sz="2000"/>
            <a:t>technische Probleme der Lernenden</a:t>
          </a:r>
          <a:endParaRPr sz="2000"/>
        </a:p>
      </dsp:txBody>
      <dsp:txXfrm rot="-5400000">
        <a:off x="1147734" y="55032"/>
        <a:ext cx="7241105" cy="961701"/>
      </dsp:txXfrm>
    </dsp:sp>
    <dsp:sp modelId="{BFB214EB-DF0F-4A30-9D10-C89F02C0988D}">
      <dsp:nvSpPr>
        <dsp:cNvPr id="0" name=""/>
        <dsp:cNvSpPr/>
      </dsp:nvSpPr>
      <dsp:spPr bwMode="auto">
        <a:xfrm rot="5400000">
          <a:off x="-245943" y="1695013"/>
          <a:ext cx="1639621" cy="1147734"/>
        </a:xfrm>
        <a:prstGeom prst="chevron">
          <a:avLst>
            <a:gd name="adj" fmla="val 50000"/>
          </a:avLst>
        </a:prstGeom>
        <a:solidFill>
          <a:schemeClr val="accent5">
            <a:hueOff val="-3379271"/>
            <a:satOff val="-8710"/>
            <a:lumOff val="-5883"/>
            <a:alphaOff val="0"/>
          </a:schemeClr>
        </a:solidFill>
        <a:ln w="12700" cap="flat" cmpd="sng" algn="ctr">
          <a:solidFill>
            <a:schemeClr val="accent5">
              <a:hueOff val="-3379271"/>
              <a:satOff val="-8710"/>
              <a:lumOff val="-5883"/>
              <a:alphaOff val="0"/>
            </a:schemeClr>
          </a:solidFill>
          <a:prstDash val="solid"/>
          <a:miter lim="800000"/>
        </a:ln>
        <a:effectLst/>
      </dsp:spPr>
      <dsp:style>
        <a:lnRef idx="2">
          <a:srgbClr val="000000"/>
        </a:lnRef>
        <a:fillRef idx="1">
          <a:srgbClr val="000000"/>
        </a:fillRef>
        <a:effectRef idx="0">
          <a:srgbClr val="00000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ts val="0"/>
            </a:spcBef>
            <a:spcAft>
              <a:spcPts val="0"/>
            </a:spcAft>
            <a:buNone/>
            <a:defRPr/>
          </a:pPr>
          <a:r>
            <a:rPr lang="de-DE" sz="1800" b="1"/>
            <a:t>Erarbeitung</a:t>
          </a:r>
          <a:endParaRPr sz="1800"/>
        </a:p>
      </dsp:txBody>
      <dsp:txXfrm rot="-5400000">
        <a:off x="1" y="2022936"/>
        <a:ext cx="1147734" cy="491887"/>
      </dsp:txXfrm>
    </dsp:sp>
    <dsp:sp modelId="{431B5803-DC86-4876-8024-3E0A64105634}">
      <dsp:nvSpPr>
        <dsp:cNvPr id="0" name=""/>
        <dsp:cNvSpPr/>
      </dsp:nvSpPr>
      <dsp:spPr bwMode="auto">
        <a:xfrm rot="5400000">
          <a:off x="4261423" y="-1664618"/>
          <a:ext cx="1065753" cy="7293131"/>
        </a:xfrm>
        <a:prstGeom prst="round2SameRect">
          <a:avLst>
            <a:gd name="adj1" fmla="val 16667"/>
            <a:gd name="adj2" fmla="val 0"/>
          </a:avLst>
        </a:prstGeom>
        <a:solidFill>
          <a:schemeClr val="lt1">
            <a:hueOff val="0"/>
            <a:satOff val="0"/>
            <a:lumOff val="0"/>
            <a:alphaOff val="0"/>
            <a:alpha val="90000"/>
          </a:schemeClr>
        </a:solidFill>
        <a:ln w="12700" cap="flat" cmpd="sng" algn="ctr">
          <a:solidFill>
            <a:schemeClr val="accent5">
              <a:hueOff val="-3379271"/>
              <a:satOff val="-8710"/>
              <a:lumOff val="-5883"/>
              <a:alphaOff val="0"/>
            </a:schemeClr>
          </a:solidFill>
          <a:prstDash val="solid"/>
          <a:miter lim="800000"/>
        </a:ln>
        <a:effectLst/>
      </dsp:spPr>
      <dsp:style>
        <a:lnRef idx="2">
          <a:srgbClr val="000000"/>
        </a:lnRef>
        <a:fillRef idx="1">
          <a:srgbClr val="000000"/>
        </a:fillRef>
        <a:effectRef idx="0">
          <a:srgbClr val="000000"/>
        </a:effectRef>
        <a:fontRef idx="minor"/>
      </dsp:style>
      <dsp:txBody>
        <a:bodyPr spcFirstLastPara="0" vert="horz" wrap="square" lIns="142240" tIns="12700" rIns="12700" bIns="12700" numCol="1" spcCol="1270" anchor="ctr" anchorCtr="0">
          <a:noAutofit/>
        </a:bodyPr>
        <a:lstStyle/>
        <a:p>
          <a:pPr marL="228600" lvl="1" indent="-228600" algn="l" defTabSz="889000">
            <a:lnSpc>
              <a:spcPct val="90000"/>
            </a:lnSpc>
            <a:spcBef>
              <a:spcPts val="0"/>
            </a:spcBef>
            <a:spcAft>
              <a:spcPts val="0"/>
            </a:spcAft>
            <a:buChar char="•"/>
            <a:defRPr/>
          </a:pPr>
          <a:r>
            <a:rPr lang="de-DE" sz="2000"/>
            <a:t>Aufgaben verteilen</a:t>
          </a:r>
          <a:endParaRPr sz="2000"/>
        </a:p>
        <a:p>
          <a:pPr marL="228600" lvl="1" indent="-228600" algn="l" defTabSz="889000">
            <a:lnSpc>
              <a:spcPct val="90000"/>
            </a:lnSpc>
            <a:spcBef>
              <a:spcPts val="0"/>
            </a:spcBef>
            <a:spcAft>
              <a:spcPts val="0"/>
            </a:spcAft>
            <a:buChar char="•"/>
            <a:defRPr/>
          </a:pPr>
          <a:r>
            <a:rPr lang="de-DE" sz="2000"/>
            <a:t>Ansprechpartner benennen</a:t>
          </a:r>
          <a:endParaRPr sz="2000"/>
        </a:p>
        <a:p>
          <a:pPr marL="228600" lvl="1" indent="-228600" algn="l" defTabSz="889000">
            <a:lnSpc>
              <a:spcPct val="90000"/>
            </a:lnSpc>
            <a:spcBef>
              <a:spcPts val="0"/>
            </a:spcBef>
            <a:spcAft>
              <a:spcPts val="0"/>
            </a:spcAft>
            <a:buChar char="•"/>
            <a:defRPr/>
          </a:pPr>
          <a:r>
            <a:rPr lang="de-DE" sz="2000"/>
            <a:t>Fort- und Weiterbildungen</a:t>
          </a:r>
          <a:endParaRPr sz="2000"/>
        </a:p>
      </dsp:txBody>
      <dsp:txXfrm rot="-5400000">
        <a:off x="1147734" y="1501097"/>
        <a:ext cx="7241105" cy="961701"/>
      </dsp:txXfrm>
    </dsp:sp>
    <dsp:sp modelId="{09BCD3D4-A290-4FDB-8403-3C23FFCEFDF5}">
      <dsp:nvSpPr>
        <dsp:cNvPr id="0" name=""/>
        <dsp:cNvSpPr/>
      </dsp:nvSpPr>
      <dsp:spPr bwMode="auto">
        <a:xfrm rot="5400000">
          <a:off x="-245943" y="3141078"/>
          <a:ext cx="1639621" cy="1147734"/>
        </a:xfrm>
        <a:prstGeom prst="chevron">
          <a:avLst>
            <a:gd name="adj" fmla="val 50000"/>
          </a:avLst>
        </a:prstGeom>
        <a:solidFill>
          <a:schemeClr val="accent5">
            <a:hueOff val="-6758543"/>
            <a:satOff val="-17419"/>
            <a:lumOff val="-11765"/>
            <a:alphaOff val="0"/>
          </a:schemeClr>
        </a:solidFill>
        <a:ln w="12700" cap="flat" cmpd="sng" algn="ctr">
          <a:solidFill>
            <a:schemeClr val="accent5">
              <a:hueOff val="-6758543"/>
              <a:satOff val="-17419"/>
              <a:lumOff val="-11765"/>
              <a:alphaOff val="0"/>
            </a:schemeClr>
          </a:solidFill>
          <a:prstDash val="solid"/>
          <a:miter lim="800000"/>
        </a:ln>
        <a:effectLst/>
      </dsp:spPr>
      <dsp:style>
        <a:lnRef idx="2">
          <a:srgbClr val="000000"/>
        </a:lnRef>
        <a:fillRef idx="1">
          <a:srgbClr val="000000"/>
        </a:fillRef>
        <a:effectRef idx="0">
          <a:srgbClr val="00000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ts val="0"/>
            </a:spcBef>
            <a:spcAft>
              <a:spcPts val="0"/>
            </a:spcAft>
            <a:buNone/>
            <a:defRPr/>
          </a:pPr>
          <a:r>
            <a:rPr lang="de-DE" sz="1800" b="1"/>
            <a:t>Umsetzung</a:t>
          </a:r>
          <a:endParaRPr sz="1800"/>
        </a:p>
      </dsp:txBody>
      <dsp:txXfrm rot="-5400000">
        <a:off x="1" y="3469001"/>
        <a:ext cx="1147734" cy="491887"/>
      </dsp:txXfrm>
    </dsp:sp>
    <dsp:sp modelId="{CF199785-AB65-4A87-849B-292463F5BAEE}">
      <dsp:nvSpPr>
        <dsp:cNvPr id="0" name=""/>
        <dsp:cNvSpPr/>
      </dsp:nvSpPr>
      <dsp:spPr bwMode="auto">
        <a:xfrm rot="5400000">
          <a:off x="4261423" y="-218553"/>
          <a:ext cx="1065753" cy="7293131"/>
        </a:xfrm>
        <a:prstGeom prst="round2SameRect">
          <a:avLst>
            <a:gd name="adj1" fmla="val 16667"/>
            <a:gd name="adj2" fmla="val 0"/>
          </a:avLst>
        </a:prstGeom>
        <a:solidFill>
          <a:schemeClr val="lt1">
            <a:hueOff val="0"/>
            <a:satOff val="0"/>
            <a:lumOff val="0"/>
            <a:alphaOff val="0"/>
            <a:alpha val="90000"/>
          </a:schemeClr>
        </a:solidFill>
        <a:ln w="12700" cap="flat" cmpd="sng" algn="ctr">
          <a:solidFill>
            <a:schemeClr val="accent5">
              <a:hueOff val="-6758543"/>
              <a:satOff val="-17419"/>
              <a:lumOff val="-11765"/>
              <a:alphaOff val="0"/>
            </a:schemeClr>
          </a:solidFill>
          <a:prstDash val="solid"/>
          <a:miter lim="800000"/>
        </a:ln>
        <a:effectLst/>
      </dsp:spPr>
      <dsp:style>
        <a:lnRef idx="2">
          <a:srgbClr val="000000"/>
        </a:lnRef>
        <a:fillRef idx="1">
          <a:srgbClr val="000000"/>
        </a:fillRef>
        <a:effectRef idx="0">
          <a:srgbClr val="000000"/>
        </a:effectRef>
        <a:fontRef idx="minor"/>
      </dsp:style>
      <dsp:txBody>
        <a:bodyPr spcFirstLastPara="0" vert="horz" wrap="square" lIns="142240" tIns="12700" rIns="12700" bIns="12700" numCol="1" spcCol="1270" anchor="ctr" anchorCtr="0">
          <a:noAutofit/>
        </a:bodyPr>
        <a:lstStyle/>
        <a:p>
          <a:pPr marL="228600" lvl="1" indent="-228600" algn="l" defTabSz="889000">
            <a:lnSpc>
              <a:spcPct val="90000"/>
            </a:lnSpc>
            <a:spcBef>
              <a:spcPts val="0"/>
            </a:spcBef>
            <a:spcAft>
              <a:spcPts val="0"/>
            </a:spcAft>
            <a:buChar char="•"/>
            <a:defRPr/>
          </a:pPr>
          <a:r>
            <a:rPr lang="de-DE" sz="2000"/>
            <a:t>Zuständigkeiten durch die Schulleitung kommunizieren</a:t>
          </a:r>
          <a:endParaRPr sz="2000"/>
        </a:p>
        <a:p>
          <a:pPr marL="228600" lvl="1" indent="-228600" algn="l" defTabSz="889000">
            <a:lnSpc>
              <a:spcPct val="90000"/>
            </a:lnSpc>
            <a:spcBef>
              <a:spcPts val="0"/>
            </a:spcBef>
            <a:spcAft>
              <a:spcPts val="0"/>
            </a:spcAft>
            <a:buChar char="•"/>
            <a:defRPr/>
          </a:pPr>
          <a:r>
            <a:rPr lang="de-DE" sz="2000"/>
            <a:t>Zuständigkeiten auf der Homepage veröffentlichen</a:t>
          </a:r>
          <a:endParaRPr sz="2000"/>
        </a:p>
        <a:p>
          <a:pPr marL="228600" lvl="1" indent="-228600" algn="l" defTabSz="889000">
            <a:lnSpc>
              <a:spcPct val="90000"/>
            </a:lnSpc>
            <a:spcBef>
              <a:spcPts val="0"/>
            </a:spcBef>
            <a:spcAft>
              <a:spcPts val="0"/>
            </a:spcAft>
            <a:buChar char="•"/>
            <a:defRPr/>
          </a:pPr>
          <a:r>
            <a:rPr lang="de-DE" sz="2000"/>
            <a:t>Fort- und Weiterbildungen terminieren </a:t>
          </a:r>
          <a:endParaRPr sz="2000"/>
        </a:p>
      </dsp:txBody>
      <dsp:txXfrm rot="-5400000">
        <a:off x="1147734" y="2947162"/>
        <a:ext cx="7241105" cy="961701"/>
      </dsp:txXfrm>
    </dsp:sp>
  </dsp:spTree>
</dsp:drawing>
</file>

<file path=ppt/diagrams/layout1.xml><?xml version="1.0" encoding="utf-8"?>
<dgm:layoutDef xmlns:dgm="http://schemas.openxmlformats.org/drawingml/2006/diagram" xmlns:a="http://schemas.openxmlformats.org/drawingml/2006/main" xmlns:r="http://schemas.openxmlformats.org/officeDocument/2006/relationships" uniqueId="urn:microsoft.com/office/officeart/2009/layout/CircleArrowProcess">
  <dgm:title val=""/>
  <dgm:desc val=""/>
  <dgm:catLst>
    <dgm:cat type="process" pri="16500"/>
    <dgm:cat type="cycle" pri="16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7"/>
      <dgm:chPref val="7"/>
      <dgm:dir val="norm"/>
      <dgm:animLvl val="lvl"/>
    </dgm:varLst>
    <dgm:shape r:blip="">
      <dgm:adjLst/>
    </dgm:shape>
    <dgm:choose name="Name1">
      <dgm:if name="Name2" func="var" arg="dir" op="equ" val="norm">
        <dgm:choose name="Name3">
          <dgm:if name="Name4"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000"/>
              <dgm:constr type="t" for="ch" forName="Child1" refType="h" fact="0.298100"/>
              <dgm:constr type="w" for="ch" forName="Child1" refType="w" fact="0.375000"/>
              <dgm:constr type="h" for="ch" forName="Child1" refType="h" fact="0.400100"/>
              <dgm:constr type="l" for="ch" forName="Accent1" refType="w" fact="0.000000"/>
              <dgm:constr type="t" for="ch" forName="Accent1" refType="h" fact="0.000000"/>
              <dgm:constr type="w" for="ch" forName="Accent1" refType="w" fact="0.624900"/>
              <dgm:constr type="h" for="ch" forName="Accent1" refType="h"/>
              <dgm:constr type="l" for="ch" forName="Parent1" refType="w" fact="0.138000"/>
              <dgm:constr type="t" for="ch" forName="Parent1" refType="h" fact="0.362000"/>
              <dgm:constr type="w" for="ch" forName="Parent1" refType="w" fact="0.348700"/>
              <dgm:constr type="h" for="ch" forName="Parent1" refType="h" fact="0.278900"/>
            </dgm:constrLst>
          </dgm:if>
          <dgm:if name="Name5"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114400"/>
              <dgm:constr type="t" for="ch" forName="Accent1" refType="h" fact="0.000000"/>
              <dgm:constr type="w" for="ch" forName="Accent1" refType="w" fact="0.554200"/>
              <dgm:constr type="h" for="ch" forName="Accent1" refType="h" fact="0.666500"/>
              <dgm:constr type="l" for="ch" forName="Parent1" refType="w" fact="0.236800"/>
              <dgm:constr type="t" for="ch" forName="Parent1" refType="h" fact="0.241300"/>
              <dgm:constr type="w" for="ch" forName="Parent1" refType="w" fact="0.309200"/>
              <dgm:constr type="h" for="ch" forName="Parent1" refType="h" fact="0.185900"/>
              <dgm:constr type="l" for="ch" forName="Parent2" refType="w" fact="0.082200"/>
              <dgm:constr type="t" for="ch" forName="Parent2" refType="h" fact="0.625000"/>
              <dgm:constr type="w" for="ch" forName="Parent2" refType="w" fact="0.309200"/>
              <dgm:constr type="h" for="ch" forName="Parent2" refType="h" fact="0.185900"/>
              <dgm:constr type="l" for="ch" forName="Child1" refType="w" fact="0.667800"/>
              <dgm:constr type="t" for="ch" forName="Child1" refType="h" fact="0.197800"/>
              <dgm:constr type="w" for="ch" forName="Child1" refType="w" fact="0.332200"/>
              <dgm:constr type="h" for="ch" forName="Child1" refType="h" fact="0.265000"/>
              <dgm:constr type="l" for="ch" forName="Child2" refType="w" fact="0.516400"/>
              <dgm:constr type="t" for="ch" forName="Child2" refType="h" fact="0.585500"/>
              <dgm:constr type="w" for="ch" forName="Child2" refType="w" fact="0.332200"/>
              <dgm:constr type="h" for="ch" forName="Child2" refType="h" fact="0.265000"/>
              <dgm:constr type="l" for="ch" forName="Accent2" refType="w" fact="0.000000"/>
              <dgm:constr type="t" for="ch" forName="Accent2" refType="h" fact="0.427200"/>
              <dgm:constr type="w" for="ch" forName="Accent2" refType="w" fact="0.476100"/>
              <dgm:constr type="h" for="ch" forName="Accent2" refType="h" fact="0.572800"/>
            </dgm:constrLst>
          </dgm:if>
          <dgm:if name="Name6" axis="ch" ptType="node" func="cnt" op="equ" val="3">
            <dgm:alg type="composite">
              <dgm:param type="ar" val="0.9039"/>
            </dgm:alg>
            <dgm:shape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147900"/>
              <dgm:constr type="t" for="ch" forName="Accent1" refType="h" fact="0.000000"/>
              <dgm:constr type="w" for="ch" forName="Accent1" refType="w" fact="0.532500"/>
              <dgm:constr type="h" for="ch" forName="Accent1" refType="h" fact="0.481400"/>
              <dgm:constr type="l" for="ch" forName="Accent2" refType="w" fact="0.000000"/>
              <dgm:constr type="t" for="ch" forName="Accent2" refType="h" fact="0.276600"/>
              <dgm:constr type="w" for="ch" forName="Accent2" refType="w" fact="0.532500"/>
              <dgm:constr type="h" for="ch" forName="Accent2" refType="h" fact="0.481400"/>
              <dgm:constr type="l" for="ch" forName="Parent1" refType="w" fact="0.265600"/>
              <dgm:constr type="t" for="ch" forName="Parent1" refType="h" fact="0.173800"/>
              <dgm:constr type="w" for="ch" forName="Parent1" refType="w" fact="0.295900"/>
              <dgm:constr type="h" for="ch" forName="Parent1" refType="h" fact="0.133700"/>
              <dgm:constr type="l" for="ch" forName="Accent3" refType="w" fact="0.185800"/>
              <dgm:constr type="t" for="ch" forName="Accent3" refType="h" fact="0.586300"/>
              <dgm:constr type="w" for="ch" forName="Accent3" refType="w" fact="0.457500"/>
              <dgm:constr type="h" for="ch" forName="Accent3" refType="h" fact="0.413700"/>
              <dgm:constr type="l" for="ch" forName="Parent2" refType="w" fact="0.118300"/>
              <dgm:constr type="t" for="ch" forName="Parent2" refType="h" fact="0.452000"/>
              <dgm:constr type="w" for="ch" forName="Parent2" refType="w" fact="0.295900"/>
              <dgm:constr type="h" for="ch" forName="Parent2" refType="h" fact="0.133700"/>
              <dgm:constr type="l" for="ch" forName="Parent3" refType="w" fact="0.266300"/>
              <dgm:constr type="t" for="ch" forName="Parent3" refType="h" fact="0.730600"/>
              <dgm:constr type="w" for="ch" forName="Parent3" refType="w" fact="0.295900"/>
              <dgm:constr type="h" for="ch" forName="Parent3" refType="h" fact="0.133700"/>
              <dgm:constr type="l" for="ch" forName="Child2" refType="w" fact="0.532500"/>
              <dgm:constr type="t" for="ch" forName="Child2" refType="h" fact="0.421700"/>
              <dgm:constr type="w" for="ch" forName="Child2" refType="w" fact="0.319500"/>
              <dgm:constr type="h" for="ch" forName="Child2" refType="h" fact="0.192600"/>
              <dgm:constr type="l" for="ch" forName="Child1" refType="w" fact="0.680500"/>
              <dgm:constr type="t" for="ch" forName="Child1" refType="h" fact="0.143500"/>
              <dgm:constr type="w" for="ch" forName="Child1" refType="w" fact="0.319500"/>
              <dgm:constr type="h" for="ch" forName="Child1" refType="h" fact="0.192600"/>
              <dgm:constr type="l" for="ch" forName="Child3" refType="w" fact="0.680500"/>
              <dgm:constr type="t" for="ch" forName="Child3" refType="h" fact="0.699800"/>
              <dgm:constr type="w" for="ch" forName="Child3" refType="w" fact="0.319500"/>
              <dgm:constr type="h" for="ch" forName="Child3" refType="h" fact="0.192600"/>
            </dgm:constrLst>
          </dgm:if>
          <dgm:if name="Name7"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148100"/>
              <dgm:constr type="t" for="ch" forName="Accent1" refType="h" fact="0.000000"/>
              <dgm:constr type="w" for="ch" forName="Accent1" refType="w" fact="0.533100"/>
              <dgm:constr type="h" for="ch" forName="Accent1" refType="h" fact="0.377100"/>
              <dgm:constr type="l" for="ch" forName="Accent2" refType="w" fact="0.000000"/>
              <dgm:constr type="t" for="ch" forName="Accent2" refType="h" fact="0.216700"/>
              <dgm:constr type="w" for="ch" forName="Accent2" refType="w" fact="0.533100"/>
              <dgm:constr type="h" for="ch" forName="Accent2" refType="h" fact="0.377100"/>
              <dgm:constr type="l" for="ch" forName="Accent3" refType="w" fact="0.148100"/>
              <dgm:constr type="t" for="ch" forName="Accent3" refType="h" fact="0.434200"/>
              <dgm:constr type="w" for="ch" forName="Accent3" refType="w" fact="0.533100"/>
              <dgm:constr type="h" for="ch" forName="Accent3" refType="h" fact="0.377100"/>
              <dgm:constr type="l" for="ch" forName="Parent1" refType="w" fact="0.265800"/>
              <dgm:constr type="t" for="ch" forName="Parent1" refType="h" fact="0.136500"/>
              <dgm:constr type="w" for="ch" forName="Parent1" refType="w" fact="0.297500"/>
              <dgm:constr type="h" for="ch" forName="Parent1" refType="h" fact="0.105200"/>
              <dgm:constr type="l" for="ch" forName="Parent2" refType="w" fact="0.117100"/>
              <dgm:constr type="t" for="ch" forName="Parent2" refType="h" fact="0.353600"/>
              <dgm:constr type="w" for="ch" forName="Parent2" refType="w" fact="0.297500"/>
              <dgm:constr type="h" for="ch" forName="Parent2" refType="h" fact="0.105200"/>
              <dgm:constr type="l" for="ch" forName="Parent3" refType="w" fact="0.265800"/>
              <dgm:constr type="t" for="ch" forName="Parent3" refType="h" fact="0.570700"/>
              <dgm:constr type="w" for="ch" forName="Parent3" refType="w" fact="0.297500"/>
              <dgm:constr type="h" for="ch" forName="Parent3" refType="h" fact="0.105200"/>
              <dgm:constr type="l" for="ch" forName="Parent4" refType="w" fact="0.117100"/>
              <dgm:constr type="t" for="ch" forName="Parent4" refType="h" fact="0.787800"/>
              <dgm:constr type="w" for="ch" forName="Parent4" refType="w" fact="0.297500"/>
              <dgm:constr type="h" for="ch" forName="Parent4" refType="h" fact="0.105200"/>
              <dgm:constr type="l" for="ch" forName="Child1" refType="w" fact="0.680400"/>
              <dgm:constr type="t" for="ch" forName="Child1" refType="h" fact="0.111900"/>
              <dgm:constr type="w" for="ch" forName="Child1" refType="w" fact="0.319600"/>
              <dgm:constr type="h" for="ch" forName="Child1" refType="h" fact="0.150000"/>
              <dgm:constr type="l" for="ch" forName="Child2" refType="w" fact="0.534800"/>
              <dgm:constr type="t" for="ch" forName="Child2" refType="h" fact="0.331200"/>
              <dgm:constr type="w" for="ch" forName="Child2" refType="w" fact="0.319600"/>
              <dgm:constr type="h" for="ch" forName="Child2" refType="h" fact="0.150000"/>
              <dgm:constr type="l" for="ch" forName="Child3" refType="w" fact="0.680400"/>
              <dgm:constr type="t" for="ch" forName="Child3" refType="h" fact="0.546100"/>
              <dgm:constr type="w" for="ch" forName="Child3" refType="w" fact="0.319600"/>
              <dgm:constr type="h" for="ch" forName="Child3" refType="h" fact="0.150000"/>
              <dgm:constr type="l" for="ch" forName="Child4" refType="w" fact="0.534800"/>
              <dgm:constr type="t" for="ch" forName="Child4" refType="h" fact="0.763200"/>
              <dgm:constr type="w" for="ch" forName="Child4" refType="w" fact="0.319600"/>
              <dgm:constr type="h" for="ch" forName="Child4" refType="h" fact="0.150000"/>
              <dgm:constr type="l" for="ch" forName="Accent4" refType="w" fact="0.038000"/>
              <dgm:constr type="t" for="ch" forName="Accent4" refType="h" fact="0.675900"/>
              <dgm:constr type="w" for="ch" forName="Accent4" refType="w" fact="0.458000"/>
              <dgm:constr type="h" for="ch" forName="Accent4" refType="h" fact="0.324100"/>
            </dgm:constrLst>
          </dgm:if>
          <dgm:if name="Name8"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148100"/>
              <dgm:constr type="t" for="ch" forName="Accent1" refType="h" fact="0.000000"/>
              <dgm:constr type="w" for="ch" forName="Accent1" refType="w" fact="0.533100"/>
              <dgm:constr type="h" for="ch" forName="Accent1" refType="h" fact="0.309800"/>
              <dgm:constr type="l" for="ch" forName="Accent2" refType="w" fact="0.000000"/>
              <dgm:constr type="t" for="ch" forName="Accent2" refType="h" fact="0.178000"/>
              <dgm:constr type="w" for="ch" forName="Accent2" refType="w" fact="0.533100"/>
              <dgm:constr type="h" for="ch" forName="Accent2" refType="h" fact="0.309800"/>
              <dgm:constr type="l" for="ch" forName="Accent3" refType="w" fact="0.148100"/>
              <dgm:constr type="t" for="ch" forName="Accent3" refType="h" fact="0.356800"/>
              <dgm:constr type="w" for="ch" forName="Accent3" refType="w" fact="0.533100"/>
              <dgm:constr type="h" for="ch" forName="Accent3" refType="h" fact="0.309800"/>
              <dgm:constr type="l" for="ch" forName="Accent4" refType="w" fact="0.000000"/>
              <dgm:constr type="t" for="ch" forName="Accent4" refType="h" fact="0.535100"/>
              <dgm:constr type="w" for="ch" forName="Accent4" refType="w" fact="0.533100"/>
              <dgm:constr type="h" for="ch" forName="Accent4" refType="h" fact="0.309800"/>
              <dgm:constr type="l" for="ch" forName="Accent5" refType="w" fact="0.186000"/>
              <dgm:constr type="t" for="ch" forName="Accent5" refType="h" fact="0.733700"/>
              <dgm:constr type="w" for="ch" forName="Accent5" refType="w" fact="0.458000"/>
              <dgm:constr type="h" for="ch" forName="Accent5" refType="h" fact="0.266300"/>
              <dgm:constr type="l" for="ch" forName="Parent1" refType="w" fact="0.265800"/>
              <dgm:constr type="t" for="ch" forName="Parent1" refType="h" fact="0.112200"/>
              <dgm:constr type="w" for="ch" forName="Parent1" refType="w" fact="0.297500"/>
              <dgm:constr type="h" for="ch" forName="Parent1" refType="h" fact="0.086400"/>
              <dgm:constr type="l" for="ch" forName="Parent2" refType="w" fact="0.117100"/>
              <dgm:constr type="t" for="ch" forName="Parent2" refType="h" fact="0.290600"/>
              <dgm:constr type="w" for="ch" forName="Parent2" refType="w" fact="0.297500"/>
              <dgm:constr type="h" for="ch" forName="Parent2" refType="h" fact="0.086400"/>
              <dgm:constr type="l" for="ch" forName="Parent3" refType="w" fact="0.265800"/>
              <dgm:constr type="t" for="ch" forName="Parent3" refType="h" fact="0.468900"/>
              <dgm:constr type="w" for="ch" forName="Parent3" refType="w" fact="0.297500"/>
              <dgm:constr type="h" for="ch" forName="Parent3" refType="h" fact="0.086400"/>
              <dgm:constr type="l" for="ch" forName="Parent4" refType="w" fact="0.117100"/>
              <dgm:constr type="t" for="ch" forName="Parent4" refType="h" fact="0.647300"/>
              <dgm:constr type="w" for="ch" forName="Parent4" refType="w" fact="0.297500"/>
              <dgm:constr type="h" for="ch" forName="Parent4" refType="h" fact="0.086400"/>
              <dgm:constr type="l" for="ch" forName="Parent5" refType="w" fact="0.265800"/>
              <dgm:constr type="t" for="ch" forName="Parent5" refType="h" fact="0.825700"/>
              <dgm:constr type="w" for="ch" forName="Parent5" refType="w" fact="0.297500"/>
              <dgm:constr type="h" for="ch" forName="Parent5" refType="h" fact="0.086400"/>
              <dgm:constr type="l" for="ch" forName="Child1" refType="w" fact="0.680400"/>
              <dgm:constr type="t" for="ch" forName="Child1" refType="h" fact="0.091900"/>
              <dgm:constr type="w" for="ch" forName="Child1" refType="w" fact="0.319600"/>
              <dgm:constr type="h" for="ch" forName="Child1" refType="h" fact="0.123200"/>
              <dgm:constr type="l" for="ch" forName="Child2" refType="w" fact="0.534800"/>
              <dgm:constr type="t" for="ch" forName="Child2" refType="h" fact="0.272200"/>
              <dgm:constr type="w" for="ch" forName="Child2" refType="w" fact="0.319600"/>
              <dgm:constr type="h" for="ch" forName="Child2" refType="h" fact="0.123200"/>
              <dgm:constr type="l" for="ch" forName="Child3" refType="w" fact="0.680400"/>
              <dgm:constr type="t" for="ch" forName="Child3" refType="h" fact="0.448700"/>
              <dgm:constr type="w" for="ch" forName="Child3" refType="w" fact="0.319600"/>
              <dgm:constr type="h" for="ch" forName="Child3" refType="h" fact="0.123200"/>
              <dgm:constr type="l" for="ch" forName="Child4" refType="w" fact="0.534800"/>
              <dgm:constr type="t" for="ch" forName="Child4" refType="h" fact="0.627100"/>
              <dgm:constr type="w" for="ch" forName="Child4" refType="w" fact="0.319600"/>
              <dgm:constr type="h" for="ch" forName="Child4" refType="h" fact="0.123200"/>
              <dgm:constr type="l" for="ch" forName="Child5" refType="w" fact="0.680400"/>
              <dgm:constr type="t" for="ch" forName="Child5" refType="h" fact="0.807300"/>
              <dgm:constr type="w" for="ch" forName="Child5" refType="w" fact="0.319600"/>
              <dgm:constr type="h" for="ch" forName="Child5" refType="h" fact="0.123200"/>
            </dgm:constrLst>
          </dgm:if>
          <dgm:if name="Name9"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148100"/>
              <dgm:constr type="t" for="ch" forName="Accent1" refType="h" fact="0.000000"/>
              <dgm:constr type="w" for="ch" forName="Accent1" refType="w" fact="0.533100"/>
              <dgm:constr type="h" for="ch" forName="Accent1" refType="h" fact="0.262900"/>
              <dgm:constr type="l" for="ch" forName="Accent2" refType="w" fact="0.000000"/>
              <dgm:constr type="t" for="ch" forName="Accent2" refType="h" fact="0.151100"/>
              <dgm:constr type="w" for="ch" forName="Accent2" refType="w" fact="0.533100"/>
              <dgm:constr type="h" for="ch" forName="Accent2" refType="h" fact="0.262900"/>
              <dgm:constr type="l" for="ch" forName="Accent3" refType="w" fact="0.148100"/>
              <dgm:constr type="t" for="ch" forName="Accent3" refType="h" fact="0.302700"/>
              <dgm:constr type="w" for="ch" forName="Accent3" refType="w" fact="0.533100"/>
              <dgm:constr type="h" for="ch" forName="Accent3" refType="h" fact="0.262900"/>
              <dgm:constr type="l" for="ch" forName="Accent4" refType="w" fact="0.000000"/>
              <dgm:constr type="t" for="ch" forName="Accent4" refType="h" fact="0.454100"/>
              <dgm:constr type="w" for="ch" forName="Accent4" refType="w" fact="0.533100"/>
              <dgm:constr type="h" for="ch" forName="Accent4" refType="h" fact="0.262900"/>
              <dgm:constr type="l" for="ch" forName="Parent1" refType="w" fact="0.265800"/>
              <dgm:constr type="t" for="ch" forName="Parent1" refType="h" fact="0.095200"/>
              <dgm:constr type="w" for="ch" forName="Parent1" refType="w" fact="0.297500"/>
              <dgm:constr type="h" for="ch" forName="Parent1" refType="h" fact="0.073300"/>
              <dgm:constr type="l" for="ch" forName="Parent2" refType="w" fact="0.117100"/>
              <dgm:constr type="t" for="ch" forName="Parent2" refType="h" fact="0.246600"/>
              <dgm:constr type="w" for="ch" forName="Parent2" refType="w" fact="0.297500"/>
              <dgm:constr type="h" for="ch" forName="Parent2" refType="h" fact="0.073300"/>
              <dgm:constr type="l" for="ch" forName="Parent3" refType="w" fact="0.265800"/>
              <dgm:constr type="t" for="ch" forName="Parent3" refType="h" fact="0.397900"/>
              <dgm:constr type="w" for="ch" forName="Parent3" refType="w" fact="0.297500"/>
              <dgm:constr type="h" for="ch" forName="Parent3" refType="h" fact="0.073300"/>
              <dgm:constr type="l" for="ch" forName="Parent4" refType="w" fact="0.117100"/>
              <dgm:constr type="t" for="ch" forName="Parent4" refType="h" fact="0.549300"/>
              <dgm:constr type="w" for="ch" forName="Parent4" refType="w" fact="0.297500"/>
              <dgm:constr type="h" for="ch" forName="Parent4" refType="h" fact="0.073300"/>
              <dgm:constr type="l" for="ch" forName="Child1" refType="w" fact="0.680400"/>
              <dgm:constr type="t" for="ch" forName="Child1" refType="h" fact="0.078000"/>
              <dgm:constr type="w" for="ch" forName="Child1" refType="w" fact="0.319600"/>
              <dgm:constr type="h" for="ch" forName="Child1" refType="h" fact="0.104600"/>
              <dgm:constr type="l" for="ch" forName="Child2" refType="w" fact="0.534800"/>
              <dgm:constr type="t" for="ch" forName="Child2" refType="h" fact="0.231000"/>
              <dgm:constr type="w" for="ch" forName="Child2" refType="w" fact="0.319600"/>
              <dgm:constr type="h" for="ch" forName="Child2" refType="h" fact="0.104600"/>
              <dgm:constr type="l" for="ch" forName="Child3" refType="w" fact="0.680400"/>
              <dgm:constr type="t" for="ch" forName="Child3" refType="h" fact="0.380800"/>
              <dgm:constr type="w" for="ch" forName="Child3" refType="w" fact="0.319600"/>
              <dgm:constr type="h" for="ch" forName="Child3" refType="h" fact="0.104600"/>
              <dgm:constr type="l" for="ch" forName="Child4" refType="w" fact="0.534800"/>
              <dgm:constr type="t" for="ch" forName="Child4" refType="h" fact="0.532200"/>
              <dgm:constr type="w" for="ch" forName="Child4" refType="w" fact="0.319600"/>
              <dgm:constr type="h" for="ch" forName="Child4" refType="h" fact="0.104600"/>
              <dgm:constr type="l" for="ch" forName="Accent5" refType="w" fact="0.148100"/>
              <dgm:constr type="t" for="ch" forName="Accent5" refType="h" fact="0.605300"/>
              <dgm:constr type="w" for="ch" forName="Accent5" refType="w" fact="0.533100"/>
              <dgm:constr type="h" for="ch" forName="Accent5" refType="h" fact="0.262900"/>
              <dgm:constr type="l" for="ch" forName="Accent6" refType="w" fact="0.038000"/>
              <dgm:constr type="t" for="ch" forName="Accent6" refType="h" fact="0.774000"/>
              <dgm:constr type="w" for="ch" forName="Accent6" refType="w" fact="0.458000"/>
              <dgm:constr type="h" for="ch" forName="Accent6" refType="h" fact="0.226000"/>
              <dgm:constr type="l" for="ch" forName="Parent5" refType="w" fact="0.265800"/>
              <dgm:constr type="t" for="ch" forName="Parent5" refType="h" fact="0.700500"/>
              <dgm:constr type="w" for="ch" forName="Parent5" refType="w" fact="0.297500"/>
              <dgm:constr type="h" for="ch" forName="Parent5" refType="h" fact="0.073300"/>
              <dgm:constr type="l" for="ch" forName="Parent6" refType="w" fact="0.117100"/>
              <dgm:constr type="t" for="ch" forName="Parent6" refType="h" fact="0.851900"/>
              <dgm:constr type="w" for="ch" forName="Parent6" refType="w" fact="0.297500"/>
              <dgm:constr type="h" for="ch" forName="Parent6" refType="h" fact="0.073300"/>
              <dgm:constr type="l" for="ch" forName="Child5" refType="w" fact="0.680400"/>
              <dgm:constr type="t" for="ch" forName="Child5" refType="h" fact="0.683300"/>
              <dgm:constr type="w" for="ch" forName="Child5" refType="w" fact="0.319600"/>
              <dgm:constr type="h" for="ch" forName="Child5" refType="h" fact="0.104600"/>
              <dgm:constr type="l" for="ch" forName="Child6" refType="w" fact="0.534800"/>
              <dgm:constr type="t" for="ch" forName="Child6" refType="h" fact="0.834700"/>
              <dgm:constr type="w" for="ch" forName="Child6" refType="w" fact="0.319600"/>
              <dgm:constr type="h" for="ch" forName="Child6" refType="h" fact="0.104600"/>
            </dgm:constrLst>
          </dgm:if>
          <dgm:else name="Name10">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148100"/>
              <dgm:constr type="t" for="ch" forName="Accent1" refType="h" fact="0.000000"/>
              <dgm:constr type="w" for="ch" forName="Accent1" refType="w" fact="0.533100"/>
              <dgm:constr type="h" for="ch" forName="Accent1" refType="h" fact="0.228400"/>
              <dgm:constr type="l" for="ch" forName="Accent2" refType="w" fact="0.000000"/>
              <dgm:constr type="t" for="ch" forName="Accent2" refType="h" fact="0.131200"/>
              <dgm:constr type="w" for="ch" forName="Accent2" refType="w" fact="0.533100"/>
              <dgm:constr type="h" for="ch" forName="Accent2" refType="h" fact="0.228400"/>
              <dgm:constr type="l" for="ch" forName="Accent3" refType="w" fact="0.148100"/>
              <dgm:constr type="t" for="ch" forName="Accent3" refType="h" fact="0.263000"/>
              <dgm:constr type="w" for="ch" forName="Accent3" refType="w" fact="0.533100"/>
              <dgm:constr type="h" for="ch" forName="Accent3" refType="h" fact="0.228400"/>
              <dgm:constr type="l" for="ch" forName="Accent4" refType="w" fact="0.000000"/>
              <dgm:constr type="t" for="ch" forName="Accent4" refType="h" fact="0.394500"/>
              <dgm:constr type="w" for="ch" forName="Accent4" refType="w" fact="0.533100"/>
              <dgm:constr type="h" for="ch" forName="Accent4" refType="h" fact="0.228400"/>
              <dgm:constr type="l" for="ch" forName="Parent1" refType="w" fact="0.265800"/>
              <dgm:constr type="t" for="ch" forName="Parent1" refType="h" fact="0.082700"/>
              <dgm:constr type="w" for="ch" forName="Parent1" refType="w" fact="0.297500"/>
              <dgm:constr type="h" for="ch" forName="Parent1" refType="h" fact="0.063700"/>
              <dgm:constr type="l" for="ch" forName="Parent2" refType="w" fact="0.117100"/>
              <dgm:constr type="t" for="ch" forName="Parent2" refType="h" fact="0.214200"/>
              <dgm:constr type="w" for="ch" forName="Parent2" refType="w" fact="0.297500"/>
              <dgm:constr type="h" for="ch" forName="Parent2" refType="h" fact="0.063700"/>
              <dgm:constr type="l" for="ch" forName="Parent3" refType="w" fact="0.265800"/>
              <dgm:constr type="t" for="ch" forName="Parent3" refType="h" fact="0.345700"/>
              <dgm:constr type="w" for="ch" forName="Parent3" refType="w" fact="0.297500"/>
              <dgm:constr type="h" for="ch" forName="Parent3" refType="h" fact="0.063700"/>
              <dgm:constr type="l" for="ch" forName="Parent4" refType="w" fact="0.117100"/>
              <dgm:constr type="t" for="ch" forName="Parent4" refType="h" fact="0.477200"/>
              <dgm:constr type="w" for="ch" forName="Parent4" refType="w" fact="0.297500"/>
              <dgm:constr type="h" for="ch" forName="Parent4" refType="h" fact="0.063700"/>
              <dgm:constr type="l" for="ch" forName="Child1" refType="w" fact="0.680400"/>
              <dgm:constr type="t" for="ch" forName="Child1" refType="h" fact="0.067800"/>
              <dgm:constr type="w" for="ch" forName="Child1" refType="w" fact="0.319600"/>
              <dgm:constr type="h" for="ch" forName="Child1" refType="h" fact="0.090800"/>
              <dgm:constr type="l" for="ch" forName="Child2" refType="w" fact="0.534800"/>
              <dgm:constr type="t" for="ch" forName="Child2" refType="h" fact="0.200600"/>
              <dgm:constr type="w" for="ch" forName="Child2" refType="w" fact="0.319600"/>
              <dgm:constr type="h" for="ch" forName="Child2" refType="h" fact="0.090800"/>
              <dgm:constr type="l" for="ch" forName="Child3" refType="w" fact="0.680400"/>
              <dgm:constr type="t" for="ch" forName="Child3" refType="h" fact="0.330800"/>
              <dgm:constr type="w" for="ch" forName="Child3" refType="w" fact="0.319600"/>
              <dgm:constr type="h" for="ch" forName="Child3" refType="h" fact="0.090800"/>
              <dgm:constr type="l" for="ch" forName="Child4" refType="w" fact="0.534800"/>
              <dgm:constr type="t" for="ch" forName="Child4" refType="h" fact="0.462300"/>
              <dgm:constr type="w" for="ch" forName="Child4" refType="w" fact="0.319600"/>
              <dgm:constr type="h" for="ch" forName="Child4" refType="h" fact="0.090800"/>
              <dgm:constr type="l" for="ch" forName="Accent5" refType="w" fact="0.148100"/>
              <dgm:constr type="t" for="ch" forName="Accent5" refType="h" fact="0.525800"/>
              <dgm:constr type="w" for="ch" forName="Accent5" refType="w" fact="0.533100"/>
              <dgm:constr type="h" for="ch" forName="Accent5" refType="h" fact="0.228400"/>
              <dgm:constr type="l" for="ch" forName="Accent6" refType="w" fact="0.000000"/>
              <dgm:constr type="t" for="ch" forName="Accent6" refType="h" fact="0.657300"/>
              <dgm:constr type="w" for="ch" forName="Accent6" refType="w" fact="0.533100"/>
              <dgm:constr type="h" for="ch" forName="Accent6" refType="h" fact="0.228400"/>
              <dgm:constr type="l" for="ch" forName="Accent7" refType="w" fact="0.186000"/>
              <dgm:constr type="t" for="ch" forName="Accent7" refType="h" fact="0.803700"/>
              <dgm:constr type="w" for="ch" forName="Accent7" refType="w" fact="0.458000"/>
              <dgm:constr type="h" for="ch" forName="Accent7" refType="h" fact="0.196300"/>
              <dgm:constr type="l" for="ch" forName="Parent5" refType="w" fact="0.265800"/>
              <dgm:constr type="t" for="ch" forName="Parent5" refType="h" fact="0.608500"/>
              <dgm:constr type="w" for="ch" forName="Parent5" refType="w" fact="0.297500"/>
              <dgm:constr type="h" for="ch" forName="Parent5" refType="h" fact="0.063700"/>
              <dgm:constr type="l" for="ch" forName="Parent6" refType="w" fact="0.117100"/>
              <dgm:constr type="t" for="ch" forName="Parent6" refType="h" fact="0.740000"/>
              <dgm:constr type="w" for="ch" forName="Parent6" refType="w" fact="0.297500"/>
              <dgm:constr type="h" for="ch" forName="Parent6" refType="h" fact="0.063700"/>
              <dgm:constr type="l" for="ch" forName="Parent7" refType="w" fact="0.265800"/>
              <dgm:constr type="t" for="ch" forName="Parent7" refType="h" fact="0.871500"/>
              <dgm:constr type="w" for="ch" forName="Parent7" refType="w" fact="0.297500"/>
              <dgm:constr type="h" for="ch" forName="Parent7" refType="h" fact="0.063700"/>
              <dgm:constr type="l" for="ch" forName="Child5" refType="w" fact="0.680400"/>
              <dgm:constr type="t" for="ch" forName="Child5" refType="h" fact="0.593600"/>
              <dgm:constr type="w" for="ch" forName="Child5" refType="w" fact="0.319600"/>
              <dgm:constr type="h" for="ch" forName="Child5" refType="h" fact="0.090800"/>
              <dgm:constr type="l" for="ch" forName="Child6" refType="w" fact="0.534800"/>
              <dgm:constr type="t" for="ch" forName="Child6" refType="h" fact="0.725100"/>
              <dgm:constr type="w" for="ch" forName="Child6" refType="w" fact="0.319600"/>
              <dgm:constr type="h" for="ch" forName="Child6" refType="h" fact="0.090800"/>
              <dgm:constr type="l" for="ch" forName="Child7" refType="w" fact="0.680400"/>
              <dgm:constr type="t" for="ch" forName="Child7" refType="h" fact="0.857900"/>
              <dgm:constr type="w" for="ch" forName="Child7" refType="w" fact="0.319600"/>
              <dgm:constr type="h" for="ch" forName="Child7" refType="h" fact="0.090800"/>
            </dgm:constrLst>
          </dgm:else>
        </dgm:choose>
      </dgm:if>
      <dgm:else name="Name11">
        <dgm:choose name="Name12">
          <dgm:if name="Name13"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000"/>
              <dgm:constr type="t" for="ch" forName="Child1" refType="h" fact="0.298100"/>
              <dgm:constr type="w" for="ch" forName="Child1" refType="w" fact="0.375000"/>
              <dgm:constr type="h" for="ch" forName="Child1" refType="h" fact="0.400100"/>
              <dgm:constr type="l" for="ch" forName="Accent1" refType="w" fact="0.000000"/>
              <dgm:constr type="t" for="ch" forName="Accent1" refType="h" fact="0.000000"/>
              <dgm:constr type="w" for="ch" forName="Accent1" refType="w" fact="0.624900"/>
              <dgm:constr type="h" for="ch" forName="Accent1" refType="h"/>
              <dgm:constr type="l" for="ch" forName="Parent1" refType="w" fact="0.138000"/>
              <dgm:constr type="t" for="ch" forName="Parent1" refType="h" fact="0.362000"/>
              <dgm:constr type="w" for="ch" forName="Parent1" refType="w" fact="0.348700"/>
              <dgm:constr type="h" for="ch" forName="Parent1" refType="h" fact="0.278900"/>
            </dgm:constrLst>
          </dgm:if>
          <dgm:if name="Name14"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040700"/>
              <dgm:constr type="t" for="ch" forName="Accent1" refType="h" fact="0.000000"/>
              <dgm:constr type="w" for="ch" forName="Accent1" refType="w" fact="0.554200"/>
              <dgm:constr type="h" for="ch" forName="Accent1" refType="h" fact="0.666500"/>
              <dgm:constr type="l" for="ch" forName="Accent2" refType="w" fact="0.153300"/>
              <dgm:constr type="t" for="ch" forName="Accent2" refType="h" fact="0.427200"/>
              <dgm:constr type="w" for="ch" forName="Accent2" refType="w" fact="0.476100"/>
              <dgm:constr type="h" for="ch" forName="Accent2" refType="h" fact="0.572800"/>
              <dgm:constr type="l" for="ch" forName="Parent1" refType="w" fact="0.082200"/>
              <dgm:constr type="t" for="ch" forName="Parent1" refType="h" fact="0.241300"/>
              <dgm:constr type="w" for="ch" forName="Parent1" refType="w" fact="0.309200"/>
              <dgm:constr type="h" for="ch" forName="Parent1" refType="h" fact="0.185900"/>
              <dgm:constr type="l" for="ch" forName="Parent2" refType="w" fact="0.236800"/>
              <dgm:constr type="t" for="ch" forName="Parent2" refType="h" fact="0.625000"/>
              <dgm:constr type="w" for="ch" forName="Parent2" refType="w" fact="0.309200"/>
              <dgm:constr type="h" for="ch" forName="Parent2" refType="h" fact="0.185900"/>
              <dgm:constr type="l" for="ch" forName="Child1" refType="w" fact="0.516400"/>
              <dgm:constr type="t" for="ch" forName="Child1" refType="h" fact="0.197800"/>
              <dgm:constr type="w" for="ch" forName="Child1" refType="w" fact="0.332200"/>
              <dgm:constr type="h" for="ch" forName="Child1" refType="h" fact="0.265000"/>
              <dgm:constr type="l" for="ch" forName="Child2" refType="w" fact="0.667800"/>
              <dgm:constr type="t" for="ch" forName="Child2" refType="h" fact="0.585500"/>
              <dgm:constr type="w" for="ch" forName="Child2" refType="w" fact="0.332200"/>
              <dgm:constr type="h" for="ch" forName="Child2" refType="h" fact="0.265000"/>
            </dgm:constrLst>
          </dgm:if>
          <dgm:if name="Name15" axis="ch" ptType="node" func="cnt" op="equ" val="3">
            <dgm:alg type="composite">
              <dgm:param type="ar" val="0.9039"/>
            </dgm:alg>
            <dgm:shape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000000"/>
              <dgm:constr type="t" for="ch" forName="Accent1" refType="h" fact="0.000000"/>
              <dgm:constr type="w" for="ch" forName="Accent1" refType="w" fact="0.532500"/>
              <dgm:constr type="h" for="ch" forName="Accent1" refType="h" fact="0.481400"/>
              <dgm:constr type="l" for="ch" forName="Accent2" refType="w" fact="0.147900"/>
              <dgm:constr type="t" for="ch" forName="Accent2" refType="h" fact="0.276600"/>
              <dgm:constr type="w" for="ch" forName="Accent2" refType="w" fact="0.532500"/>
              <dgm:constr type="h" for="ch" forName="Accent2" refType="h" fact="0.481400"/>
              <dgm:constr type="l" for="ch" forName="Accent3" refType="w" fact="0.037800"/>
              <dgm:constr type="t" for="ch" forName="Accent3" refType="h" fact="0.586300"/>
              <dgm:constr type="w" for="ch" forName="Accent3" refType="w" fact="0.457500"/>
              <dgm:constr type="h" for="ch" forName="Accent3" refType="h" fact="0.413700"/>
              <dgm:constr type="l" for="ch" forName="Parent1" refType="w" fact="0.118300"/>
              <dgm:constr type="t" for="ch" forName="Parent1" refType="h" fact="0.173800"/>
              <dgm:constr type="w" for="ch" forName="Parent1" refType="w" fact="0.295900"/>
              <dgm:constr type="h" for="ch" forName="Parent1" refType="h" fact="0.133700"/>
              <dgm:constr type="l" for="ch" forName="Parent2" refType="w" fact="0.265600"/>
              <dgm:constr type="t" for="ch" forName="Parent2" refType="h" fact="0.452000"/>
              <dgm:constr type="w" for="ch" forName="Parent2" refType="w" fact="0.295900"/>
              <dgm:constr type="h" for="ch" forName="Parent2" refType="h" fact="0.133700"/>
              <dgm:constr type="l" for="ch" forName="Parent3" refType="w" fact="0.118300"/>
              <dgm:constr type="t" for="ch" forName="Parent3" refType="h" fact="0.730600"/>
              <dgm:constr type="w" for="ch" forName="Parent3" refType="w" fact="0.295900"/>
              <dgm:constr type="h" for="ch" forName="Parent3" refType="h" fact="0.133700"/>
              <dgm:constr type="l" for="ch" forName="Child1" refType="w" fact="0.532500"/>
              <dgm:constr type="t" for="ch" forName="Child1" refType="h" fact="0.143500"/>
              <dgm:constr type="w" for="ch" forName="Child1" refType="w" fact="0.319500"/>
              <dgm:constr type="h" for="ch" forName="Child1" refType="h" fact="0.192600"/>
              <dgm:constr type="l" for="ch" forName="Child2" refType="w" fact="0.680500"/>
              <dgm:constr type="t" for="ch" forName="Child2" refType="h" fact="0.421700"/>
              <dgm:constr type="w" for="ch" forName="Child2" refType="w" fact="0.319500"/>
              <dgm:constr type="h" for="ch" forName="Child2" refType="h" fact="0.192600"/>
              <dgm:constr type="l" for="ch" forName="Child3" refType="w" fact="0.532500"/>
              <dgm:constr type="t" for="ch" forName="Child3" refType="h" fact="0.699800"/>
              <dgm:constr type="w" for="ch" forName="Child3" refType="w" fact="0.319500"/>
              <dgm:constr type="h" for="ch" forName="Child3" refType="h" fact="0.192600"/>
            </dgm:constrLst>
          </dgm:if>
          <dgm:if name="Name16"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000000"/>
              <dgm:constr type="t" for="ch" forName="Accent1" refType="h" fact="0.000000"/>
              <dgm:constr type="w" for="ch" forName="Accent1" refType="w" fact="0.533100"/>
              <dgm:constr type="h" for="ch" forName="Accent1" refType="h" fact="0.377100"/>
              <dgm:constr type="l" for="ch" forName="Accent2" refType="w" fact="0.148100"/>
              <dgm:constr type="t" for="ch" forName="Accent2" refType="h" fact="0.216700"/>
              <dgm:constr type="w" for="ch" forName="Accent2" refType="w" fact="0.533100"/>
              <dgm:constr type="h" for="ch" forName="Accent2" refType="h" fact="0.377100"/>
              <dgm:constr type="l" for="ch" forName="Accent3" refType="w" fact="0.000000"/>
              <dgm:constr type="t" for="ch" forName="Accent3" refType="h" fact="0.434200"/>
              <dgm:constr type="w" for="ch" forName="Accent3" refType="w" fact="0.533100"/>
              <dgm:constr type="h" for="ch" forName="Accent3" refType="h" fact="0.377100"/>
              <dgm:constr type="l" for="ch" forName="Accent4" refType="w" fact="0.186000"/>
              <dgm:constr type="t" for="ch" forName="Accent4" refType="h" fact="0.675900"/>
              <dgm:constr type="w" for="ch" forName="Accent4" refType="w" fact="0.458000"/>
              <dgm:constr type="h" for="ch" forName="Accent4" refType="h" fact="0.324100"/>
              <dgm:constr type="l" for="ch" forName="Parent1" refType="w" fact="0.117100"/>
              <dgm:constr type="t" for="ch" forName="Parent1" refType="h" fact="0.136500"/>
              <dgm:constr type="w" for="ch" forName="Parent1" refType="w" fact="0.297500"/>
              <dgm:constr type="h" for="ch" forName="Parent1" refType="h" fact="0.105200"/>
              <dgm:constr type="l" for="ch" forName="Parent2" refType="w" fact="0.265800"/>
              <dgm:constr type="t" for="ch" forName="Parent2" refType="h" fact="0.353600"/>
              <dgm:constr type="w" for="ch" forName="Parent2" refType="w" fact="0.297500"/>
              <dgm:constr type="h" for="ch" forName="Parent2" refType="h" fact="0.105200"/>
              <dgm:constr type="l" for="ch" forName="Parent3" refType="w" fact="0.117100"/>
              <dgm:constr type="t" for="ch" forName="Parent3" refType="h" fact="0.570700"/>
              <dgm:constr type="w" for="ch" forName="Parent3" refType="w" fact="0.297500"/>
              <dgm:constr type="h" for="ch" forName="Parent3" refType="h" fact="0.105200"/>
              <dgm:constr type="l" for="ch" forName="Parent4" refType="w" fact="0.265800"/>
              <dgm:constr type="t" for="ch" forName="Parent4" refType="h" fact="0.787800"/>
              <dgm:constr type="w" for="ch" forName="Parent4" refType="w" fact="0.297500"/>
              <dgm:constr type="h" for="ch" forName="Parent4" refType="h" fact="0.105200"/>
              <dgm:constr type="l" for="ch" forName="Child1" refType="w" fact="0.534800"/>
              <dgm:constr type="t" for="ch" forName="Child1" refType="h" fact="0.111900"/>
              <dgm:constr type="w" for="ch" forName="Child1" refType="w" fact="0.319600"/>
              <dgm:constr type="h" for="ch" forName="Child1" refType="h" fact="0.150000"/>
              <dgm:constr type="l" for="ch" forName="Child2" refType="w" fact="0.680400"/>
              <dgm:constr type="t" for="ch" forName="Child2" refType="h" fact="0.331200"/>
              <dgm:constr type="w" for="ch" forName="Child2" refType="w" fact="0.319600"/>
              <dgm:constr type="h" for="ch" forName="Child2" refType="h" fact="0.150000"/>
              <dgm:constr type="l" for="ch" forName="Child3" refType="w" fact="0.534800"/>
              <dgm:constr type="t" for="ch" forName="Child3" refType="h" fact="0.546100"/>
              <dgm:constr type="w" for="ch" forName="Child3" refType="w" fact="0.319600"/>
              <dgm:constr type="h" for="ch" forName="Child3" refType="h" fact="0.150000"/>
              <dgm:constr type="l" for="ch" forName="Child4" refType="w" fact="0.680400"/>
              <dgm:constr type="t" for="ch" forName="Child4" refType="h" fact="0.763200"/>
              <dgm:constr type="w" for="ch" forName="Child4" refType="w" fact="0.319600"/>
              <dgm:constr type="h" for="ch" forName="Child4" refType="h" fact="0.150000"/>
            </dgm:constrLst>
          </dgm:if>
          <dgm:if name="Name17"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000000"/>
              <dgm:constr type="t" for="ch" forName="Accent1" refType="h" fact="0.000000"/>
              <dgm:constr type="w" for="ch" forName="Accent1" refType="w" fact="0.533100"/>
              <dgm:constr type="h" for="ch" forName="Accent1" refType="h" fact="0.309800"/>
              <dgm:constr type="l" for="ch" forName="Accent2" refType="w" fact="0.148100"/>
              <dgm:constr type="t" for="ch" forName="Accent2" refType="h" fact="0.178000"/>
              <dgm:constr type="w" for="ch" forName="Accent2" refType="w" fact="0.533100"/>
              <dgm:constr type="h" for="ch" forName="Accent2" refType="h" fact="0.309800"/>
              <dgm:constr type="l" for="ch" forName="Accent3" refType="w" fact="0.000000"/>
              <dgm:constr type="t" for="ch" forName="Accent3" refType="h" fact="0.356800"/>
              <dgm:constr type="w" for="ch" forName="Accent3" refType="w" fact="0.533100"/>
              <dgm:constr type="h" for="ch" forName="Accent3" refType="h" fact="0.309800"/>
              <dgm:constr type="l" for="ch" forName="Accent4" refType="w" fact="0.148100"/>
              <dgm:constr type="t" for="ch" forName="Accent4" refType="h" fact="0.535100"/>
              <dgm:constr type="w" for="ch" forName="Accent4" refType="w" fact="0.533100"/>
              <dgm:constr type="h" for="ch" forName="Accent4" refType="h" fact="0.309800"/>
              <dgm:constr type="l" for="ch" forName="Accent5" refType="w" fact="0.037800"/>
              <dgm:constr type="t" for="ch" forName="Accent5" refType="h" fact="0.733700"/>
              <dgm:constr type="w" for="ch" forName="Accent5" refType="w" fact="0.458000"/>
              <dgm:constr type="h" for="ch" forName="Accent5" refType="h" fact="0.266300"/>
              <dgm:constr type="l" for="ch" forName="Parent1" refType="w" fact="0.117100"/>
              <dgm:constr type="t" for="ch" forName="Parent1" refType="h" fact="0.112200"/>
              <dgm:constr type="w" for="ch" forName="Parent1" refType="w" fact="0.297500"/>
              <dgm:constr type="h" for="ch" forName="Parent1" refType="h" fact="0.086400"/>
              <dgm:constr type="l" for="ch" forName="Parent2" refType="w" fact="0.265800"/>
              <dgm:constr type="t" for="ch" forName="Parent2" refType="h" fact="0.290600"/>
              <dgm:constr type="w" for="ch" forName="Parent2" refType="w" fact="0.297500"/>
              <dgm:constr type="h" for="ch" forName="Parent2" refType="h" fact="0.086400"/>
              <dgm:constr type="l" for="ch" forName="Parent3" refType="w" fact="0.117100"/>
              <dgm:constr type="t" for="ch" forName="Parent3" refType="h" fact="0.468900"/>
              <dgm:constr type="w" for="ch" forName="Parent3" refType="w" fact="0.297500"/>
              <dgm:constr type="h" for="ch" forName="Parent3" refType="h" fact="0.086400"/>
              <dgm:constr type="l" for="ch" forName="Parent4" refType="w" fact="0.265800"/>
              <dgm:constr type="t" for="ch" forName="Parent4" refType="h" fact="0.647300"/>
              <dgm:constr type="w" for="ch" forName="Parent4" refType="w" fact="0.297500"/>
              <dgm:constr type="h" for="ch" forName="Parent4" refType="h" fact="0.086400"/>
              <dgm:constr type="l" for="ch" forName="Parent5" refType="w" fact="0.117100"/>
              <dgm:constr type="t" for="ch" forName="Parent5" refType="h" fact="0.825700"/>
              <dgm:constr type="w" for="ch" forName="Parent5" refType="w" fact="0.297500"/>
              <dgm:constr type="h" for="ch" forName="Parent5" refType="h" fact="0.086400"/>
              <dgm:constr type="l" for="ch" forName="Child1" refType="w" fact="0.534800"/>
              <dgm:constr type="t" for="ch" forName="Child1" refType="h" fact="0.091900"/>
              <dgm:constr type="w" for="ch" forName="Child1" refType="w" fact="0.319600"/>
              <dgm:constr type="h" for="ch" forName="Child1" refType="h" fact="0.123200"/>
              <dgm:constr type="l" for="ch" forName="Child2" refType="w" fact="0.680400"/>
              <dgm:constr type="t" for="ch" forName="Child2" refType="h" fact="0.272200"/>
              <dgm:constr type="w" for="ch" forName="Child2" refType="w" fact="0.319600"/>
              <dgm:constr type="h" for="ch" forName="Child2" refType="h" fact="0.123200"/>
              <dgm:constr type="l" for="ch" forName="Child3" refType="w" fact="0.534800"/>
              <dgm:constr type="t" for="ch" forName="Child3" refType="h" fact="0.448700"/>
              <dgm:constr type="w" for="ch" forName="Child3" refType="w" fact="0.319600"/>
              <dgm:constr type="h" for="ch" forName="Child3" refType="h" fact="0.123200"/>
              <dgm:constr type="l" for="ch" forName="Child4" refType="w" fact="0.680400"/>
              <dgm:constr type="t" for="ch" forName="Child4" refType="h" fact="0.627100"/>
              <dgm:constr type="w" for="ch" forName="Child4" refType="w" fact="0.319600"/>
              <dgm:constr type="h" for="ch" forName="Child4" refType="h" fact="0.123200"/>
              <dgm:constr type="l" for="ch" forName="Child5" refType="w" fact="0.534800"/>
              <dgm:constr type="t" for="ch" forName="Child5" refType="h" fact="0.807300"/>
              <dgm:constr type="w" for="ch" forName="Child5" refType="w" fact="0.319600"/>
              <dgm:constr type="h" for="ch" forName="Child5" refType="h" fact="0.123200"/>
            </dgm:constrLst>
          </dgm:if>
          <dgm:if name="Name18"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000000"/>
              <dgm:constr type="t" for="ch" forName="Accent1" refType="h" fact="0.000000"/>
              <dgm:constr type="w" for="ch" forName="Accent1" refType="w" fact="0.533100"/>
              <dgm:constr type="h" for="ch" forName="Accent1" refType="h" fact="0.262900"/>
              <dgm:constr type="l" for="ch" forName="Accent2" refType="w" fact="0.148100"/>
              <dgm:constr type="t" for="ch" forName="Accent2" refType="h" fact="0.151100"/>
              <dgm:constr type="w" for="ch" forName="Accent2" refType="w" fact="0.533100"/>
              <dgm:constr type="h" for="ch" forName="Accent2" refType="h" fact="0.262900"/>
              <dgm:constr type="l" for="ch" forName="Accent3" refType="w" fact="0.000000"/>
              <dgm:constr type="t" for="ch" forName="Accent3" refType="h" fact="0.302700"/>
              <dgm:constr type="w" for="ch" forName="Accent3" refType="w" fact="0.533100"/>
              <dgm:constr type="h" for="ch" forName="Accent3" refType="h" fact="0.262900"/>
              <dgm:constr type="l" for="ch" forName="Accent4" refType="w" fact="0.148100"/>
              <dgm:constr type="t" for="ch" forName="Accent4" refType="h" fact="0.454100"/>
              <dgm:constr type="w" for="ch" forName="Accent4" refType="w" fact="0.533100"/>
              <dgm:constr type="h" for="ch" forName="Accent4" refType="h" fact="0.262900"/>
              <dgm:constr type="l" for="ch" forName="Accent5" refType="w" fact="0.000000"/>
              <dgm:constr type="t" for="ch" forName="Accent5" refType="h" fact="0.605300"/>
              <dgm:constr type="w" for="ch" forName="Accent5" refType="w" fact="0.533100"/>
              <dgm:constr type="h" for="ch" forName="Accent5" refType="h" fact="0.262900"/>
              <dgm:constr type="l" for="ch" forName="Accent6" refType="w" fact="0.186000"/>
              <dgm:constr type="t" for="ch" forName="Accent6" refType="h" fact="0.774000"/>
              <dgm:constr type="w" for="ch" forName="Accent6" refType="w" fact="0.458000"/>
              <dgm:constr type="h" for="ch" forName="Accent6" refType="h" fact="0.226000"/>
              <dgm:constr type="l" for="ch" forName="Parent1" refType="w" fact="0.117100"/>
              <dgm:constr type="t" for="ch" forName="Parent1" refType="h" fact="0.095200"/>
              <dgm:constr type="w" for="ch" forName="Parent1" refType="w" fact="0.297500"/>
              <dgm:constr type="h" for="ch" forName="Parent1" refType="h" fact="0.073300"/>
              <dgm:constr type="l" for="ch" forName="Parent2" refType="w" fact="0.265800"/>
              <dgm:constr type="t" for="ch" forName="Parent2" refType="h" fact="0.246600"/>
              <dgm:constr type="w" for="ch" forName="Parent2" refType="w" fact="0.297500"/>
              <dgm:constr type="h" for="ch" forName="Parent2" refType="h" fact="0.073300"/>
              <dgm:constr type="l" for="ch" forName="Parent3" refType="w" fact="0.117100"/>
              <dgm:constr type="t" for="ch" forName="Parent3" refType="h" fact="0.397900"/>
              <dgm:constr type="w" for="ch" forName="Parent3" refType="w" fact="0.297500"/>
              <dgm:constr type="h" for="ch" forName="Parent3" refType="h" fact="0.073300"/>
              <dgm:constr type="l" for="ch" forName="Parent4" refType="w" fact="0.265800"/>
              <dgm:constr type="t" for="ch" forName="Parent4" refType="h" fact="0.549300"/>
              <dgm:constr type="w" for="ch" forName="Parent4" refType="w" fact="0.297500"/>
              <dgm:constr type="h" for="ch" forName="Parent4" refType="h" fact="0.073300"/>
              <dgm:constr type="l" for="ch" forName="Parent5" refType="w" fact="0.117100"/>
              <dgm:constr type="t" for="ch" forName="Parent5" refType="h" fact="0.700500"/>
              <dgm:constr type="w" for="ch" forName="Parent5" refType="w" fact="0.297500"/>
              <dgm:constr type="h" for="ch" forName="Parent5" refType="h" fact="0.073300"/>
              <dgm:constr type="l" for="ch" forName="Parent6" refType="w" fact="0.265800"/>
              <dgm:constr type="t" for="ch" forName="Parent6" refType="h" fact="0.851900"/>
              <dgm:constr type="w" for="ch" forName="Parent6" refType="w" fact="0.297500"/>
              <dgm:constr type="h" for="ch" forName="Parent6" refType="h" fact="0.073300"/>
              <dgm:constr type="l" for="ch" forName="Child1" refType="w" fact="0.534800"/>
              <dgm:constr type="t" for="ch" forName="Child1" refType="h" fact="0.078000"/>
              <dgm:constr type="w" for="ch" forName="Child1" refType="w" fact="0.319600"/>
              <dgm:constr type="h" for="ch" forName="Child1" refType="h" fact="0.104600"/>
              <dgm:constr type="l" for="ch" forName="Child2" refType="w" fact="0.680400"/>
              <dgm:constr type="t" for="ch" forName="Child2" refType="h" fact="0.231000"/>
              <dgm:constr type="w" for="ch" forName="Child2" refType="w" fact="0.319600"/>
              <dgm:constr type="h" for="ch" forName="Child2" refType="h" fact="0.104600"/>
              <dgm:constr type="l" for="ch" forName="Child3" refType="w" fact="0.534800"/>
              <dgm:constr type="t" for="ch" forName="Child3" refType="h" fact="0.380800"/>
              <dgm:constr type="w" for="ch" forName="Child3" refType="w" fact="0.319600"/>
              <dgm:constr type="h" for="ch" forName="Child3" refType="h" fact="0.104600"/>
              <dgm:constr type="l" for="ch" forName="Child4" refType="w" fact="0.680400"/>
              <dgm:constr type="t" for="ch" forName="Child4" refType="h" fact="0.532200"/>
              <dgm:constr type="w" for="ch" forName="Child4" refType="w" fact="0.319600"/>
              <dgm:constr type="h" for="ch" forName="Child4" refType="h" fact="0.104600"/>
              <dgm:constr type="l" for="ch" forName="Child5" refType="w" fact="0.534800"/>
              <dgm:constr type="t" for="ch" forName="Child5" refType="h" fact="0.683300"/>
              <dgm:constr type="w" for="ch" forName="Child5" refType="w" fact="0.319600"/>
              <dgm:constr type="h" for="ch" forName="Child5" refType="h" fact="0.104600"/>
              <dgm:constr type="l" for="ch" forName="Child6" refType="w" fact="0.680400"/>
              <dgm:constr type="t" for="ch" forName="Child6" refType="h" fact="0.834700"/>
              <dgm:constr type="w" for="ch" forName="Child6" refType="w" fact="0.319600"/>
              <dgm:constr type="h" for="ch" forName="Child6" refType="h" fact="0.104600"/>
            </dgm:constrLst>
          </dgm:if>
          <dgm:else name="Name19">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000000"/>
              <dgm:constr type="t" for="ch" forName="Accent1" refType="h" fact="0.000000"/>
              <dgm:constr type="w" for="ch" forName="Accent1" refType="w" fact="0.533100"/>
              <dgm:constr type="h" for="ch" forName="Accent1" refType="h" fact="0.228400"/>
              <dgm:constr type="l" for="ch" forName="Accent2" refType="w" fact="0.148100"/>
              <dgm:constr type="t" for="ch" forName="Accent2" refType="h" fact="0.131200"/>
              <dgm:constr type="w" for="ch" forName="Accent2" refType="w" fact="0.533100"/>
              <dgm:constr type="h" for="ch" forName="Accent2" refType="h" fact="0.228400"/>
              <dgm:constr type="l" for="ch" forName="Accent3" refType="w" fact="0.000000"/>
              <dgm:constr type="t" for="ch" forName="Accent3" refType="h" fact="0.263000"/>
              <dgm:constr type="w" for="ch" forName="Accent3" refType="w" fact="0.533100"/>
              <dgm:constr type="h" for="ch" forName="Accent3" refType="h" fact="0.228400"/>
              <dgm:constr type="l" for="ch" forName="Accent4" refType="w" fact="0.148100"/>
              <dgm:constr type="t" for="ch" forName="Accent4" refType="h" fact="0.394500"/>
              <dgm:constr type="w" for="ch" forName="Accent4" refType="w" fact="0.533100"/>
              <dgm:constr type="h" for="ch" forName="Accent4" refType="h" fact="0.228400"/>
              <dgm:constr type="l" for="ch" forName="Accent5" refType="w" fact="0.000000"/>
              <dgm:constr type="t" for="ch" forName="Accent5" refType="h" fact="0.525800"/>
              <dgm:constr type="w" for="ch" forName="Accent5" refType="w" fact="0.533100"/>
              <dgm:constr type="h" for="ch" forName="Accent5" refType="h" fact="0.228400"/>
              <dgm:constr type="l" for="ch" forName="Accent6" refType="w" fact="0.148100"/>
              <dgm:constr type="t" for="ch" forName="Accent6" refType="h" fact="0.657300"/>
              <dgm:constr type="w" for="ch" forName="Accent6" refType="w" fact="0.533100"/>
              <dgm:constr type="h" for="ch" forName="Accent6" refType="h" fact="0.228400"/>
              <dgm:constr type="l" for="ch" forName="Accent7" refType="w" fact="0.037800"/>
              <dgm:constr type="t" for="ch" forName="Accent7" refType="h" fact="0.803700"/>
              <dgm:constr type="w" for="ch" forName="Accent7" refType="w" fact="0.458000"/>
              <dgm:constr type="h" for="ch" forName="Accent7" refType="h" fact="0.196300"/>
              <dgm:constr type="l" for="ch" forName="Parent1" refType="w" fact="0.117100"/>
              <dgm:constr type="t" for="ch" forName="Parent1" refType="h" fact="0.082700"/>
              <dgm:constr type="w" for="ch" forName="Parent1" refType="w" fact="0.297500"/>
              <dgm:constr type="h" for="ch" forName="Parent1" refType="h" fact="0.063700"/>
              <dgm:constr type="l" for="ch" forName="Parent2" refType="w" fact="0.265800"/>
              <dgm:constr type="t" for="ch" forName="Parent2" refType="h" fact="0.214200"/>
              <dgm:constr type="w" for="ch" forName="Parent2" refType="w" fact="0.297500"/>
              <dgm:constr type="h" for="ch" forName="Parent2" refType="h" fact="0.063700"/>
              <dgm:constr type="l" for="ch" forName="Parent3" refType="w" fact="0.117100"/>
              <dgm:constr type="t" for="ch" forName="Parent3" refType="h" fact="0.345700"/>
              <dgm:constr type="w" for="ch" forName="Parent3" refType="w" fact="0.297500"/>
              <dgm:constr type="h" for="ch" forName="Parent3" refType="h" fact="0.063700"/>
              <dgm:constr type="l" for="ch" forName="Parent4" refType="w" fact="0.265800"/>
              <dgm:constr type="t" for="ch" forName="Parent4" refType="h" fact="0.477200"/>
              <dgm:constr type="w" for="ch" forName="Parent4" refType="w" fact="0.297500"/>
              <dgm:constr type="h" for="ch" forName="Parent4" refType="h" fact="0.063700"/>
              <dgm:constr type="l" for="ch" forName="Parent5" refType="w" fact="0.117100"/>
              <dgm:constr type="t" for="ch" forName="Parent5" refType="h" fact="0.608500"/>
              <dgm:constr type="w" for="ch" forName="Parent5" refType="w" fact="0.297500"/>
              <dgm:constr type="h" for="ch" forName="Parent5" refType="h" fact="0.063700"/>
              <dgm:constr type="l" for="ch" forName="Parent6" refType="w" fact="0.265800"/>
              <dgm:constr type="t" for="ch" forName="Parent6" refType="h" fact="0.740000"/>
              <dgm:constr type="w" for="ch" forName="Parent6" refType="w" fact="0.297500"/>
              <dgm:constr type="h" for="ch" forName="Parent6" refType="h" fact="0.063700"/>
              <dgm:constr type="l" for="ch" forName="Parent7" refType="w" fact="0.117100"/>
              <dgm:constr type="t" for="ch" forName="Parent7" refType="h" fact="0.871500"/>
              <dgm:constr type="w" for="ch" forName="Parent7" refType="w" fact="0.297500"/>
              <dgm:constr type="h" for="ch" forName="Parent7" refType="h" fact="0.063700"/>
              <dgm:constr type="l" for="ch" forName="Child1" refType="w" fact="0.534800"/>
              <dgm:constr type="t" for="ch" forName="Child1" refType="h" fact="0.067800"/>
              <dgm:constr type="w" for="ch" forName="Child1" refType="w" fact="0.319600"/>
              <dgm:constr type="h" for="ch" forName="Child1" refType="h" fact="0.090800"/>
              <dgm:constr type="l" for="ch" forName="Child2" refType="w" fact="0.680400"/>
              <dgm:constr type="t" for="ch" forName="Child2" refType="h" fact="0.200600"/>
              <dgm:constr type="w" for="ch" forName="Child2" refType="w" fact="0.319600"/>
              <dgm:constr type="h" for="ch" forName="Child2" refType="h" fact="0.090800"/>
              <dgm:constr type="l" for="ch" forName="Child3" refType="w" fact="0.534800"/>
              <dgm:constr type="t" for="ch" forName="Child3" refType="h" fact="0.330800"/>
              <dgm:constr type="w" for="ch" forName="Child3" refType="w" fact="0.319600"/>
              <dgm:constr type="h" for="ch" forName="Child3" refType="h" fact="0.090800"/>
              <dgm:constr type="l" for="ch" forName="Child4" refType="w" fact="0.680400"/>
              <dgm:constr type="t" for="ch" forName="Child4" refType="h" fact="0.462300"/>
              <dgm:constr type="w" for="ch" forName="Child4" refType="w" fact="0.319600"/>
              <dgm:constr type="h" for="ch" forName="Child4" refType="h" fact="0.090800"/>
              <dgm:constr type="l" for="ch" forName="Child5" refType="w" fact="0.534800"/>
              <dgm:constr type="t" for="ch" forName="Child5" refType="h" fact="0.593600"/>
              <dgm:constr type="w" for="ch" forName="Child5" refType="w" fact="0.319600"/>
              <dgm:constr type="h" for="ch" forName="Child5" refType="h" fact="0.090800"/>
              <dgm:constr type="l" for="ch" forName="Child6" refType="w" fact="0.680400"/>
              <dgm:constr type="t" for="ch" forName="Child6" refType="h" fact="0.725100"/>
              <dgm:constr type="w" for="ch" forName="Child6" refType="w" fact="0.319600"/>
              <dgm:constr type="h" for="ch" forName="Child6" refType="h" fact="0.090800"/>
              <dgm:constr type="l" for="ch" forName="Child7" refType="w" fact="0.534800"/>
              <dgm:constr type="t" for="ch" forName="Child7" refType="h" fact="0.857900"/>
              <dgm:constr type="w" for="ch" forName="Child7" refType="w" fact="0.319600"/>
              <dgm:constr type="h" for="ch" forName="Child7" refType="h" fact="0.090800"/>
            </dgm:constrLst>
          </dgm:else>
        </dgm:choose>
      </dgm:else>
    </dgm:choose>
    <dgm:forEach name="wrapper" axis="self" ptType="parTrans">
      <dgm:forEach name="accentRepeat" axis="self">
        <dgm:layoutNode name="Accent" styleLbl="node1">
          <dgm:alg type="sp"/>
          <dgm:choose name="Name20">
            <dgm:if name="Name21" func="var" arg="dir" op="equ" val="norm">
              <dgm:choose name="Name22">
                <dgm:if name="Name23" axis="precedSib" ptType="node" func="cnt" op="equ" val="0">
                  <dgm:choose name="Name24">
                    <dgm:if name="Name25" axis="followSib" ptType="node" func="cnt" op="equ" val="0">
                      <dgm:shape type="circularArrow" r:blip="">
                        <dgm:adjLst>
                          <dgm:adj idx="1" val="0.109800"/>
                          <dgm:adj idx="2" val="19.038700"/>
                          <dgm:adj idx="3" val="150.000000"/>
                          <dgm:adj idx="4" val="180.000000"/>
                          <dgm:adj idx="5" val="0.125000"/>
                        </dgm:adjLst>
                      </dgm:shape>
                    </dgm:if>
                    <dgm:else name="Name26">
                      <dgm:shape type="circularArrow" r:blip="">
                        <dgm:adjLst>
                          <dgm:adj idx="1" val="0.109800"/>
                          <dgm:adj idx="2" val="19.038700"/>
                          <dgm:adj idx="3" val="75.000000"/>
                          <dgm:adj idx="4" val="180.000000"/>
                          <dgm:adj idx="5" val="0.125000"/>
                        </dgm:adjLst>
                      </dgm:shape>
                    </dgm:else>
                  </dgm:choose>
                </dgm:if>
                <dgm:else name="Name27">
                  <dgm:choose name="Name28">
                    <dgm:if name="Name29" axis="followSib" ptType="node" func="cnt" op="equ" val="0">
                      <dgm:choose name="Name30">
                        <dgm:if name="Name31" axis="precedSib" ptType="node" func="cnt" op="equ" val="1">
                          <dgm:shape type="blockArc" r:blip="">
                            <dgm:adjLst>
                              <dgm:adj idx="1" val="0.000000"/>
                              <dgm:adj idx="2" val="-45.000000"/>
                              <dgm:adj idx="3" val="0.127400"/>
                            </dgm:adjLst>
                          </dgm:shape>
                        </dgm:if>
                        <dgm:if name="Name32" axis="precedSib" ptType="node" func="cnt" op="equ" val="2">
                          <dgm:shape type="blockArc" r:blip="">
                            <dgm:adjLst>
                              <dgm:adj idx="1" val="-135.000000"/>
                              <dgm:adj idx="2" val="180.000000"/>
                              <dgm:adj idx="3" val="0.127400"/>
                            </dgm:adjLst>
                          </dgm:shape>
                        </dgm:if>
                        <dgm:if name="Name33" axis="precedSib" ptType="node" func="cnt" op="equ" val="3">
                          <dgm:shape type="blockArc" r:blip="">
                            <dgm:adjLst>
                              <dgm:adj idx="1" val="0.000000"/>
                              <dgm:adj idx="2" val="-45.000000"/>
                              <dgm:adj idx="3" val="0.127400"/>
                            </dgm:adjLst>
                          </dgm:shape>
                        </dgm:if>
                        <dgm:if name="Name34" axis="precedSib" ptType="node" func="cnt" op="equ" val="4">
                          <dgm:shape type="blockArc" r:blip="">
                            <dgm:adjLst>
                              <dgm:adj idx="1" val="-135.000000"/>
                              <dgm:adj idx="2" val="180.000000"/>
                              <dgm:adj idx="3" val="0.127400"/>
                            </dgm:adjLst>
                          </dgm:shape>
                        </dgm:if>
                        <dgm:if name="Name35" axis="precedSib" ptType="node" func="cnt" op="equ" val="5">
                          <dgm:shape type="blockArc" r:blip="">
                            <dgm:adjLst>
                              <dgm:adj idx="1" val="0.000000"/>
                              <dgm:adj idx="2" val="-45.000000"/>
                              <dgm:adj idx="3" val="0.127400"/>
                            </dgm:adjLst>
                          </dgm:shape>
                        </dgm:if>
                        <dgm:if name="Name36" axis="precedSib" ptType="node" func="cnt" op="equ" val="6">
                          <dgm:shape type="blockArc" r:blip="">
                            <dgm:adjLst>
                              <dgm:adj idx="1" val="-135.000000"/>
                              <dgm:adj idx="2" val="180.000000"/>
                              <dgm:adj idx="3" val="0.127400"/>
                            </dgm:adjLst>
                          </dgm:shape>
                        </dgm:if>
                        <dgm:else name="Name37"/>
                      </dgm:choose>
                    </dgm:if>
                    <dgm:else name="Name38">
                      <dgm:choose name="Name39">
                        <dgm:if name="Name40" axis="precedSib" ptType="node" func="cnt" op="equ" val="0">
                          <dgm:shape type="blockArc" r:blip="">
                            <dgm:adjLst>
                              <dgm:adj idx="1" val="-133.163200"/>
                              <dgm:adj idx="2" val="65.000000"/>
                              <dgm:adj idx="3" val="0.130000"/>
                            </dgm:adjLst>
                          </dgm:shape>
                        </dgm:if>
                        <dgm:if name="Name41" axis="precedSib" ptType="node" func="cnt" op="equ" val="1">
                          <dgm:shape type="leftCircularArrow" r:blip="">
                            <dgm:adjLst>
                              <dgm:adj idx="1" val="0.109800"/>
                              <dgm:adj idx="2" val="19.038700"/>
                              <dgm:adj idx="3" val="105.000000"/>
                              <dgm:adj idx="4" val="-45.000000"/>
                              <dgm:adj idx="5" val="0.125000"/>
                            </dgm:adjLst>
                          </dgm:shape>
                        </dgm:if>
                        <dgm:if name="Name42" axis="precedSib" ptType="node" func="cnt" op="equ" val="2">
                          <dgm:shape type="circularArrow" r:blip="">
                            <dgm:adjLst>
                              <dgm:adj idx="1" val="0.109800"/>
                              <dgm:adj idx="2" val="19.038700"/>
                              <dgm:adj idx="3" val="75.000000"/>
                              <dgm:adj idx="4" val="-135.000000"/>
                              <dgm:adj idx="5" val="0.125000"/>
                            </dgm:adjLst>
                          </dgm:shape>
                        </dgm:if>
                        <dgm:if name="Name43" axis="precedSib" ptType="node" func="cnt" op="equ" val="3">
                          <dgm:shape type="leftCircularArrow" r:blip="">
                            <dgm:adjLst>
                              <dgm:adj idx="1" val="0.109800"/>
                              <dgm:adj idx="2" val="19.038700"/>
                              <dgm:adj idx="3" val="105.000000"/>
                              <dgm:adj idx="4" val="-45.000000"/>
                              <dgm:adj idx="5" val="0.125000"/>
                            </dgm:adjLst>
                          </dgm:shape>
                        </dgm:if>
                        <dgm:if name="Name44" axis="precedSib" ptType="node" func="cnt" op="equ" val="4">
                          <dgm:shape type="circularArrow" r:blip="">
                            <dgm:adjLst>
                              <dgm:adj idx="1" val="0.109800"/>
                              <dgm:adj idx="2" val="19.038700"/>
                              <dgm:adj idx="3" val="75.000000"/>
                              <dgm:adj idx="4" val="-135.000000"/>
                              <dgm:adj idx="5" val="0.125000"/>
                            </dgm:adjLst>
                          </dgm:shape>
                        </dgm:if>
                        <dgm:if name="Name45" axis="precedSib" ptType="node" func="cnt" op="equ" val="5">
                          <dgm:shape type="leftCircularArrow" r:blip="">
                            <dgm:adjLst>
                              <dgm:adj idx="1" val="0.109800"/>
                              <dgm:adj idx="2" val="19.038700"/>
                              <dgm:adj idx="3" val="105.000000"/>
                              <dgm:adj idx="4" val="-45.000000"/>
                              <dgm:adj idx="5" val="0.125000"/>
                            </dgm:adjLst>
                          </dgm:shape>
                        </dgm:if>
                        <dgm:if name="Name46" axis="precedSib" ptType="node" func="cnt" op="equ" val="6">
                          <dgm:shape type="blockArc" r:blip="">
                            <dgm:adjLst>
                              <dgm:adj idx="1" val="-135.000000"/>
                              <dgm:adj idx="2" val="180.000000"/>
                              <dgm:adj idx="3" val="0.127400"/>
                            </dgm:adjLst>
                          </dgm:shape>
                        </dgm:if>
                        <dgm:else name="Name47"/>
                      </dgm:choose>
                    </dgm:else>
                  </dgm:choose>
                </dgm:else>
              </dgm:choose>
            </dgm:if>
            <dgm:else name="Name48">
              <dgm:choose name="Name49">
                <dgm:if name="Name50" axis="precedSib" ptType="node" func="cnt" op="equ" val="0">
                  <dgm:choose name="Name51">
                    <dgm:if name="Name52" axis="followSib" ptType="node" func="cnt" op="equ" val="0">
                      <dgm:shape type="leftCircularArrow" r:blip="">
                        <dgm:adjLst>
                          <dgm:adj idx="1" val="0.109800"/>
                          <dgm:adj idx="2" val="19.038700"/>
                          <dgm:adj idx="3" val="30.000000"/>
                          <dgm:adj idx="4" val="0.000000"/>
                          <dgm:adj idx="5" val="0.125000"/>
                        </dgm:adjLst>
                      </dgm:shape>
                    </dgm:if>
                    <dgm:else name="Name53">
                      <dgm:shape type="leftCircularArrow" r:blip="">
                        <dgm:adjLst>
                          <dgm:adj idx="1" val="0.109800"/>
                          <dgm:adj idx="2" val="19.038700"/>
                          <dgm:adj idx="3" val="105.000000"/>
                          <dgm:adj idx="4" val="0.000000"/>
                          <dgm:adj idx="5" val="0.125000"/>
                        </dgm:adjLst>
                      </dgm:shape>
                    </dgm:else>
                  </dgm:choose>
                </dgm:if>
                <dgm:else name="Name54">
                  <dgm:choose name="Name55">
                    <dgm:if name="Name56" axis="followSib" ptType="node" func="cnt" op="equ" val="0">
                      <dgm:choose name="Name57">
                        <dgm:if name="Name58" axis="precedSib" ptType="node" func="cnt" op="equ" val="1">
                          <dgm:shape type="blockArc" r:blip="">
                            <dgm:adjLst>
                              <dgm:adj idx="1" val="-135.000000"/>
                              <dgm:adj idx="2" val="180.000000"/>
                              <dgm:adj idx="3" val="0.127400"/>
                            </dgm:adjLst>
                          </dgm:shape>
                        </dgm:if>
                        <dgm:if name="Name59" axis="precedSib" ptType="node" func="cnt" op="equ" val="2">
                          <dgm:shape type="blockArc" r:blip="">
                            <dgm:adjLst>
                              <dgm:adj idx="1" val="0.000000"/>
                              <dgm:adj idx="2" val="-45.000000"/>
                              <dgm:adj idx="3" val="0.127400"/>
                            </dgm:adjLst>
                          </dgm:shape>
                        </dgm:if>
                        <dgm:if name="Name60" axis="precedSib" ptType="node" func="cnt" op="equ" val="3">
                          <dgm:shape type="blockArc" r:blip="">
                            <dgm:adjLst>
                              <dgm:adj idx="1" val="-135.000000"/>
                              <dgm:adj idx="2" val="180.000000"/>
                              <dgm:adj idx="3" val="0.127400"/>
                            </dgm:adjLst>
                          </dgm:shape>
                        </dgm:if>
                        <dgm:if name="Name61" axis="precedSib" ptType="node" func="cnt" op="equ" val="4">
                          <dgm:shape type="blockArc" r:blip="">
                            <dgm:adjLst>
                              <dgm:adj idx="1" val="0.000000"/>
                              <dgm:adj idx="2" val="-45.000000"/>
                              <dgm:adj idx="3" val="0.127400"/>
                            </dgm:adjLst>
                          </dgm:shape>
                        </dgm:if>
                        <dgm:if name="Name62" axis="precedSib" ptType="node" func="cnt" op="equ" val="5">
                          <dgm:shape type="blockArc" r:blip="">
                            <dgm:adjLst>
                              <dgm:adj idx="1" val="-135.000000"/>
                              <dgm:adj idx="2" val="180.000000"/>
                              <dgm:adj idx="3" val="0.127400"/>
                            </dgm:adjLst>
                          </dgm:shape>
                        </dgm:if>
                        <dgm:if name="Name63" axis="precedSib" ptType="node" func="cnt" op="equ" val="6">
                          <dgm:shape type="blockArc" r:blip="">
                            <dgm:adjLst>
                              <dgm:adj idx="1" val="0.000000"/>
                              <dgm:adj idx="2" val="-45.000000"/>
                              <dgm:adj idx="3" val="0.127400"/>
                            </dgm:adjLst>
                          </dgm:shape>
                        </dgm:if>
                        <dgm:else name="Name64"/>
                      </dgm:choose>
                    </dgm:if>
                    <dgm:else name="Name65">
                      <dgm:choose name="Name66">
                        <dgm:if name="Name67" axis="precedSib" ptType="node" func="cnt" op="equ" val="0">
                          <dgm:shape type="blockArc" r:blip="">
                            <dgm:adjLst>
                              <dgm:adj idx="1" val="-133.163200"/>
                              <dgm:adj idx="2" val="65.000000"/>
                              <dgm:adj idx="3" val="0.130000"/>
                            </dgm:adjLst>
                          </dgm:shape>
                        </dgm:if>
                        <dgm:if name="Name68" axis="precedSib" ptType="node" func="cnt" op="equ" val="1">
                          <dgm:shape type="circularArrow" r:blip="">
                            <dgm:adjLst>
                              <dgm:adj idx="1" val="0.109800"/>
                              <dgm:adj idx="2" val="19.038700"/>
                              <dgm:adj idx="3" val="75.000000"/>
                              <dgm:adj idx="4" val="-135.000000"/>
                              <dgm:adj idx="5" val="0.125000"/>
                            </dgm:adjLst>
                          </dgm:shape>
                        </dgm:if>
                        <dgm:if name="Name69" axis="precedSib" ptType="node" func="cnt" op="equ" val="2">
                          <dgm:shape type="leftCircularArrow" r:blip="">
                            <dgm:adjLst>
                              <dgm:adj idx="1" val="0.109800"/>
                              <dgm:adj idx="2" val="19.038700"/>
                              <dgm:adj idx="3" val="105.000000"/>
                              <dgm:adj idx="4" val="-45.000000"/>
                              <dgm:adj idx="5" val="0.125000"/>
                            </dgm:adjLst>
                          </dgm:shape>
                        </dgm:if>
                        <dgm:if name="Name70" axis="precedSib" ptType="node" func="cnt" op="equ" val="3">
                          <dgm:shape type="circularArrow" r:blip="">
                            <dgm:adjLst>
                              <dgm:adj idx="1" val="0.109800"/>
                              <dgm:adj idx="2" val="19.038700"/>
                              <dgm:adj idx="3" val="75.000000"/>
                              <dgm:adj idx="4" val="-135.000000"/>
                              <dgm:adj idx="5" val="0.125000"/>
                            </dgm:adjLst>
                          </dgm:shape>
                        </dgm:if>
                        <dgm:if name="Name71" axis="precedSib" ptType="node" func="cnt" op="equ" val="4">
                          <dgm:shape type="leftCircularArrow" r:blip="">
                            <dgm:adjLst>
                              <dgm:adj idx="1" val="0.109800"/>
                              <dgm:adj idx="2" val="19.038700"/>
                              <dgm:adj idx="3" val="105.000000"/>
                              <dgm:adj idx="4" val="-45.000000"/>
                              <dgm:adj idx="5" val="0.125000"/>
                            </dgm:adjLst>
                          </dgm:shape>
                        </dgm:if>
                        <dgm:if name="Name72" axis="precedSib" ptType="node" func="cnt" op="equ" val="5">
                          <dgm:shape type="circularArrow" r:blip="">
                            <dgm:adjLst>
                              <dgm:adj idx="1" val="0.109800"/>
                              <dgm:adj idx="2" val="19.038700"/>
                              <dgm:adj idx="3" val="75.000000"/>
                              <dgm:adj idx="4" val="-135.000000"/>
                              <dgm:adj idx="5" val="0.125000"/>
                            </dgm:adjLst>
                          </dgm:shape>
                        </dgm:if>
                        <dgm:if name="Name73" axis="precedSib" ptType="node" func="cnt" op="equ" val="6">
                          <dgm:shape type="blockArc" r:blip="">
                            <dgm:adjLst>
                              <dgm:adj idx="1" val="0.000000"/>
                              <dgm:adj idx="2" val="-45.000000"/>
                              <dgm:adj idx="3" val="0.127400"/>
                            </dgm:adjLst>
                          </dgm:shape>
                        </dgm:if>
                        <dgm:else name="Name74"/>
                      </dgm:choose>
                    </dgm:else>
                  </dgm:choose>
                </dgm:else>
              </dgm:choose>
            </dgm:else>
          </dgm:choose>
          <dgm:presOf/>
        </dgm:layoutNode>
      </dgm:forEach>
    </dgm:forEach>
    <dgm:forEach name="Name75" axis="ch" ptType="node" cnt="1">
      <dgm:layoutNode name="Accent1">
        <dgm:alg type="sp"/>
        <dgm:shape r:blip="">
          <dgm:adjLst/>
        </dgm:shape>
        <dgm:presOf/>
        <dgm:constrLst/>
        <dgm:forEach name="Name76" ref="accentRepeat"/>
      </dgm:layoutNode>
      <dgm:choose name="Name77">
        <dgm:if name="Name78" axis="ch" ptType="node" func="cnt" op="gte" val="1">
          <dgm:layoutNode name="Child1" styleLbl="revTx">
            <dgm:varLst>
              <dgm:chMax val="0"/>
              <dgm:chPref val="0"/>
              <dgm:bulletEnabled val="1"/>
            </dgm:varLst>
            <dgm:alg type="tx">
              <dgm:param type="stBulletLvl" val="1"/>
              <dgm:param type="parTxLTRAlign" val="l"/>
              <dgm:param type="txAnchorVertCh" val="mid"/>
            </dgm:alg>
            <dgm:shape type="rect" r:blip="">
              <dgm:adjLst/>
            </dgm:shape>
            <dgm:presOf axis="des" ptType="node"/>
            <dgm:constrLst>
              <dgm:constr type="lMarg" refType="primFontSz" fact="0.050000"/>
              <dgm:constr type="rMarg" refType="primFontSz" fact="0.050000"/>
              <dgm:constr type="tMarg" refType="primFontSz" fact="0.050000"/>
              <dgm:constr type="bMarg" refType="primFontSz" fact="0.050000"/>
            </dgm:constrLst>
            <dgm:ruleLst>
              <dgm:rule type="primFontSz" val="5" fact="NaN" max="NaN"/>
            </dgm:ruleLst>
          </dgm:layoutNode>
        </dgm:if>
        <dgm:else name="Name79"/>
      </dgm:choose>
      <dgm:layoutNode name="Parent1" styleLbl="revTx">
        <dgm:varLst>
          <dgm:chMax val="1"/>
          <dgm:chPref val="1"/>
          <dgm:bulletEnabled val="1"/>
        </dgm:varLst>
        <dgm:alg type="tx">
          <dgm:param type="shpTxLTRAlignCh" val="ctr"/>
          <dgm:param type="txAnchorVertCh" val="mid"/>
        </dgm:alg>
        <dgm:shape type="rect" r:blip="">
          <dgm:adjLst/>
        </dgm:shape>
        <dgm:presOf axis="self" ptType="node"/>
        <dgm:constrLst>
          <dgm:constr type="lMarg" refType="primFontSz" fact="0.050000"/>
          <dgm:constr type="rMarg" refType="primFontSz" fact="0.050000"/>
          <dgm:constr type="tMarg" refType="primFontSz" fact="0.050000"/>
          <dgm:constr type="bMarg" refType="primFontSz" fact="0.050000"/>
        </dgm:constrLst>
        <dgm:ruleLst>
          <dgm:rule type="primFontSz" val="5" fact="NaN" max="NaN"/>
        </dgm:ruleLst>
      </dgm:layoutNode>
    </dgm:forEach>
    <dgm:forEach name="Name80" axis="ch" ptType="node" st="2" cnt="1">
      <dgm:layoutNode name="Accent2">
        <dgm:alg type="sp"/>
        <dgm:shape r:blip="">
          <dgm:adjLst/>
        </dgm:shape>
        <dgm:presOf/>
        <dgm:constrLst/>
        <dgm:forEach name="Name81" ref="accentRepeat"/>
      </dgm:layoutNode>
      <dgm:choose name="Name82">
        <dgm:if name="Name83" axis="ch" ptType="node" func="cnt" op="gte" val="1">
          <dgm:layoutNode name="Child2" styleLbl="revTx">
            <dgm:varLst>
              <dgm:chMax val="0"/>
              <dgm:chPref val="0"/>
              <dgm:bulletEnabled val="1"/>
            </dgm:varLst>
            <dgm:alg type="tx">
              <dgm:param type="stBulletLvl" val="1"/>
              <dgm:param type="parTxLTRAlign" val="l"/>
              <dgm:param type="txAnchorVertCh" val="mid"/>
            </dgm:alg>
            <dgm:shape type="rect" r:blip="">
              <dgm:adjLst/>
            </dgm:shape>
            <dgm:presOf axis="des" ptType="node"/>
            <dgm:constrLst>
              <dgm:constr type="lMarg" refType="primFontSz" fact="0.050000"/>
              <dgm:constr type="rMarg" refType="primFontSz" fact="0.050000"/>
              <dgm:constr type="tMarg" refType="primFontSz" fact="0.050000"/>
              <dgm:constr type="bMarg" refType="primFontSz" fact="0.050000"/>
            </dgm:constrLst>
            <dgm:ruleLst>
              <dgm:rule type="primFontSz" val="5" fact="NaN" max="NaN"/>
            </dgm:ruleLst>
          </dgm:layoutNode>
        </dgm:if>
        <dgm:else name="Name84"/>
      </dgm:choose>
      <dgm:layoutNode name="Parent2" styleLbl="revTx">
        <dgm:varLst>
          <dgm:chMax val="1"/>
          <dgm:chPref val="1"/>
          <dgm:bulletEnabled val="1"/>
        </dgm:varLst>
        <dgm:alg type="tx">
          <dgm:param type="shpTxLTRAlignCh" val="ctr"/>
          <dgm:param type="txAnchorVertCh" val="mid"/>
        </dgm:alg>
        <dgm:shape type="rect" r:blip="">
          <dgm:adjLst/>
        </dgm:shape>
        <dgm:presOf axis="self" ptType="node"/>
        <dgm:constrLst>
          <dgm:constr type="lMarg" refType="primFontSz" fact="0.050000"/>
          <dgm:constr type="rMarg" refType="primFontSz" fact="0.050000"/>
          <dgm:constr type="tMarg" refType="primFontSz" fact="0.050000"/>
          <dgm:constr type="bMarg" refType="primFontSz" fact="0.050000"/>
        </dgm:constrLst>
        <dgm:ruleLst>
          <dgm:rule type="primFontSz" val="5" fact="NaN" max="NaN"/>
        </dgm:ruleLst>
      </dgm:layoutNode>
    </dgm:forEach>
    <dgm:forEach name="Name85" axis="ch" ptType="node" st="3" cnt="1">
      <dgm:layoutNode name="Accent3">
        <dgm:alg type="sp"/>
        <dgm:shape r:blip="">
          <dgm:adjLst/>
        </dgm:shape>
        <dgm:presOf/>
        <dgm:constrLst/>
        <dgm:forEach name="Name86" ref="accentRepeat"/>
      </dgm:layoutNode>
      <dgm:choose name="Name87">
        <dgm:if name="Name88" axis="ch" ptType="node" func="cnt" op="gte" val="1">
          <dgm:layoutNode name="Child3" styleLbl="revTx">
            <dgm:varLst>
              <dgm:chMax val="0"/>
              <dgm:chPref val="0"/>
              <dgm:bulletEnabled val="1"/>
            </dgm:varLst>
            <dgm:alg type="tx">
              <dgm:param type="stBulletLvl" val="1"/>
              <dgm:param type="parTxLTRAlign" val="l"/>
              <dgm:param type="txAnchorVertCh" val="mid"/>
            </dgm:alg>
            <dgm:shape type="rect" r:blip="">
              <dgm:adjLst/>
            </dgm:shape>
            <dgm:presOf axis="des" ptType="node"/>
            <dgm:constrLst>
              <dgm:constr type="lMarg" refType="primFontSz" fact="0.050000"/>
              <dgm:constr type="rMarg" refType="primFontSz" fact="0.050000"/>
              <dgm:constr type="tMarg" refType="primFontSz" fact="0.050000"/>
              <dgm:constr type="bMarg" refType="primFontSz" fact="0.050000"/>
            </dgm:constrLst>
            <dgm:ruleLst>
              <dgm:rule type="primFontSz" val="5" fact="NaN" max="NaN"/>
            </dgm:ruleLst>
          </dgm:layoutNode>
        </dgm:if>
        <dgm:else name="Name89"/>
      </dgm:choose>
      <dgm:layoutNode name="Parent3" styleLbl="revTx">
        <dgm:varLst>
          <dgm:chMax val="1"/>
          <dgm:chPref val="1"/>
          <dgm:bulletEnabled val="1"/>
        </dgm:varLst>
        <dgm:alg type="tx">
          <dgm:param type="shpTxLTRAlignCh" val="ctr"/>
          <dgm:param type="txAnchorVertCh" val="mid"/>
        </dgm:alg>
        <dgm:shape type="rect" r:blip="">
          <dgm:adjLst/>
        </dgm:shape>
        <dgm:presOf axis="self" ptType="node"/>
        <dgm:constrLst>
          <dgm:constr type="lMarg" refType="primFontSz" fact="0.050000"/>
          <dgm:constr type="rMarg" refType="primFontSz" fact="0.050000"/>
          <dgm:constr type="tMarg" refType="primFontSz" fact="0.050000"/>
          <dgm:constr type="bMarg" refType="primFontSz" fact="0.050000"/>
        </dgm:constrLst>
        <dgm:ruleLst>
          <dgm:rule type="primFontSz" val="5" fact="NaN" max="NaN"/>
        </dgm:ruleLst>
      </dgm:layoutNode>
    </dgm:forEach>
    <dgm:forEach name="Name90" axis="ch" ptType="node" st="4" cnt="1">
      <dgm:layoutNode name="Accent4">
        <dgm:alg type="sp"/>
        <dgm:shape r:blip="">
          <dgm:adjLst/>
        </dgm:shape>
        <dgm:presOf/>
        <dgm:constrLst/>
        <dgm:forEach name="Name91" ref="accentRepeat"/>
      </dgm:layoutNode>
      <dgm:choose name="Name92">
        <dgm:if name="Name93" axis="ch" ptType="node" func="cnt" op="gte" val="1">
          <dgm:layoutNode name="Child4" styleLbl="revTx">
            <dgm:varLst>
              <dgm:chMax val="0"/>
              <dgm:chPref val="0"/>
              <dgm:bulletEnabled val="1"/>
            </dgm:varLst>
            <dgm:alg type="tx">
              <dgm:param type="stBulletLvl" val="1"/>
              <dgm:param type="parTxLTRAlign" val="l"/>
              <dgm:param type="txAnchorVertCh" val="mid"/>
            </dgm:alg>
            <dgm:shape type="rect" r:blip="">
              <dgm:adjLst/>
            </dgm:shape>
            <dgm:presOf axis="des" ptType="node"/>
            <dgm:constrLst>
              <dgm:constr type="lMarg" refType="primFontSz" fact="0.050000"/>
              <dgm:constr type="rMarg" refType="primFontSz" fact="0.050000"/>
              <dgm:constr type="tMarg" refType="primFontSz" fact="0.050000"/>
              <dgm:constr type="bMarg" refType="primFontSz" fact="0.050000"/>
            </dgm:constrLst>
            <dgm:ruleLst>
              <dgm:rule type="primFontSz" val="5" fact="NaN" max="NaN"/>
            </dgm:ruleLst>
          </dgm:layoutNode>
        </dgm:if>
        <dgm:else name="Name94"/>
      </dgm:choose>
      <dgm:layoutNode name="Parent4" styleLbl="revTx">
        <dgm:varLst>
          <dgm:chMax val="1"/>
          <dgm:chPref val="1"/>
          <dgm:bulletEnabled val="1"/>
        </dgm:varLst>
        <dgm:alg type="tx">
          <dgm:param type="shpTxLTRAlignCh" val="ctr"/>
          <dgm:param type="txAnchorVertCh" val="mid"/>
        </dgm:alg>
        <dgm:shape type="rect" r:blip="">
          <dgm:adjLst/>
        </dgm:shape>
        <dgm:presOf axis="self" ptType="node"/>
        <dgm:constrLst>
          <dgm:constr type="lMarg" refType="primFontSz" fact="0.050000"/>
          <dgm:constr type="rMarg" refType="primFontSz" fact="0.050000"/>
          <dgm:constr type="tMarg" refType="primFontSz" fact="0.050000"/>
          <dgm:constr type="bMarg" refType="primFontSz" fact="0.050000"/>
        </dgm:constrLst>
        <dgm:ruleLst>
          <dgm:rule type="primFontSz" val="5" fact="NaN" max="NaN"/>
        </dgm:ruleLst>
      </dgm:layoutNode>
    </dgm:forEach>
    <dgm:forEach name="Name95" axis="ch" ptType="node" st="5" cnt="1">
      <dgm:layoutNode name="Accent5">
        <dgm:alg type="sp"/>
        <dgm:shape r:blip="">
          <dgm:adjLst/>
        </dgm:shape>
        <dgm:presOf/>
        <dgm:constrLst/>
        <dgm:forEach name="Name96" ref="accentRepeat"/>
      </dgm:layoutNode>
      <dgm:choose name="Name97">
        <dgm:if name="Name98" axis="ch" ptType="node" func="cnt" op="gte" val="1">
          <dgm:layoutNode name="Child5" styleLbl="revTx">
            <dgm:varLst>
              <dgm:chMax val="0"/>
              <dgm:chPref val="0"/>
              <dgm:bulletEnabled val="1"/>
            </dgm:varLst>
            <dgm:alg type="tx">
              <dgm:param type="stBulletLvl" val="1"/>
              <dgm:param type="parTxLTRAlign" val="l"/>
              <dgm:param type="txAnchorVertCh" val="mid"/>
            </dgm:alg>
            <dgm:shape type="rect" r:blip="">
              <dgm:adjLst/>
            </dgm:shape>
            <dgm:presOf axis="des" ptType="node"/>
            <dgm:constrLst>
              <dgm:constr type="lMarg" refType="primFontSz" fact="0.050000"/>
              <dgm:constr type="rMarg" refType="primFontSz" fact="0.050000"/>
              <dgm:constr type="tMarg" refType="primFontSz" fact="0.050000"/>
              <dgm:constr type="bMarg" refType="primFontSz" fact="0.050000"/>
            </dgm:constrLst>
            <dgm:ruleLst>
              <dgm:rule type="primFontSz" val="5" fact="NaN" max="NaN"/>
            </dgm:ruleLst>
          </dgm:layoutNode>
        </dgm:if>
        <dgm:else name="Name99"/>
      </dgm:choose>
      <dgm:layoutNode name="Parent5" styleLbl="revTx">
        <dgm:varLst>
          <dgm:chMax val="1"/>
          <dgm:chPref val="1"/>
          <dgm:bulletEnabled val="1"/>
        </dgm:varLst>
        <dgm:alg type="tx">
          <dgm:param type="shpTxLTRAlignCh" val="ctr"/>
          <dgm:param type="txAnchorVertCh" val="mid"/>
        </dgm:alg>
        <dgm:shape type="rect" r:blip="">
          <dgm:adjLst/>
        </dgm:shape>
        <dgm:presOf axis="self" ptType="node"/>
        <dgm:constrLst>
          <dgm:constr type="lMarg" refType="primFontSz" fact="0.050000"/>
          <dgm:constr type="rMarg" refType="primFontSz" fact="0.050000"/>
          <dgm:constr type="tMarg" refType="primFontSz" fact="0.050000"/>
          <dgm:constr type="bMarg" refType="primFontSz" fact="0.050000"/>
        </dgm:constrLst>
        <dgm:ruleLst>
          <dgm:rule type="primFontSz" val="5" fact="NaN" max="NaN"/>
        </dgm:ruleLst>
      </dgm:layoutNode>
    </dgm:forEach>
    <dgm:forEach name="Name100" axis="ch" ptType="node" st="6" cnt="1">
      <dgm:layoutNode name="Accent6">
        <dgm:alg type="sp"/>
        <dgm:shape r:blip="">
          <dgm:adjLst/>
        </dgm:shape>
        <dgm:presOf/>
        <dgm:constrLst/>
        <dgm:forEach name="Name101" ref="accentRepeat"/>
      </dgm:layoutNode>
      <dgm:choose name="Name102">
        <dgm:if name="Name103" axis="ch" ptType="node" func="cnt" op="gte" val="1">
          <dgm:layoutNode name="Child6" styleLbl="revTx">
            <dgm:varLst>
              <dgm:chMax val="0"/>
              <dgm:chPref val="0"/>
              <dgm:bulletEnabled val="1"/>
            </dgm:varLst>
            <dgm:alg type="tx">
              <dgm:param type="stBulletLvl" val="1"/>
              <dgm:param type="parTxLTRAlign" val="l"/>
              <dgm:param type="txAnchorVertCh" val="mid"/>
            </dgm:alg>
            <dgm:shape type="rect" r:blip="">
              <dgm:adjLst/>
            </dgm:shape>
            <dgm:presOf axis="des" ptType="node"/>
            <dgm:constrLst>
              <dgm:constr type="lMarg" refType="primFontSz" fact="0.050000"/>
              <dgm:constr type="rMarg" refType="primFontSz" fact="0.050000"/>
              <dgm:constr type="tMarg" refType="primFontSz" fact="0.050000"/>
              <dgm:constr type="bMarg" refType="primFontSz" fact="0.050000"/>
            </dgm:constrLst>
            <dgm:ruleLst>
              <dgm:rule type="primFontSz" val="5" fact="NaN" max="NaN"/>
            </dgm:ruleLst>
          </dgm:layoutNode>
        </dgm:if>
        <dgm:else name="Name104"/>
      </dgm:choose>
      <dgm:layoutNode name="Parent6" styleLbl="revTx">
        <dgm:varLst>
          <dgm:chMax val="1"/>
          <dgm:chPref val="1"/>
          <dgm:bulletEnabled val="1"/>
        </dgm:varLst>
        <dgm:alg type="tx">
          <dgm:param type="shpTxLTRAlignCh" val="ctr"/>
          <dgm:param type="txAnchorVertCh" val="mid"/>
        </dgm:alg>
        <dgm:shape type="rect" r:blip="">
          <dgm:adjLst/>
        </dgm:shape>
        <dgm:presOf axis="self" ptType="node"/>
        <dgm:constrLst>
          <dgm:constr type="lMarg" refType="primFontSz" fact="0.050000"/>
          <dgm:constr type="rMarg" refType="primFontSz" fact="0.050000"/>
          <dgm:constr type="tMarg" refType="primFontSz" fact="0.050000"/>
          <dgm:constr type="bMarg" refType="primFontSz" fact="0.050000"/>
        </dgm:constrLst>
        <dgm:ruleLst>
          <dgm:rule type="primFontSz" val="5" fact="NaN" max="NaN"/>
        </dgm:ruleLst>
      </dgm:layoutNode>
    </dgm:forEach>
    <dgm:forEach name="Name105" axis="ch" ptType="node" st="7" cnt="1">
      <dgm:layoutNode name="Accent7">
        <dgm:alg type="sp"/>
        <dgm:shape r:blip="">
          <dgm:adjLst/>
        </dgm:shape>
        <dgm:presOf/>
        <dgm:constrLst/>
        <dgm:forEach name="Name106" ref="accentRepeat"/>
      </dgm:layoutNode>
      <dgm:choose name="Name107">
        <dgm:if name="Name108" axis="ch" ptType="node" func="cnt" op="gte" val="1">
          <dgm:layoutNode name="Child7" styleLbl="revTx">
            <dgm:varLst>
              <dgm:chMax val="0"/>
              <dgm:chPref val="0"/>
              <dgm:bulletEnabled val="1"/>
            </dgm:varLst>
            <dgm:alg type="tx">
              <dgm:param type="stBulletLvl" val="1"/>
              <dgm:param type="parTxLTRAlign" val="l"/>
              <dgm:param type="txAnchorVertCh" val="mid"/>
            </dgm:alg>
            <dgm:shape type="rect" r:blip="">
              <dgm:adjLst/>
            </dgm:shape>
            <dgm:presOf axis="des" ptType="node"/>
            <dgm:constrLst>
              <dgm:constr type="lMarg" refType="primFontSz" fact="0.050000"/>
              <dgm:constr type="rMarg" refType="primFontSz" fact="0.050000"/>
              <dgm:constr type="tMarg" refType="primFontSz" fact="0.050000"/>
              <dgm:constr type="bMarg" refType="primFontSz" fact="0.050000"/>
            </dgm:constrLst>
            <dgm:ruleLst>
              <dgm:rule type="primFontSz" val="5" fact="NaN" max="NaN"/>
            </dgm:ruleLst>
          </dgm:layoutNode>
        </dgm:if>
        <dgm:else name="Name109"/>
      </dgm:choose>
      <dgm:layoutNode name="Parent7" styleLbl="revTx">
        <dgm:varLst>
          <dgm:chMax val="1"/>
          <dgm:chPref val="1"/>
          <dgm:bulletEnabled val="1"/>
        </dgm:varLst>
        <dgm:alg type="tx">
          <dgm:param type="shpTxLTRAlignCh" val="ctr"/>
          <dgm:param type="txAnchorVertCh" val="mid"/>
        </dgm:alg>
        <dgm:shape type="rect" r:blip="">
          <dgm:adjLst/>
        </dgm:shape>
        <dgm:presOf axis="self" ptType="node"/>
        <dgm:constrLst>
          <dgm:constr type="lMarg" refType="primFontSz" fact="0.050000"/>
          <dgm:constr type="rMarg" refType="primFontSz" fact="0.050000"/>
          <dgm:constr type="tMarg" refType="primFontSz" fact="0.050000"/>
          <dgm:constr type="bMarg" refType="primFontSz" fact="0.050000"/>
        </dgm:constrLst>
        <dgm:ruleLst>
          <dgm:rule type="primFontSz" val="5" fact="NaN" max="NaN"/>
        </dgm:ruleLst>
      </dgm:layoutNode>
    </dgm:forEach>
  </dgm:layoutNode>
</dgm:layoutDef>
</file>

<file path=ppt/diagrams/layout2.xml><?xml version="1.0" encoding="utf-8"?>
<dgm:layoutDef xmlns:dgm="http://schemas.openxmlformats.org/drawingml/2006/diagram" xmlns:a="http://schemas.openxmlformats.org/drawingml/2006/main" xmlns:r="http://schemas.openxmlformats.org/officeDocument/2006/relationships"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r:blip="">
      <dgm:adjLst/>
    </dgm:shape>
    <dgm:presOf/>
    <dgm:constrLst>
      <dgm:constr type="w" for="ch" forName="parentText" refType="w"/>
      <dgm:constr type="h" for="ch" forName="parentText" refType="primFontSz" refFor="ch" refForName="parentText" fact="0.520000"/>
      <dgm:constr type="w" for="ch" forName="childText" refType="w"/>
      <dgm:constr type="h" for="ch" forName="childText" refType="primFontSz" refFor="ch" refForName="parentText" fact="0.460000"/>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0000"/>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type="roundRect" r:blip="">
          <dgm:adjLst/>
        </dgm:shape>
        <dgm:presOf axis="self"/>
        <dgm:constrLst>
          <dgm:constr type="tMarg" refType="primFontSz" fact="0.300000"/>
          <dgm:constr type="bMarg" refType="primFontSz" fact="0.300000"/>
          <dgm:constr type="lMarg" refType="primFontSz" fact="0.300000"/>
          <dgm:constr type="rMarg" refType="primFontSz" fact="0.300000"/>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type="rect" r:blip="">
              <dgm:adjLst/>
            </dgm:shape>
            <dgm:presOf axis="des" ptType="node"/>
            <dgm:constrLst>
              <dgm:constr type="tMarg" refType="primFontSz" fact="0.100000"/>
              <dgm:constr type="bMarg" refType="primFontSz" fact="0.100000"/>
              <dgm:constr type="lMarg" refType="w" fact="0.090000"/>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xmlns:r="http://schemas.openxmlformats.org/officeDocument/2006/relationships" uniqueId="urn:microsoft.com/office/officeart/2005/8/layout/gear1">
  <dgm:title val=""/>
  <dgm:desc val=""/>
  <dgm:catLst>
    <dgm:cat type="relationship" pri="3000"/>
    <dgm:cat type="process" pri="28000"/>
    <dgm:cat type="cycle" pri="1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composite">
    <dgm:varLst>
      <dgm:chMax val="3"/>
      <dgm:animLvl val="lvl"/>
      <dgm:resizeHandles val="exact"/>
    </dgm:varLst>
    <dgm:alg type="composite">
      <dgm:param type="ar" val="1"/>
    </dgm:alg>
    <dgm:shape r:blip="">
      <dgm:adjLst/>
    </dgm:shape>
    <dgm:presOf/>
    <dgm:choose name="Name0">
      <dgm:if name="Name1" axis="ch" ptType="node" func="cnt" op="lte" val="1">
        <dgm:constrLst>
          <dgm:constr type="primFontSz" for="ch" ptType="node" op="equ" val="65"/>
          <dgm:constr type="w" for="ch" forName="gear1" refType="w" fact="0.550000"/>
          <dgm:constr type="h" for="ch" forName="gear1" refType="w" fact="0.550000"/>
          <dgm:constr type="l" for="ch" forName="gear1" refType="w" fact="0.050000"/>
          <dgm:constr type="t" for="ch" forName="gear1" refType="w" fact="0.050000"/>
          <dgm:constr type="w" for="ch" forName="gear1srcNode" val="1"/>
          <dgm:constr type="h" for="ch" forName="gear1srcNode" val="1"/>
          <dgm:constr type="l" for="ch" forName="gear1srcNode" refType="w" fact="0.320000"/>
          <dgm:constr type="t" for="ch" forName="gear1srcNode"/>
          <dgm:constr type="w" for="ch" forName="gear1dstNode" val="1"/>
          <dgm:constr type="h" for="ch" forName="gear1dstNode" val="1"/>
          <dgm:constr type="r" for="ch" forName="gear1dstNode" refType="w" fact="0.580000"/>
          <dgm:constr type="t" for="ch" forName="gear1dstNode" refType="h" fact="0.550000"/>
          <dgm:constr type="diam" for="des" forName="connector1" refType="w" refFor="ch" refForName="gear1" op="equ" fact="1.100000"/>
          <dgm:constr type="h" for="des" forName="connector1" refType="w" refFor="ch" refForName="gear1" op="equ" fact="0.100000"/>
          <dgm:constr type="w" for="ch" forName="gear1ch" refType="w" fact="0.350000"/>
          <dgm:constr type="h" for="ch" forName="gear1ch" refType="w" refFor="ch" refForName="gear1ch" fact="0.600000"/>
          <dgm:constr type="l" for="ch" forName="gear1ch"/>
          <dgm:constr type="b" for="ch" forName="gear1ch" refType="h" fact="0.600000"/>
        </dgm:constrLst>
      </dgm:if>
      <dgm:if name="Name2" axis="ch" ptType="node" func="cnt" op="equ" val="2">
        <dgm:constrLst>
          <dgm:constr type="primFontSz" for="ch" ptType="node" op="equ" val="65"/>
          <dgm:constr type="w" for="ch" forName="gear1" refType="w" fact="0.550000"/>
          <dgm:constr type="h" for="ch" forName="gear1" refType="w" fact="0.550000"/>
          <dgm:constr type="l" for="ch" forName="gear1" refType="w" fact="0.450000"/>
          <dgm:constr type="t" for="ch" forName="gear1" refType="w" fact="0.250000"/>
          <dgm:constr type="w" for="ch" forName="gear1srcNode" val="1"/>
          <dgm:constr type="h" for="ch" forName="gear1srcNode" val="1"/>
          <dgm:constr type="l" for="ch" forName="gear1srcNode" refType="w" fact="0.720000"/>
          <dgm:constr type="t" for="ch" forName="gear1srcNode" refType="w" fact="0.200000"/>
          <dgm:constr type="w" for="ch" forName="gear1dstNode" val="1"/>
          <dgm:constr type="h" for="ch" forName="gear1dstNode" val="1"/>
          <dgm:constr type="r" for="ch" forName="gear1dstNode" refType="w" fact="0.980000"/>
          <dgm:constr type="t" for="ch" forName="gear1dstNode" refType="h" fact="0.750000"/>
          <dgm:constr type="diam" for="des" forName="connector1" refType="w" refFor="ch" refForName="gear1" op="equ" fact="1.100000"/>
          <dgm:constr type="h" for="des" forName="connector1" refType="w" refFor="ch" refForName="gear1" op="equ" fact="0.100000"/>
          <dgm:constr type="w" for="ch" forName="gear1ch" refType="w" fact="0.350000"/>
          <dgm:constr type="h" for="ch" forName="gear1ch" refType="w" refFor="ch" refForName="gear1ch" fact="0.600000"/>
          <dgm:constr type="l" for="ch" forName="gear1ch" refType="w" fact="0.380000"/>
          <dgm:constr type="b" for="ch" forName="gear1ch" refType="w" fact="0.800000"/>
          <dgm:constr type="w" for="ch" forName="gear2" refType="w" fact="0.400000"/>
          <dgm:constr type="h" for="ch" forName="gear2" refType="w" fact="0.400000"/>
          <dgm:constr type="l" for="ch" forName="gear2" refType="w" fact="0.130000"/>
          <dgm:constr type="t" for="ch" forName="gear2" refType="w" fact="0.120000"/>
          <dgm:constr type="w" for="ch" forName="gear2srcNode" val="1"/>
          <dgm:constr type="h" for="ch" forName="gear2srcNode" val="1"/>
          <dgm:constr type="l" for="ch" forName="gear2srcNode" refType="w" fact="0.230000"/>
          <dgm:constr type="t" for="ch" forName="gear2srcNode" refType="w" fact="0.080000"/>
          <dgm:constr type="w" for="ch" forName="gear2dstNode" val="1"/>
          <dgm:constr type="h" for="ch" forName="gear2dstNode" val="1"/>
          <dgm:constr type="l" for="ch" forName="gear2dstNode" refType="w" fact="0.100000"/>
          <dgm:constr type="t" for="ch" forName="gear2dstNode" refType="h" fact="0.330000"/>
          <dgm:constr type="diam" for="des" forName="connector2" refType="w" refFor="ch" refForName="gear2" op="equ" fact="-1.100000"/>
          <dgm:constr type="h" for="des" forName="connector2" refType="w" refFor="ch" refForName="gear1" op="equ" fact="0.100000"/>
          <dgm:constr type="w" for="ch" forName="gear2ch" refType="w" fact="0.350000"/>
          <dgm:constr type="h" for="ch" forName="gear2ch" refType="w" refFor="ch" refForName="gear2ch" fact="0.600000"/>
          <dgm:constr type="l" for="ch" forName="gear2ch" refType="w" fact="0.340000"/>
          <dgm:constr type="t" for="ch" forName="gear2ch" refType="w" fact="0.040000"/>
        </dgm:constrLst>
      </dgm:if>
      <dgm:else name="Name3">
        <dgm:constrLst>
          <dgm:constr type="primFontSz" for="ch" ptType="node" op="equ" val="65"/>
          <dgm:constr type="w" for="ch" forName="gear1" refType="w" fact="0.550000"/>
          <dgm:constr type="h" for="ch" forName="gear1" refType="w" fact="0.550000"/>
          <dgm:constr type="l" for="ch" forName="gear1" refType="w" fact="0.450000"/>
          <dgm:constr type="t" for="ch" forName="gear1" refType="w" fact="0.450000"/>
          <dgm:constr type="w" for="ch" forName="gear1srcNode" val="1"/>
          <dgm:constr type="h" for="ch" forName="gear1srcNode" val="1"/>
          <dgm:constr type="l" for="ch" forName="gear1srcNode" refType="w" fact="0.720000"/>
          <dgm:constr type="t" for="ch" forName="gear1srcNode" refType="w" fact="0.400000"/>
          <dgm:constr type="w" for="ch" forName="gear1dstNode" val="1"/>
          <dgm:constr type="h" for="ch" forName="gear1dstNode" val="1"/>
          <dgm:constr type="r" for="ch" forName="gear1dstNode" refType="w" fact="0.980000"/>
          <dgm:constr type="t" for="ch" forName="gear1dstNode" refType="h" fact="0.950000"/>
          <dgm:constr type="diam" for="des" forName="connector1" refType="w" refFor="ch" refForName="gear1" op="equ" fact="1.150000"/>
          <dgm:constr type="h" for="des" forName="connector1" refType="w" refFor="ch" refForName="gear1" op="equ" fact="0.100000"/>
          <dgm:constr type="w" for="ch" forName="gear1ch" refType="w" fact="0.350000"/>
          <dgm:constr type="h" for="ch" forName="gear1ch" refType="w" refFor="ch" refForName="gear1ch" fact="0.600000"/>
          <dgm:constr type="l" for="ch" forName="gear1ch" refType="w" fact="0.380000"/>
          <dgm:constr type="b" for="ch" forName="gear1ch" refType="h"/>
          <dgm:constr type="w" for="ch" forName="gear2" refType="w" fact="0.400000"/>
          <dgm:constr type="h" for="ch" forName="gear2" refType="w" fact="0.400000"/>
          <dgm:constr type="l" for="ch" forName="gear2" refType="w" fact="0.130000"/>
          <dgm:constr type="t" for="ch" forName="gear2" refType="w" fact="0.320000"/>
          <dgm:constr type="w" for="ch" forName="gear2srcNode" val="1"/>
          <dgm:constr type="h" for="ch" forName="gear2srcNode" val="1"/>
          <dgm:constr type="l" for="ch" forName="gear2srcNode" refType="w" fact="0.230000"/>
          <dgm:constr type="t" for="ch" forName="gear2srcNode" refType="w" fact="0.280000"/>
          <dgm:constr type="w" for="ch" forName="gear2dstNode" val="1"/>
          <dgm:constr type="h" for="ch" forName="gear2dstNode" val="1"/>
          <dgm:constr type="l" for="ch" forName="gear2dstNode" refType="w" fact="0.100000"/>
          <dgm:constr type="t" for="ch" forName="gear2dstNode" refType="h" fact="0.530000"/>
          <dgm:constr type="diam" for="des" forName="connector2" refType="w" refFor="ch" refForName="gear2" op="equ" fact="-1.100000"/>
          <dgm:constr type="h" for="des" forName="connector2" refType="w" refFor="ch" refForName="gear1" op="equ" fact="0.100000"/>
          <dgm:constr type="w" for="ch" forName="gear2ch" refType="w" fact="0.350000"/>
          <dgm:constr type="h" for="ch" forName="gear2ch" refType="w" refFor="ch" refForName="gear2ch" fact="0.600000"/>
          <dgm:constr type="l" for="ch" forName="gear2ch"/>
          <dgm:constr type="t" for="ch" forName="gear2ch" refType="w" fact="0.580000"/>
          <dgm:constr type="w" for="ch" forName="gear3" refType="w" fact="0.480000"/>
          <dgm:constr type="h" for="ch" forName="gear3" refType="w" fact="0.480000"/>
          <dgm:constr type="l" for="ch" forName="gear3" refType="w" fact="0.310000"/>
          <dgm:constr type="t" for="ch" forName="gear3"/>
          <dgm:constr type="w" for="ch" forName="gear3tx" refType="w" fact="0.220000"/>
          <dgm:constr type="h" for="ch" forName="gear3tx" refType="w" fact="0.220000"/>
          <dgm:constr type="ctrX" for="ch" forName="gear3tx" refType="ctrX" refFor="ch" refForName="gear3"/>
          <dgm:constr type="ctrY" for="ch" forName="gear3tx" refType="ctrY" refFor="ch" refForName="gear3"/>
          <dgm:constr type="w" for="ch" forName="gear3srcNode" val="1"/>
          <dgm:constr type="h" for="ch" forName="gear3srcNode" val="1"/>
          <dgm:constr type="l" for="ch" forName="gear3srcNode" refType="w" fact="0.300000"/>
          <dgm:constr type="t" for="ch" forName="gear3srcNode" refType="w" fact="0.250000"/>
          <dgm:constr type="w" for="ch" forName="gear3dstNode" val="1"/>
          <dgm:constr type="h" for="ch" forName="gear3dstNode" val="1"/>
          <dgm:constr type="l" for="ch" forName="gear3dstNode" refType="w" fact="0.380000"/>
          <dgm:constr type="t" for="ch" forName="gear3dstNode" refType="h" fact="0.050000"/>
          <dgm:constr type="diam" for="des" forName="connector3" refType="w" refFor="ch" refForName="gear3" op="equ"/>
          <dgm:constr type="h" for="des" forName="connector3" refType="w" refFor="ch" refForName="gear1" op="equ" fact="0.100000"/>
          <dgm:constr type="w" for="ch" forName="gear3ch" refType="w" fact="0.350000"/>
          <dgm:constr type="h" for="ch" forName="gear3ch" refType="w" refFor="ch" refForName="gear3ch" fact="0.600000"/>
          <dgm:constr type="l" for="ch" forName="gear3ch" refType="w" fact="0.650000"/>
          <dgm:constr type="t" for="ch" forName="gear3ch" refType="h" fact="0.130000"/>
        </dgm:constrLst>
      </dgm:else>
    </dgm:choose>
    <dgm:ruleLst/>
    <dgm:forEach name="Name4" axis="ch" ptType="node" cnt="1">
      <dgm:layoutNode name="gear1" styleLbl="node1">
        <dgm:varLst>
          <dgm:chMax val="1"/>
          <dgm:bulletEnabled val="1"/>
        </dgm:varLst>
        <dgm:alg type="tx">
          <dgm:param type="txAnchorVertCh" val="mid"/>
        </dgm:alg>
        <dgm:shape type="gear9" r:blip="">
          <dgm:adjLst/>
        </dgm:shape>
        <dgm:presOf axis="self"/>
        <dgm:constrLst>
          <dgm:constr type="tMarg" refType="primFontSz" fact="0.100000"/>
          <dgm:constr type="bMarg" refType="primFontSz" fact="0.100000"/>
          <dgm:constr type="lMarg" refType="primFontSz" fact="0.100000"/>
          <dgm:constr type="rMarg" refType="primFontSz" fact="0.100000"/>
        </dgm:constrLst>
        <dgm:ruleLst>
          <dgm:rule type="primFontSz" val="5" fact="NaN" max="NaN"/>
        </dgm:ruleLst>
      </dgm:layoutNode>
      <dgm:layoutNode name="gear1srcNode">
        <dgm:alg type="sp"/>
        <dgm:shape type="rect" r:blip="" hideGeom="1">
          <dgm:adjLst/>
        </dgm:shape>
        <dgm:presOf axis="self"/>
        <dgm:constrLst/>
        <dgm:ruleLst/>
      </dgm:layoutNode>
      <dgm:layoutNode name="gear1dstNode">
        <dgm:alg type="sp"/>
        <dgm:shape type="rect" r:blip="" hideGeom="1">
          <dgm:adjLst/>
        </dgm:shape>
        <dgm:presOf axis="self"/>
        <dgm:constrLst/>
        <dgm:ruleLst/>
      </dgm:layoutNode>
      <dgm:choose name="Name5">
        <dgm:if name="Name6" axis="ch" ptType="node" func="cnt" op="gte" val="1">
          <dgm:layoutNode name="gear1ch" styleLbl="fgAcc1">
            <dgm:varLst>
              <dgm:chMax val="0"/>
              <dgm:bulletEnabled val="1"/>
            </dgm:varLst>
            <dgm:alg type="tx">
              <dgm:param type="stBulletLvl" val="1"/>
            </dgm:alg>
            <dgm:shape type="roundRect" r:blip="">
              <dgm:adjLst>
                <dgm:adj idx="1" val="0.100000"/>
              </dgm:adjLst>
            </dgm:shape>
            <dgm:presOf axis="des" ptType="node"/>
            <dgm:constrLst>
              <dgm:constr type="tMarg" refType="primFontSz" fact="0.300000"/>
              <dgm:constr type="bMarg" refType="primFontSz" fact="0.300000"/>
              <dgm:constr type="lMarg" refType="primFontSz" fact="0.300000"/>
              <dgm:constr type="rMarg" refType="primFontSz" fact="0.300000"/>
            </dgm:constrLst>
            <dgm:ruleLst>
              <dgm:rule type="primFontSz" val="5" fact="NaN" max="NaN"/>
            </dgm:ruleLst>
          </dgm:layoutNode>
        </dgm:if>
        <dgm:else name="Name7"/>
      </dgm:choose>
    </dgm:forEach>
    <dgm:forEach name="Name8" axis="ch" ptType="node" st="2" cnt="1">
      <dgm:layoutNode name="gear2" styleLbl="node1">
        <dgm:varLst>
          <dgm:chMax val="1"/>
          <dgm:bulletEnabled val="1"/>
        </dgm:varLst>
        <dgm:alg type="tx">
          <dgm:param type="txAnchorVertCh" val="mid"/>
        </dgm:alg>
        <dgm:shape type="gear6" r:blip="">
          <dgm:adjLst/>
        </dgm:shape>
        <dgm:presOf axis="self"/>
        <dgm:constrLst>
          <dgm:constr type="tMarg" refType="primFontSz" fact="0.100000"/>
          <dgm:constr type="bMarg" refType="primFontSz" fact="0.100000"/>
          <dgm:constr type="lMarg" refType="primFontSz" fact="0.100000"/>
          <dgm:constr type="rMarg" refType="primFontSz" fact="0.100000"/>
        </dgm:constrLst>
        <dgm:ruleLst>
          <dgm:rule type="primFontSz" val="5" fact="NaN" max="NaN"/>
        </dgm:ruleLst>
      </dgm:layoutNode>
      <dgm:layoutNode name="gear2srcNode">
        <dgm:alg type="sp"/>
        <dgm:shape type="rect" r:blip="" hideGeom="1">
          <dgm:adjLst/>
        </dgm:shape>
        <dgm:presOf axis="self"/>
        <dgm:constrLst/>
        <dgm:ruleLst/>
      </dgm:layoutNode>
      <dgm:layoutNode name="gear2dstNode">
        <dgm:alg type="sp"/>
        <dgm:shape type="rect" r:blip="" hideGeom="1">
          <dgm:adjLst/>
        </dgm:shape>
        <dgm:presOf axis="self"/>
        <dgm:constrLst/>
        <dgm:ruleLst/>
      </dgm:layoutNode>
      <dgm:choose name="Name9">
        <dgm:if name="Name10" axis="ch" ptType="node" func="cnt" op="gte" val="1">
          <dgm:layoutNode name="gear2ch" styleLbl="fgAcc1">
            <dgm:varLst>
              <dgm:chMax val="0"/>
              <dgm:bulletEnabled val="1"/>
            </dgm:varLst>
            <dgm:alg type="tx">
              <dgm:param type="stBulletLvl" val="1"/>
            </dgm:alg>
            <dgm:shape type="roundRect" r:blip="">
              <dgm:adjLst>
                <dgm:adj idx="1" val="0.100000"/>
              </dgm:adjLst>
            </dgm:shape>
            <dgm:presOf axis="des" ptType="node"/>
            <dgm:constrLst>
              <dgm:constr type="tMarg" refType="primFontSz" fact="0.300000"/>
              <dgm:constr type="bMarg" refType="primFontSz" fact="0.300000"/>
              <dgm:constr type="lMarg" refType="primFontSz" fact="0.300000"/>
              <dgm:constr type="rMarg" refType="primFontSz" fact="0.300000"/>
            </dgm:constrLst>
            <dgm:ruleLst>
              <dgm:rule type="primFontSz" val="5" fact="NaN" max="NaN"/>
            </dgm:ruleLst>
          </dgm:layoutNode>
        </dgm:if>
        <dgm:else name="Name11"/>
      </dgm:choose>
    </dgm:forEach>
    <dgm:forEach name="Name12" axis="ch" ptType="node" st="3" cnt="1">
      <dgm:layoutNode name="gear3" styleLbl="node1">
        <dgm:alg type="sp"/>
        <dgm:shape rot="-15.000000" type="gear6" r:blip="">
          <dgm:adjLst/>
        </dgm:shape>
        <dgm:presOf axis="self"/>
        <dgm:constrLst/>
        <dgm:ruleLst/>
      </dgm:layoutNode>
      <dgm:layoutNode name="gear3tx" styleLbl="node1">
        <dgm:varLst>
          <dgm:chMax val="1"/>
          <dgm:bulletEnabled val="1"/>
        </dgm:varLst>
        <dgm:alg type="tx">
          <dgm:param type="txAnchorVertCh" val="mid"/>
        </dgm:alg>
        <dgm:shape type="rect" r:blip="" hideGeom="1">
          <dgm:adjLst/>
        </dgm:shape>
        <dgm:presOf axis="self"/>
        <dgm:constrLst>
          <dgm:constr type="tMarg" refType="primFontSz" fact="0.100000"/>
          <dgm:constr type="bMarg" refType="primFontSz" fact="0.100000"/>
          <dgm:constr type="lMarg" refType="primFontSz" fact="0.100000"/>
          <dgm:constr type="rMarg" refType="primFontSz" fact="0.100000"/>
        </dgm:constrLst>
        <dgm:ruleLst>
          <dgm:rule type="primFontSz" val="5" fact="NaN" max="NaN"/>
        </dgm:ruleLst>
      </dgm:layoutNode>
      <dgm:layoutNode name="gear3srcNode">
        <dgm:alg type="sp"/>
        <dgm:shape type="rect" r:blip="" hideGeom="1">
          <dgm:adjLst/>
        </dgm:shape>
        <dgm:presOf axis="self"/>
        <dgm:constrLst/>
        <dgm:ruleLst/>
      </dgm:layoutNode>
      <dgm:layoutNode name="gear3dstNode">
        <dgm:alg type="sp"/>
        <dgm:shape type="rect" r:blip="" hideGeom="1">
          <dgm:adjLst/>
        </dgm:shape>
        <dgm:presOf axis="self"/>
        <dgm:constrLst/>
        <dgm:ruleLst/>
      </dgm:layoutNode>
      <dgm:choose name="Name13">
        <dgm:if name="Name14" axis="ch" ptType="node" func="cnt" op="gte" val="1">
          <dgm:layoutNode name="gear3ch" styleLbl="fgAcc1">
            <dgm:varLst>
              <dgm:chMax val="0"/>
              <dgm:bulletEnabled val="1"/>
            </dgm:varLst>
            <dgm:alg type="tx">
              <dgm:param type="stBulletLvl" val="1"/>
            </dgm:alg>
            <dgm:shape type="roundRect" r:blip="">
              <dgm:adjLst>
                <dgm:adj idx="1" val="0.100000"/>
              </dgm:adjLst>
            </dgm:shape>
            <dgm:presOf axis="des" ptType="node"/>
            <dgm:constrLst>
              <dgm:constr type="tMarg" refType="primFontSz" fact="0.300000"/>
              <dgm:constr type="bMarg" refType="primFontSz" fact="0.300000"/>
              <dgm:constr type="lMarg" refType="primFontSz" fact="0.300000"/>
              <dgm:constr type="rMarg" refType="primFontSz" fact="0.300000"/>
            </dgm:constrLst>
            <dgm:ruleLst>
              <dgm:rule type="primFontSz" val="5" fact="NaN" max="NaN"/>
            </dgm:ruleLst>
          </dgm:layoutNode>
        </dgm:if>
        <dgm:else name="Name15"/>
      </dgm:choose>
    </dgm:forEach>
    <dgm:forEach name="Name16" axis="ch" ptType="sibTrans" cnt="1" hideLastTrans="0">
      <dgm:layoutNode name="connector1" styleLbl="sibTrans2D1">
        <dgm:alg type="conn">
          <dgm:param type="connRout" val="curve"/>
          <dgm:param type="srcNode" val="gear1srcNode"/>
          <dgm:param type="dstNode" val="gear1dstNode"/>
          <dgm:param type="begPts" val="midR"/>
          <dgm:param type="endPts" val="tCtr"/>
        </dgm:alg>
        <dgm:shape type="conn" r:blip="">
          <dgm:adjLst/>
        </dgm:shape>
        <dgm:presOf axis="self"/>
        <dgm:constrLst>
          <dgm:constr type="w" val="10"/>
          <dgm:constr type="h" val="10"/>
          <dgm:constr type="begPad"/>
          <dgm:constr type="endPad"/>
        </dgm:constrLst>
        <dgm:ruleLst/>
      </dgm:layoutNode>
    </dgm:forEach>
    <dgm:forEach name="Name17" axis="ch" ptType="sibTrans" st="2" cnt="1" hideLastTrans="0">
      <dgm:layoutNode name="connector2" styleLbl="sibTrans2D1">
        <dgm:alg type="conn">
          <dgm:param type="connRout" val="curve"/>
          <dgm:param type="srcNode" val="gear2srcNode"/>
          <dgm:param type="dstNode" val="gear2dstNode"/>
          <dgm:param type="begPts" val="midL"/>
          <dgm:param type="endPts" val="midL"/>
        </dgm:alg>
        <dgm:shape type="conn" r:blip="">
          <dgm:adjLst/>
        </dgm:shape>
        <dgm:presOf axis="self"/>
        <dgm:constrLst>
          <dgm:constr type="w" val="10"/>
          <dgm:constr type="h" val="10"/>
          <dgm:constr type="begPad"/>
          <dgm:constr type="endPad"/>
        </dgm:constrLst>
        <dgm:ruleLst/>
      </dgm:layoutNode>
    </dgm:forEach>
    <dgm:forEach name="Name18" axis="ch" ptType="sibTrans" st="3" cnt="1" hideLastTrans="0">
      <dgm:layoutNode name="connector3" styleLbl="sibTrans2D1">
        <dgm:alg type="conn">
          <dgm:param type="connRout" val="curve"/>
          <dgm:param type="srcNode" val="gear3srcNode"/>
          <dgm:param type="dstNode" val="gear3dstNode"/>
          <dgm:param type="begPts" val="midL"/>
          <dgm:param type="endPts" val="midL"/>
        </dgm:alg>
        <dgm:shape type="conn" r:blip="">
          <dgm:adjLst/>
        </dgm:shape>
        <dgm:presOf axis="self"/>
        <dgm:constrLst>
          <dgm:constr type="w" val="10"/>
          <dgm:constr type="h" val="10"/>
          <dgm:constr type="begPad"/>
          <dgm:constr type="endPad"/>
        </dgm:constrLst>
        <dgm:ruleLst/>
      </dgm:layoutNode>
    </dgm:forEach>
  </dgm:layoutNode>
</dgm:layoutDef>
</file>

<file path=ppt/diagrams/layout4.xml><?xml version="1.0" encoding="utf-8"?>
<dgm:layoutDef xmlns:dgm="http://schemas.openxmlformats.org/drawingml/2006/diagram" xmlns:a="http://schemas.openxmlformats.org/drawingml/2006/main" xmlns:r="http://schemas.openxmlformats.org/officeDocument/2006/relationships"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r:blip="">
      <dgm:adjLst/>
    </dgm:shape>
    <dgm:presOf/>
    <dgm:constrLst>
      <dgm:constr type="w" for="ch" forName="parentText" refType="w"/>
      <dgm:constr type="h" for="ch" forName="parentText" refType="primFontSz" refFor="ch" refForName="parentText" fact="0.520000"/>
      <dgm:constr type="w" for="ch" forName="childText" refType="w"/>
      <dgm:constr type="h" for="ch" forName="childText" refType="primFontSz" refFor="ch" refForName="parentText" fact="0.460000"/>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0000"/>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type="roundRect" r:blip="">
          <dgm:adjLst/>
        </dgm:shape>
        <dgm:presOf axis="self"/>
        <dgm:constrLst>
          <dgm:constr type="tMarg" refType="primFontSz" fact="0.300000"/>
          <dgm:constr type="bMarg" refType="primFontSz" fact="0.300000"/>
          <dgm:constr type="lMarg" refType="primFontSz" fact="0.300000"/>
          <dgm:constr type="rMarg" refType="primFontSz" fact="0.300000"/>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type="rect" r:blip="">
              <dgm:adjLst/>
            </dgm:shape>
            <dgm:presOf axis="des" ptType="node"/>
            <dgm:constrLst>
              <dgm:constr type="tMarg" refType="primFontSz" fact="0.100000"/>
              <dgm:constr type="bMarg" refType="primFontSz" fact="0.100000"/>
              <dgm:constr type="lMarg" refType="w" fact="0.090000"/>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r:blip="">
                    <dgm:adjLst/>
                  </dgm:shape>
                  <dgm:presOf/>
                  <dgm:constrLst/>
                  <dgm:ruleLst/>
                </dgm:layoutNode>
              </dgm:forEach>
            </dgm:if>
            <dgm:else name="Name7"/>
          </dgm:choose>
        </dgm:else>
      </dgm:choose>
    </dgm:forEach>
  </dgm:layoutNode>
</dgm:layoutDef>
</file>

<file path=ppt/diagrams/layout5.xml><?xml version="1.0" encoding="utf-8"?>
<dgm:layoutDef xmlns:dgm="http://schemas.openxmlformats.org/drawingml/2006/diagram" xmlns:a="http://schemas.openxmlformats.org/drawingml/2006/main" xmlns:r="http://schemas.openxmlformats.org/officeDocument/2006/relationships"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r:blip="">
      <dgm:adjLst/>
    </dgm:shape>
    <dgm:presOf/>
    <dgm:constrLst>
      <dgm:constr type="w" for="ch" forName="parentText" refType="w"/>
      <dgm:constr type="h" for="ch" forName="parentText" refType="primFontSz" refFor="ch" refForName="parentText" fact="0.520000"/>
      <dgm:constr type="w" for="ch" forName="childText" refType="w"/>
      <dgm:constr type="h" for="ch" forName="childText" refType="primFontSz" refFor="ch" refForName="parentText" fact="0.460000"/>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0000"/>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type="roundRect" r:blip="">
          <dgm:adjLst/>
        </dgm:shape>
        <dgm:presOf axis="self"/>
        <dgm:constrLst>
          <dgm:constr type="tMarg" refType="primFontSz" fact="0.300000"/>
          <dgm:constr type="bMarg" refType="primFontSz" fact="0.300000"/>
          <dgm:constr type="lMarg" refType="primFontSz" fact="0.300000"/>
          <dgm:constr type="rMarg" refType="primFontSz" fact="0.300000"/>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type="rect" r:blip="">
              <dgm:adjLst/>
            </dgm:shape>
            <dgm:presOf axis="des" ptType="node"/>
            <dgm:constrLst>
              <dgm:constr type="tMarg" refType="primFontSz" fact="0.100000"/>
              <dgm:constr type="bMarg" refType="primFontSz" fact="0.100000"/>
              <dgm:constr type="lMarg" refType="w" fact="0.090000"/>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r:blip="">
                    <dgm:adjLst/>
                  </dgm:shape>
                  <dgm:presOf/>
                  <dgm:constrLst/>
                  <dgm:ruleLst/>
                </dgm:layoutNode>
              </dgm:forEach>
            </dgm:if>
            <dgm:else name="Name7"/>
          </dgm:choose>
        </dgm:else>
      </dgm:choose>
    </dgm:forEach>
  </dgm:layoutNode>
</dgm:layoutDef>
</file>

<file path=ppt/diagrams/layout6.xml><?xml version="1.0" encoding="utf-8"?>
<dgm:layoutDef xmlns:dgm="http://schemas.openxmlformats.org/drawingml/2006/diagram" xmlns:a="http://schemas.openxmlformats.org/drawingml/2006/main" xmlns:r="http://schemas.openxmlformats.org/officeDocument/2006/relationships"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val="norm"/>
      <dgm:animLvl val="lvl"/>
      <dgm:resizeHandles val="exact"/>
    </dgm:varLst>
    <dgm:alg type="lin">
      <dgm:param type="linDir" val="fromT"/>
      <dgm:param type="nodeHorzAlign" val="l"/>
    </dgm:alg>
    <dgm:shape r:blip="">
      <dgm:adjLst/>
    </dgm:shape>
    <dgm:presOf/>
    <dgm:constrLst>
      <dgm:constr type="h" for="ch" forName="composite" refType="h"/>
      <dgm:constr type="w" for="ch" forName="composite" refType="w"/>
      <dgm:constr type="h" for="des" forName="parentText" op="equ"/>
      <dgm:constr type="h" for="ch" forName="sp" val="-14.880000000000001"/>
      <dgm:constr type="h" for="ch" forName="sp" refType="w" refFor="des" refForName="parentText" op="gte" fact="-0.300000"/>
      <dgm:constr type="primFontSz" for="des" forName="parentText" op="equ" val="65"/>
      <dgm:constr type="primFontSz" for="des" forName="descendantText" op="equ" val="65"/>
    </dgm:constrLst>
    <dgm:ruleLst/>
    <dgm:forEach name="Name0" axis="ch" ptType="node">
      <dgm:layoutNode name="composite">
        <dgm:alg type="composite"/>
        <dgm:shape r:blip="">
          <dgm:adjLst/>
        </dgm:shape>
        <dgm:presOf/>
        <dgm:choose name="Name1">
          <dgm:if name="Name2" func="var" arg="dir" op="equ" val="norm">
            <dgm:constrLst>
              <dgm:constr type="t" for="ch" forName="parentText"/>
              <dgm:constr type="l" for="ch" forName="parentText"/>
              <dgm:constr type="w" for="ch" forName="parentText" refType="w" fact="0.400000"/>
              <dgm:constr type="h" for="ch" forName="parentText" refType="h"/>
              <dgm:constr type="w" for="ch" forName="parentText" refType="w" op="lte" fact="0.500000"/>
              <dgm:constr type="w" for="ch" forName="parentText" refType="h" refFor="ch" refForName="parentText" op="lte" fact="0.700000"/>
              <dgm:constr type="h" for="ch" forName="parentText" refType="w" refFor="ch" refForName="parentText" op="lte" fact="3.000000"/>
              <dgm:constr type="l" for="ch" forName="descendantText" refType="w" refFor="ch" refForName="parentText"/>
              <dgm:constr type="w" for="ch" forName="descendantText" refType="w"/>
              <dgm:constr type="wOff" for="ch" forName="descendantText" refType="w" refFor="ch" refForName="parentText" fact="-1.000000"/>
              <dgm:constr type="t" for="ch" forName="descendantText"/>
              <dgm:constr type="b" for="ch" forName="descendantText" refType="h" refFor="ch" refForName="parentText"/>
              <dgm:constr type="bOff" for="ch" forName="descendantText" refType="w" refFor="ch" refForName="parentText" fact="-0.500000"/>
            </dgm:constrLst>
          </dgm:if>
          <dgm:else name="Name3">
            <dgm:constrLst>
              <dgm:constr type="t" for="ch" forName="parentText"/>
              <dgm:constr type="r" for="ch" forName="parentText" refType="w"/>
              <dgm:constr type="w" for="ch" forName="parentText" refType="w" fact="0.400000"/>
              <dgm:constr type="h" for="ch" forName="parentText" refType="h"/>
              <dgm:constr type="w" for="ch" forName="parentText" refType="w" op="lte" fact="0.500000"/>
              <dgm:constr type="w" for="ch" forName="parentText" refType="h" refFor="ch" refForName="parentText" op="lte" fact="0.700000"/>
              <dgm:constr type="h" for="ch" forName="parentText" refType="w" refFor="ch" refForName="parentText" op="lte" fact="3.000000"/>
              <dgm:constr type="l" for="ch" forName="descendantText"/>
              <dgm:constr type="w" for="ch" forName="descendantText" refType="w"/>
              <dgm:constr type="wOff" for="ch" forName="descendantText" refType="w" refFor="ch" refForName="parentText" fact="-1.000000"/>
              <dgm:constr type="t" for="ch" forName="descendantText"/>
              <dgm:constr type="b" for="ch" forName="descendantText" refType="h" refFor="ch" refForName="parentText"/>
              <dgm:constr type="bOff" for="ch" forName="descendantText" refType="w" refFor="ch" refForName="parentText" fact="-0.500000"/>
            </dgm:constrLst>
          </dgm:else>
        </dgm:choose>
        <dgm:ruleLst/>
        <dgm:layoutNode name="parentText" styleLbl="alignNode1">
          <dgm:varLst>
            <dgm:chMax val="1"/>
            <dgm:bulletEnabled val="1"/>
          </dgm:varLst>
          <dgm:alg type="tx"/>
          <dgm:shape rot="90.000000" type="chevron" r:blip="">
            <dgm:adjLst/>
          </dgm:shape>
          <dgm:presOf axis="self" ptType="node"/>
          <dgm:constrLst>
            <dgm:constr type="lMarg" refType="primFontSz" fact="0.050000"/>
            <dgm:constr type="rMarg" refType="primFontSz" fact="0.050000"/>
            <dgm:constr type="tMarg" refType="primFontSz" fact="0.050000"/>
            <dgm:constr type="bMarg" refType="primFontSz" fact="0.050000"/>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rot="90.000000" type="round2SameRect" r:blip="">
                <dgm:adjLst/>
              </dgm:shape>
            </dgm:if>
            <dgm:else name="Name6">
              <dgm:alg type="tx">
                <dgm:param type="stBulletLvl" val="1"/>
                <dgm:param type="txAnchorVertCh" val="mid"/>
              </dgm:alg>
              <dgm:shape rot="-90.000000" type="round2SameRect" r:blip="">
                <dgm:adjLst/>
              </dgm:shape>
            </dgm:else>
          </dgm:choose>
          <dgm:presOf axis="des" ptType="node"/>
          <dgm:choose name="Name7">
            <dgm:if name="Name8" func="var" arg="dir" op="equ" val="norm">
              <dgm:constrLst>
                <dgm:constr type="secFontSz" refType="primFontSz"/>
                <dgm:constr type="tMarg" refType="primFontSz" fact="0.050000"/>
                <dgm:constr type="bMarg" refType="primFontSz" fact="0.050000"/>
                <dgm:constr type="rMarg" refType="primFontSz" fact="0.050000"/>
              </dgm:constrLst>
            </dgm:if>
            <dgm:else name="Name9">
              <dgm:constrLst>
                <dgm:constr type="secFontSz" refType="primFontSz"/>
                <dgm:constr type="tMarg" refType="primFontSz" fact="0.050000"/>
                <dgm:constr type="bMarg" refType="primFontSz" fact="0.050000"/>
                <dgm:constr type="lMarg" refType="primFontSz" fact="0.050000"/>
              </dgm:constrLst>
            </dgm:else>
          </dgm:choose>
          <dgm:ruleLst>
            <dgm:rule type="primFontSz" val="5" fact="NaN" max="NaN"/>
          </dgm:ruleLst>
        </dgm:layoutNode>
      </dgm:layoutNode>
      <dgm:forEach name="Name10" axis="followSib" ptType="sibTrans" cnt="1">
        <dgm:layoutNode name="sp">
          <dgm:alg type="sp"/>
          <dgm:shape r:blip="">
            <dgm:adjLst/>
          </dgm:shape>
          <dgm:presOf axis="self"/>
          <dgm:constrLst>
            <dgm:constr type="w" val="1"/>
            <dgm:constr type="h" val="37.5"/>
          </dgm:constrLst>
          <dgm:ruleLst/>
        </dgm:layoutNode>
      </dgm:forEach>
    </dgm:forEach>
  </dgm:layoutNode>
</dgm:layoutDef>
</file>

<file path=ppt/diagrams/layout7.xml><?xml version="1.0" encoding="utf-8"?>
<dgm:layoutDef xmlns:dgm="http://schemas.openxmlformats.org/drawingml/2006/diagram" xmlns:a="http://schemas.openxmlformats.org/drawingml/2006/main" xmlns:r="http://schemas.openxmlformats.org/officeDocument/2006/relationships"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val="norm"/>
      <dgm:animLvl val="lvl"/>
      <dgm:resizeHandles val="exact"/>
    </dgm:varLst>
    <dgm:alg type="lin">
      <dgm:param type="linDir" val="fromT"/>
      <dgm:param type="nodeHorzAlign" val="l"/>
    </dgm:alg>
    <dgm:shape r:blip="">
      <dgm:adjLst/>
    </dgm:shape>
    <dgm:presOf/>
    <dgm:constrLst>
      <dgm:constr type="h" for="ch" forName="composite" refType="h"/>
      <dgm:constr type="w" for="ch" forName="composite" refType="w"/>
      <dgm:constr type="h" for="des" forName="parentText" op="equ"/>
      <dgm:constr type="h" for="ch" forName="sp" val="-14.880000000000001"/>
      <dgm:constr type="h" for="ch" forName="sp" refType="w" refFor="des" refForName="parentText" op="gte" fact="-0.300000"/>
      <dgm:constr type="primFontSz" for="des" forName="parentText" op="equ" val="65"/>
      <dgm:constr type="primFontSz" for="des" forName="descendantText" op="equ" val="65"/>
    </dgm:constrLst>
    <dgm:ruleLst/>
    <dgm:forEach name="Name0" axis="ch" ptType="node">
      <dgm:layoutNode name="composite">
        <dgm:alg type="composite"/>
        <dgm:shape r:blip="">
          <dgm:adjLst/>
        </dgm:shape>
        <dgm:presOf/>
        <dgm:choose name="Name1">
          <dgm:if name="Name2" func="var" arg="dir" op="equ" val="norm">
            <dgm:constrLst>
              <dgm:constr type="t" for="ch" forName="parentText"/>
              <dgm:constr type="l" for="ch" forName="parentText"/>
              <dgm:constr type="w" for="ch" forName="parentText" refType="w" fact="0.400000"/>
              <dgm:constr type="h" for="ch" forName="parentText" refType="h"/>
              <dgm:constr type="w" for="ch" forName="parentText" refType="w" op="lte" fact="0.500000"/>
              <dgm:constr type="w" for="ch" forName="parentText" refType="h" refFor="ch" refForName="parentText" op="lte" fact="0.700000"/>
              <dgm:constr type="h" for="ch" forName="parentText" refType="w" refFor="ch" refForName="parentText" op="lte" fact="3.000000"/>
              <dgm:constr type="l" for="ch" forName="descendantText" refType="w" refFor="ch" refForName="parentText"/>
              <dgm:constr type="w" for="ch" forName="descendantText" refType="w"/>
              <dgm:constr type="wOff" for="ch" forName="descendantText" refType="w" refFor="ch" refForName="parentText" fact="-1.000000"/>
              <dgm:constr type="t" for="ch" forName="descendantText"/>
              <dgm:constr type="b" for="ch" forName="descendantText" refType="h" refFor="ch" refForName="parentText"/>
              <dgm:constr type="bOff" for="ch" forName="descendantText" refType="w" refFor="ch" refForName="parentText" fact="-0.500000"/>
            </dgm:constrLst>
          </dgm:if>
          <dgm:else name="Name3">
            <dgm:constrLst>
              <dgm:constr type="t" for="ch" forName="parentText"/>
              <dgm:constr type="r" for="ch" forName="parentText" refType="w"/>
              <dgm:constr type="w" for="ch" forName="parentText" refType="w" fact="0.400000"/>
              <dgm:constr type="h" for="ch" forName="parentText" refType="h"/>
              <dgm:constr type="w" for="ch" forName="parentText" refType="w" op="lte" fact="0.500000"/>
              <dgm:constr type="w" for="ch" forName="parentText" refType="h" refFor="ch" refForName="parentText" op="lte" fact="0.700000"/>
              <dgm:constr type="h" for="ch" forName="parentText" refType="w" refFor="ch" refForName="parentText" op="lte" fact="3.000000"/>
              <dgm:constr type="l" for="ch" forName="descendantText"/>
              <dgm:constr type="w" for="ch" forName="descendantText" refType="w"/>
              <dgm:constr type="wOff" for="ch" forName="descendantText" refType="w" refFor="ch" refForName="parentText" fact="-1.000000"/>
              <dgm:constr type="t" for="ch" forName="descendantText"/>
              <dgm:constr type="b" for="ch" forName="descendantText" refType="h" refFor="ch" refForName="parentText"/>
              <dgm:constr type="bOff" for="ch" forName="descendantText" refType="w" refFor="ch" refForName="parentText" fact="-0.500000"/>
            </dgm:constrLst>
          </dgm:else>
        </dgm:choose>
        <dgm:ruleLst/>
        <dgm:layoutNode name="parentText" styleLbl="alignNode1">
          <dgm:varLst>
            <dgm:chMax val="1"/>
            <dgm:bulletEnabled val="1"/>
          </dgm:varLst>
          <dgm:alg type="tx"/>
          <dgm:shape rot="90.000000" type="chevron" r:blip="">
            <dgm:adjLst/>
          </dgm:shape>
          <dgm:presOf axis="self" ptType="node"/>
          <dgm:constrLst>
            <dgm:constr type="lMarg" refType="primFontSz" fact="0.050000"/>
            <dgm:constr type="rMarg" refType="primFontSz" fact="0.050000"/>
            <dgm:constr type="tMarg" refType="primFontSz" fact="0.050000"/>
            <dgm:constr type="bMarg" refType="primFontSz" fact="0.050000"/>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rot="90.000000" type="round2SameRect" r:blip="">
                <dgm:adjLst/>
              </dgm:shape>
            </dgm:if>
            <dgm:else name="Name6">
              <dgm:alg type="tx">
                <dgm:param type="stBulletLvl" val="1"/>
                <dgm:param type="txAnchorVertCh" val="mid"/>
              </dgm:alg>
              <dgm:shape rot="-90.000000" type="round2SameRect" r:blip="">
                <dgm:adjLst/>
              </dgm:shape>
            </dgm:else>
          </dgm:choose>
          <dgm:presOf axis="des" ptType="node"/>
          <dgm:choose name="Name7">
            <dgm:if name="Name8" func="var" arg="dir" op="equ" val="norm">
              <dgm:constrLst>
                <dgm:constr type="secFontSz" refType="primFontSz"/>
                <dgm:constr type="tMarg" refType="primFontSz" fact="0.050000"/>
                <dgm:constr type="bMarg" refType="primFontSz" fact="0.050000"/>
                <dgm:constr type="rMarg" refType="primFontSz" fact="0.050000"/>
              </dgm:constrLst>
            </dgm:if>
            <dgm:else name="Name9">
              <dgm:constrLst>
                <dgm:constr type="secFontSz" refType="primFontSz"/>
                <dgm:constr type="tMarg" refType="primFontSz" fact="0.050000"/>
                <dgm:constr type="bMarg" refType="primFontSz" fact="0.050000"/>
                <dgm:constr type="lMarg" refType="primFontSz" fact="0.050000"/>
              </dgm:constrLst>
            </dgm:else>
          </dgm:choose>
          <dgm:ruleLst>
            <dgm:rule type="primFontSz" val="5" fact="NaN" max="NaN"/>
          </dgm:ruleLst>
        </dgm:layoutNode>
      </dgm:layoutNode>
      <dgm:forEach name="Name10" axis="followSib" ptType="sibTrans" cnt="1">
        <dgm:layoutNode name="sp">
          <dgm:alg type="sp"/>
          <dgm:shape r:blip="">
            <dgm:adjLst/>
          </dgm:shape>
          <dgm:presOf axis="self"/>
          <dgm:constrLst>
            <dgm:constr type="w" val="1"/>
            <dgm:constr type="h" val="37.5"/>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lnNode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vennNode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tx1"/>
      </a:fontRef>
    </dgm:style>
  </dgm:styleLbl>
  <dgm:styleLbl name="alignNode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node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node2">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node3">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node4">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fgImgPlace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alignImgPlace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bgImgPlace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sibTrans2D1">
    <dgm:scene3d>
      <a:camera prst="orthographicFront"/>
      <a:lightRig rig="threePt" dir="t"/>
    </dgm:scene3d>
    <dgm:sp3d/>
    <dgm:txPr>
      <a:bodyPr/>
      <a:p>
        <a:pPr>
          <a:defRPr/>
        </a:pPr>
        <a:endParaRPr/>
      </a:p>
    </dgm:txPr>
    <dgm:style>
      <a:lnRef idx="0">
        <a:srgbClr val="000000"/>
      </a:lnRef>
      <a:fillRef idx="1">
        <a:srgbClr val="000000"/>
      </a:fillRef>
      <a:effectRef idx="0">
        <a:srgbClr val="000000"/>
      </a:effectRef>
      <a:fontRef idx="minor">
        <a:schemeClr val="lt1"/>
      </a:fontRef>
    </dgm:style>
  </dgm:styleLbl>
  <dgm:styleLbl name="fgSibTrans2D1">
    <dgm:scene3d>
      <a:camera prst="orthographicFront"/>
      <a:lightRig rig="threePt" dir="t"/>
    </dgm:scene3d>
    <dgm:sp3d/>
    <dgm:txPr>
      <a:bodyPr/>
      <a:p>
        <a:pPr>
          <a:defRPr/>
        </a:pPr>
        <a:endParaRPr/>
      </a:p>
    </dgm:txPr>
    <dgm:style>
      <a:lnRef idx="0">
        <a:srgbClr val="000000"/>
      </a:lnRef>
      <a:fillRef idx="1">
        <a:srgbClr val="000000"/>
      </a:fillRef>
      <a:effectRef idx="0">
        <a:srgbClr val="000000"/>
      </a:effectRef>
      <a:fontRef idx="minor">
        <a:schemeClr val="lt1"/>
      </a:fontRef>
    </dgm:style>
  </dgm:styleLbl>
  <dgm:styleLbl name="bgSibTrans2D1">
    <dgm:scene3d>
      <a:camera prst="orthographicFront"/>
      <a:lightRig rig="threePt" dir="t"/>
    </dgm:scene3d>
    <dgm:sp3d/>
    <dgm:txPr>
      <a:bodyPr/>
      <a:p>
        <a:pPr>
          <a:defRPr/>
        </a:pPr>
        <a:endParaRPr/>
      </a:p>
    </dgm:txPr>
    <dgm:style>
      <a:lnRef idx="0">
        <a:srgbClr val="000000"/>
      </a:lnRef>
      <a:fillRef idx="1">
        <a:srgbClr val="000000"/>
      </a:fillRef>
      <a:effectRef idx="0">
        <a:srgbClr val="000000"/>
      </a:effectRef>
      <a:fontRef idx="minor">
        <a:schemeClr val="lt1"/>
      </a:fontRef>
    </dgm:style>
  </dgm:styleLbl>
  <dgm:styleLbl name="sibTrans1D1">
    <dgm:scene3d>
      <a:camera prst="orthographicFront"/>
      <a:lightRig rig="threePt" dir="t"/>
    </dgm:scene3d>
    <dgm:sp3d/>
    <dgm:txPr>
      <a:bodyPr/>
      <a:p>
        <a:pPr>
          <a:defRPr/>
        </a:pPr>
        <a:endParaRPr/>
      </a:p>
    </dgm:txPr>
    <dgm:style>
      <a:lnRef idx="1">
        <a:srgbClr val="000000"/>
      </a:lnRef>
      <a:fillRef idx="0">
        <a:srgbClr val="000000"/>
      </a:fillRef>
      <a:effectRef idx="0">
        <a:srgbClr val="000000"/>
      </a:effectRef>
      <a:fontRef idx="minor"/>
    </dgm:style>
  </dgm:styleLbl>
  <dgm:styleLbl name="callout">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asst0">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asst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asst2">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asst3">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asst4">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parChTrans2D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parChTrans2D2">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parChTrans2D3">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parChTrans2D4">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parChTrans1D1">
    <dgm:scene3d>
      <a:camera prst="orthographicFront"/>
      <a:lightRig rig="threePt" dir="t"/>
    </dgm:scene3d>
    <dgm:sp3d/>
    <dgm:txPr>
      <a:bodyPr/>
      <a:p>
        <a:pPr>
          <a:defRPr/>
        </a:pPr>
        <a:endParaRPr/>
      </a:p>
    </dgm:txPr>
    <dgm:style>
      <a:lnRef idx="2">
        <a:srgbClr val="000000"/>
      </a:lnRef>
      <a:fillRef idx="0">
        <a:srgbClr val="000000"/>
      </a:fillRef>
      <a:effectRef idx="0">
        <a:srgbClr val="000000"/>
      </a:effectRef>
      <a:fontRef idx="minor"/>
    </dgm:style>
  </dgm:styleLbl>
  <dgm:styleLbl name="parChTrans1D2">
    <dgm:scene3d>
      <a:camera prst="orthographicFront"/>
      <a:lightRig rig="threePt" dir="t"/>
    </dgm:scene3d>
    <dgm:sp3d/>
    <dgm:txPr>
      <a:bodyPr/>
      <a:p>
        <a:pPr>
          <a:defRPr/>
        </a:pPr>
        <a:endParaRPr/>
      </a:p>
    </dgm:txPr>
    <dgm:style>
      <a:lnRef idx="2">
        <a:srgbClr val="000000"/>
      </a:lnRef>
      <a:fillRef idx="0">
        <a:srgbClr val="000000"/>
      </a:fillRef>
      <a:effectRef idx="0">
        <a:srgbClr val="000000"/>
      </a:effectRef>
      <a:fontRef idx="minor"/>
    </dgm:style>
  </dgm:styleLbl>
  <dgm:styleLbl name="parChTrans1D3">
    <dgm:scene3d>
      <a:camera prst="orthographicFront"/>
      <a:lightRig rig="threePt" dir="t"/>
    </dgm:scene3d>
    <dgm:sp3d/>
    <dgm:txPr>
      <a:bodyPr/>
      <a:p>
        <a:pPr>
          <a:defRPr/>
        </a:pPr>
        <a:endParaRPr/>
      </a:p>
    </dgm:txPr>
    <dgm:style>
      <a:lnRef idx="2">
        <a:srgbClr val="000000"/>
      </a:lnRef>
      <a:fillRef idx="0">
        <a:srgbClr val="000000"/>
      </a:fillRef>
      <a:effectRef idx="0">
        <a:srgbClr val="000000"/>
      </a:effectRef>
      <a:fontRef idx="minor"/>
    </dgm:style>
  </dgm:styleLbl>
  <dgm:styleLbl name="parChTrans1D4">
    <dgm:scene3d>
      <a:camera prst="orthographicFront"/>
      <a:lightRig rig="threePt" dir="t"/>
    </dgm:scene3d>
    <dgm:sp3d/>
    <dgm:txPr>
      <a:bodyPr/>
      <a:p>
        <a:pPr>
          <a:defRPr/>
        </a:pPr>
        <a:endParaRPr/>
      </a:p>
    </dgm:txPr>
    <dgm:style>
      <a:lnRef idx="2">
        <a:srgbClr val="000000"/>
      </a:lnRef>
      <a:fillRef idx="0">
        <a:srgbClr val="000000"/>
      </a:fillRef>
      <a:effectRef idx="0">
        <a:srgbClr val="000000"/>
      </a:effectRef>
      <a:fontRef idx="minor"/>
    </dgm:style>
  </dgm:styleLbl>
  <dgm:styleLbl name="fgAcc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conFgAcc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alignAcc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trAlignAcc1">
    <dgm:scene3d>
      <a:camera prst="orthographicFront"/>
      <a:lightRig rig="threePt" dir="t"/>
    </dgm:scene3d>
    <dgm:sp3d/>
    <dgm:txPr>
      <a:bodyPr/>
      <a:p>
        <a:pPr>
          <a:defRPr/>
        </a:pPr>
        <a:endParaRPr/>
      </a:p>
    </dgm:txPr>
    <dgm:style>
      <a:lnRef idx="1">
        <a:srgbClr val="000000"/>
      </a:lnRef>
      <a:fillRef idx="1">
        <a:srgbClr val="000000"/>
      </a:fillRef>
      <a:effectRef idx="0">
        <a:srgbClr val="000000"/>
      </a:effectRef>
      <a:fontRef idx="minor"/>
    </dgm:style>
  </dgm:styleLbl>
  <dgm:styleLbl name="bgAcc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solidFgAcc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solidAlignAcc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solidBgAcc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fgAccFollowNode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alignAccFollowNode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bgAccFollowNode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fgAcc0">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fgAcc2">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fgAcc3">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fgAcc4">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bgShp">
    <dgm:scene3d>
      <a:camera prst="orthographicFront"/>
      <a:lightRig rig="threePt" dir="t"/>
    </dgm:scene3d>
    <dgm:sp3d/>
    <dgm:txPr>
      <a:bodyPr/>
      <a:p>
        <a:pPr>
          <a:defRPr/>
        </a:pPr>
        <a:endParaRPr/>
      </a:p>
    </dgm:txPr>
    <dgm:style>
      <a:lnRef idx="0">
        <a:srgbClr val="000000"/>
      </a:lnRef>
      <a:fillRef idx="1">
        <a:srgbClr val="000000"/>
      </a:fillRef>
      <a:effectRef idx="0">
        <a:srgbClr val="000000"/>
      </a:effectRef>
      <a:fontRef idx="minor"/>
    </dgm:style>
  </dgm:styleLbl>
  <dgm:styleLbl name="dkBgShp">
    <dgm:scene3d>
      <a:camera prst="orthographicFront"/>
      <a:lightRig rig="threePt" dir="t"/>
    </dgm:scene3d>
    <dgm:sp3d/>
    <dgm:txPr>
      <a:bodyPr/>
      <a:p>
        <a:pPr>
          <a:defRPr/>
        </a:pPr>
        <a:endParaRPr/>
      </a:p>
    </dgm:txPr>
    <dgm:style>
      <a:lnRef idx="0">
        <a:srgbClr val="000000"/>
      </a:lnRef>
      <a:fillRef idx="1">
        <a:srgbClr val="000000"/>
      </a:fillRef>
      <a:effectRef idx="0">
        <a:srgbClr val="000000"/>
      </a:effectRef>
      <a:fontRef idx="minor"/>
    </dgm:style>
  </dgm:styleLbl>
  <dgm:styleLbl name="trBgShp">
    <dgm:scene3d>
      <a:camera prst="orthographicFront"/>
      <a:lightRig rig="threePt" dir="t"/>
    </dgm:scene3d>
    <dgm:sp3d/>
    <dgm:txPr>
      <a:bodyPr/>
      <a:p>
        <a:pPr>
          <a:defRPr/>
        </a:pPr>
        <a:endParaRPr/>
      </a:p>
    </dgm:txPr>
    <dgm:style>
      <a:lnRef idx="0">
        <a:srgbClr val="000000"/>
      </a:lnRef>
      <a:fillRef idx="1">
        <a:srgbClr val="000000"/>
      </a:fillRef>
      <a:effectRef idx="0">
        <a:srgbClr val="000000"/>
      </a:effectRef>
      <a:fontRef idx="minor"/>
    </dgm:style>
  </dgm:styleLbl>
  <dgm:styleLbl name="fgShp">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revTx">
    <dgm:scene3d>
      <a:camera prst="orthographicFront"/>
      <a:lightRig rig="threePt" dir="t"/>
    </dgm:scene3d>
    <dgm:sp3d/>
    <dgm:txPr>
      <a:bodyPr/>
      <a:p>
        <a:pPr>
          <a:defRPr/>
        </a:pPr>
        <a:endParaRPr/>
      </a:p>
    </dgm:txPr>
    <dgm:style>
      <a:lnRef idx="0">
        <a:srgbClr val="000000"/>
      </a:lnRef>
      <a:fillRef idx="0">
        <a:srgbClr val="000000"/>
      </a:fillRef>
      <a:effectRef idx="0">
        <a:srgbClr val="00000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lnNode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vennNode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tx1"/>
      </a:fontRef>
    </dgm:style>
  </dgm:styleLbl>
  <dgm:styleLbl name="alignNode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node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node2">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node3">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node4">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fgImgPlace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alignImgPlace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bgImgPlace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sibTrans2D1">
    <dgm:scene3d>
      <a:camera prst="orthographicFront"/>
      <a:lightRig rig="threePt" dir="t"/>
    </dgm:scene3d>
    <dgm:sp3d/>
    <dgm:txPr>
      <a:bodyPr/>
      <a:p>
        <a:pPr>
          <a:defRPr/>
        </a:pPr>
        <a:endParaRPr/>
      </a:p>
    </dgm:txPr>
    <dgm:style>
      <a:lnRef idx="0">
        <a:srgbClr val="000000"/>
      </a:lnRef>
      <a:fillRef idx="1">
        <a:srgbClr val="000000"/>
      </a:fillRef>
      <a:effectRef idx="0">
        <a:srgbClr val="000000"/>
      </a:effectRef>
      <a:fontRef idx="minor">
        <a:schemeClr val="lt1"/>
      </a:fontRef>
    </dgm:style>
  </dgm:styleLbl>
  <dgm:styleLbl name="fgSibTrans2D1">
    <dgm:scene3d>
      <a:camera prst="orthographicFront"/>
      <a:lightRig rig="threePt" dir="t"/>
    </dgm:scene3d>
    <dgm:sp3d/>
    <dgm:txPr>
      <a:bodyPr/>
      <a:p>
        <a:pPr>
          <a:defRPr/>
        </a:pPr>
        <a:endParaRPr/>
      </a:p>
    </dgm:txPr>
    <dgm:style>
      <a:lnRef idx="0">
        <a:srgbClr val="000000"/>
      </a:lnRef>
      <a:fillRef idx="1">
        <a:srgbClr val="000000"/>
      </a:fillRef>
      <a:effectRef idx="0">
        <a:srgbClr val="000000"/>
      </a:effectRef>
      <a:fontRef idx="minor">
        <a:schemeClr val="lt1"/>
      </a:fontRef>
    </dgm:style>
  </dgm:styleLbl>
  <dgm:styleLbl name="bgSibTrans2D1">
    <dgm:scene3d>
      <a:camera prst="orthographicFront"/>
      <a:lightRig rig="threePt" dir="t"/>
    </dgm:scene3d>
    <dgm:sp3d/>
    <dgm:txPr>
      <a:bodyPr/>
      <a:p>
        <a:pPr>
          <a:defRPr/>
        </a:pPr>
        <a:endParaRPr/>
      </a:p>
    </dgm:txPr>
    <dgm:style>
      <a:lnRef idx="0">
        <a:srgbClr val="000000"/>
      </a:lnRef>
      <a:fillRef idx="1">
        <a:srgbClr val="000000"/>
      </a:fillRef>
      <a:effectRef idx="0">
        <a:srgbClr val="000000"/>
      </a:effectRef>
      <a:fontRef idx="minor">
        <a:schemeClr val="lt1"/>
      </a:fontRef>
    </dgm:style>
  </dgm:styleLbl>
  <dgm:styleLbl name="sibTrans1D1">
    <dgm:scene3d>
      <a:camera prst="orthographicFront"/>
      <a:lightRig rig="threePt" dir="t"/>
    </dgm:scene3d>
    <dgm:sp3d/>
    <dgm:txPr>
      <a:bodyPr/>
      <a:p>
        <a:pPr>
          <a:defRPr/>
        </a:pPr>
        <a:endParaRPr/>
      </a:p>
    </dgm:txPr>
    <dgm:style>
      <a:lnRef idx="1">
        <a:srgbClr val="000000"/>
      </a:lnRef>
      <a:fillRef idx="0">
        <a:srgbClr val="000000"/>
      </a:fillRef>
      <a:effectRef idx="0">
        <a:srgbClr val="000000"/>
      </a:effectRef>
      <a:fontRef idx="minor"/>
    </dgm:style>
  </dgm:styleLbl>
  <dgm:styleLbl name="callout">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asst0">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asst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asst2">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asst3">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asst4">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parChTrans2D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parChTrans2D2">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parChTrans2D3">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parChTrans2D4">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parChTrans1D1">
    <dgm:scene3d>
      <a:camera prst="orthographicFront"/>
      <a:lightRig rig="threePt" dir="t"/>
    </dgm:scene3d>
    <dgm:sp3d/>
    <dgm:txPr>
      <a:bodyPr/>
      <a:p>
        <a:pPr>
          <a:defRPr/>
        </a:pPr>
        <a:endParaRPr/>
      </a:p>
    </dgm:txPr>
    <dgm:style>
      <a:lnRef idx="2">
        <a:srgbClr val="000000"/>
      </a:lnRef>
      <a:fillRef idx="0">
        <a:srgbClr val="000000"/>
      </a:fillRef>
      <a:effectRef idx="0">
        <a:srgbClr val="000000"/>
      </a:effectRef>
      <a:fontRef idx="minor"/>
    </dgm:style>
  </dgm:styleLbl>
  <dgm:styleLbl name="parChTrans1D2">
    <dgm:scene3d>
      <a:camera prst="orthographicFront"/>
      <a:lightRig rig="threePt" dir="t"/>
    </dgm:scene3d>
    <dgm:sp3d/>
    <dgm:txPr>
      <a:bodyPr/>
      <a:p>
        <a:pPr>
          <a:defRPr/>
        </a:pPr>
        <a:endParaRPr/>
      </a:p>
    </dgm:txPr>
    <dgm:style>
      <a:lnRef idx="2">
        <a:srgbClr val="000000"/>
      </a:lnRef>
      <a:fillRef idx="0">
        <a:srgbClr val="000000"/>
      </a:fillRef>
      <a:effectRef idx="0">
        <a:srgbClr val="000000"/>
      </a:effectRef>
      <a:fontRef idx="minor"/>
    </dgm:style>
  </dgm:styleLbl>
  <dgm:styleLbl name="parChTrans1D3">
    <dgm:scene3d>
      <a:camera prst="orthographicFront"/>
      <a:lightRig rig="threePt" dir="t"/>
    </dgm:scene3d>
    <dgm:sp3d/>
    <dgm:txPr>
      <a:bodyPr/>
      <a:p>
        <a:pPr>
          <a:defRPr/>
        </a:pPr>
        <a:endParaRPr/>
      </a:p>
    </dgm:txPr>
    <dgm:style>
      <a:lnRef idx="2">
        <a:srgbClr val="000000"/>
      </a:lnRef>
      <a:fillRef idx="0">
        <a:srgbClr val="000000"/>
      </a:fillRef>
      <a:effectRef idx="0">
        <a:srgbClr val="000000"/>
      </a:effectRef>
      <a:fontRef idx="minor"/>
    </dgm:style>
  </dgm:styleLbl>
  <dgm:styleLbl name="parChTrans1D4">
    <dgm:scene3d>
      <a:camera prst="orthographicFront"/>
      <a:lightRig rig="threePt" dir="t"/>
    </dgm:scene3d>
    <dgm:sp3d/>
    <dgm:txPr>
      <a:bodyPr/>
      <a:p>
        <a:pPr>
          <a:defRPr/>
        </a:pPr>
        <a:endParaRPr/>
      </a:p>
    </dgm:txPr>
    <dgm:style>
      <a:lnRef idx="2">
        <a:srgbClr val="000000"/>
      </a:lnRef>
      <a:fillRef idx="0">
        <a:srgbClr val="000000"/>
      </a:fillRef>
      <a:effectRef idx="0">
        <a:srgbClr val="000000"/>
      </a:effectRef>
      <a:fontRef idx="minor"/>
    </dgm:style>
  </dgm:styleLbl>
  <dgm:styleLbl name="fgAcc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conFgAcc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alignAcc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trAlignAcc1">
    <dgm:scene3d>
      <a:camera prst="orthographicFront"/>
      <a:lightRig rig="threePt" dir="t"/>
    </dgm:scene3d>
    <dgm:sp3d/>
    <dgm:txPr>
      <a:bodyPr/>
      <a:p>
        <a:pPr>
          <a:defRPr/>
        </a:pPr>
        <a:endParaRPr/>
      </a:p>
    </dgm:txPr>
    <dgm:style>
      <a:lnRef idx="1">
        <a:srgbClr val="000000"/>
      </a:lnRef>
      <a:fillRef idx="1">
        <a:srgbClr val="000000"/>
      </a:fillRef>
      <a:effectRef idx="0">
        <a:srgbClr val="000000"/>
      </a:effectRef>
      <a:fontRef idx="minor"/>
    </dgm:style>
  </dgm:styleLbl>
  <dgm:styleLbl name="bgAcc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solidFgAcc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solidAlignAcc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solidBgAcc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fgAccFollowNode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alignAccFollowNode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bgAccFollowNode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fgAcc0">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fgAcc2">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fgAcc3">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fgAcc4">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bgShp">
    <dgm:scene3d>
      <a:camera prst="orthographicFront"/>
      <a:lightRig rig="threePt" dir="t"/>
    </dgm:scene3d>
    <dgm:sp3d/>
    <dgm:txPr>
      <a:bodyPr/>
      <a:p>
        <a:pPr>
          <a:defRPr/>
        </a:pPr>
        <a:endParaRPr/>
      </a:p>
    </dgm:txPr>
    <dgm:style>
      <a:lnRef idx="0">
        <a:srgbClr val="000000"/>
      </a:lnRef>
      <a:fillRef idx="1">
        <a:srgbClr val="000000"/>
      </a:fillRef>
      <a:effectRef idx="0">
        <a:srgbClr val="000000"/>
      </a:effectRef>
      <a:fontRef idx="minor"/>
    </dgm:style>
  </dgm:styleLbl>
  <dgm:styleLbl name="dkBgShp">
    <dgm:scene3d>
      <a:camera prst="orthographicFront"/>
      <a:lightRig rig="threePt" dir="t"/>
    </dgm:scene3d>
    <dgm:sp3d/>
    <dgm:txPr>
      <a:bodyPr/>
      <a:p>
        <a:pPr>
          <a:defRPr/>
        </a:pPr>
        <a:endParaRPr/>
      </a:p>
    </dgm:txPr>
    <dgm:style>
      <a:lnRef idx="0">
        <a:srgbClr val="000000"/>
      </a:lnRef>
      <a:fillRef idx="1">
        <a:srgbClr val="000000"/>
      </a:fillRef>
      <a:effectRef idx="0">
        <a:srgbClr val="000000"/>
      </a:effectRef>
      <a:fontRef idx="minor"/>
    </dgm:style>
  </dgm:styleLbl>
  <dgm:styleLbl name="trBgShp">
    <dgm:scene3d>
      <a:camera prst="orthographicFront"/>
      <a:lightRig rig="threePt" dir="t"/>
    </dgm:scene3d>
    <dgm:sp3d/>
    <dgm:txPr>
      <a:bodyPr/>
      <a:p>
        <a:pPr>
          <a:defRPr/>
        </a:pPr>
        <a:endParaRPr/>
      </a:p>
    </dgm:txPr>
    <dgm:style>
      <a:lnRef idx="0">
        <a:srgbClr val="000000"/>
      </a:lnRef>
      <a:fillRef idx="1">
        <a:srgbClr val="000000"/>
      </a:fillRef>
      <a:effectRef idx="0">
        <a:srgbClr val="000000"/>
      </a:effectRef>
      <a:fontRef idx="minor"/>
    </dgm:style>
  </dgm:styleLbl>
  <dgm:styleLbl name="fgShp">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revTx">
    <dgm:scene3d>
      <a:camera prst="orthographicFront"/>
      <a:lightRig rig="threePt" dir="t"/>
    </dgm:scene3d>
    <dgm:sp3d/>
    <dgm:txPr>
      <a:bodyPr/>
      <a:p>
        <a:pPr>
          <a:defRPr/>
        </a:pPr>
        <a:endParaRPr/>
      </a:p>
    </dgm:txPr>
    <dgm:style>
      <a:lnRef idx="0">
        <a:srgbClr val="000000"/>
      </a:lnRef>
      <a:fillRef idx="0">
        <a:srgbClr val="000000"/>
      </a:fillRef>
      <a:effectRef idx="0">
        <a:srgbClr val="00000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lnNode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vennNode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tx1"/>
      </a:fontRef>
    </dgm:style>
  </dgm:styleLbl>
  <dgm:styleLbl name="alignNode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node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node2">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node3">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node4">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fgImgPlace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alignImgPlace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bgImgPlace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sibTrans2D1">
    <dgm:scene3d>
      <a:camera prst="orthographicFront"/>
      <a:lightRig rig="threePt" dir="t"/>
    </dgm:scene3d>
    <dgm:sp3d/>
    <dgm:txPr>
      <a:bodyPr/>
      <a:p>
        <a:pPr>
          <a:defRPr/>
        </a:pPr>
        <a:endParaRPr/>
      </a:p>
    </dgm:txPr>
    <dgm:style>
      <a:lnRef idx="0">
        <a:srgbClr val="000000"/>
      </a:lnRef>
      <a:fillRef idx="1">
        <a:srgbClr val="000000"/>
      </a:fillRef>
      <a:effectRef idx="0">
        <a:srgbClr val="000000"/>
      </a:effectRef>
      <a:fontRef idx="minor">
        <a:schemeClr val="lt1"/>
      </a:fontRef>
    </dgm:style>
  </dgm:styleLbl>
  <dgm:styleLbl name="fgSibTrans2D1">
    <dgm:scene3d>
      <a:camera prst="orthographicFront"/>
      <a:lightRig rig="threePt" dir="t"/>
    </dgm:scene3d>
    <dgm:sp3d/>
    <dgm:txPr>
      <a:bodyPr/>
      <a:p>
        <a:pPr>
          <a:defRPr/>
        </a:pPr>
        <a:endParaRPr/>
      </a:p>
    </dgm:txPr>
    <dgm:style>
      <a:lnRef idx="0">
        <a:srgbClr val="000000"/>
      </a:lnRef>
      <a:fillRef idx="1">
        <a:srgbClr val="000000"/>
      </a:fillRef>
      <a:effectRef idx="0">
        <a:srgbClr val="000000"/>
      </a:effectRef>
      <a:fontRef idx="minor">
        <a:schemeClr val="lt1"/>
      </a:fontRef>
    </dgm:style>
  </dgm:styleLbl>
  <dgm:styleLbl name="bgSibTrans2D1">
    <dgm:scene3d>
      <a:camera prst="orthographicFront"/>
      <a:lightRig rig="threePt" dir="t"/>
    </dgm:scene3d>
    <dgm:sp3d/>
    <dgm:txPr>
      <a:bodyPr/>
      <a:p>
        <a:pPr>
          <a:defRPr/>
        </a:pPr>
        <a:endParaRPr/>
      </a:p>
    </dgm:txPr>
    <dgm:style>
      <a:lnRef idx="0">
        <a:srgbClr val="000000"/>
      </a:lnRef>
      <a:fillRef idx="1">
        <a:srgbClr val="000000"/>
      </a:fillRef>
      <a:effectRef idx="0">
        <a:srgbClr val="000000"/>
      </a:effectRef>
      <a:fontRef idx="minor">
        <a:schemeClr val="lt1"/>
      </a:fontRef>
    </dgm:style>
  </dgm:styleLbl>
  <dgm:styleLbl name="sibTrans1D1">
    <dgm:scene3d>
      <a:camera prst="orthographicFront"/>
      <a:lightRig rig="threePt" dir="t"/>
    </dgm:scene3d>
    <dgm:sp3d/>
    <dgm:txPr>
      <a:bodyPr/>
      <a:p>
        <a:pPr>
          <a:defRPr/>
        </a:pPr>
        <a:endParaRPr/>
      </a:p>
    </dgm:txPr>
    <dgm:style>
      <a:lnRef idx="1">
        <a:srgbClr val="000000"/>
      </a:lnRef>
      <a:fillRef idx="0">
        <a:srgbClr val="000000"/>
      </a:fillRef>
      <a:effectRef idx="0">
        <a:srgbClr val="000000"/>
      </a:effectRef>
      <a:fontRef idx="minor"/>
    </dgm:style>
  </dgm:styleLbl>
  <dgm:styleLbl name="callout">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asst0">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asst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asst2">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asst3">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asst4">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parChTrans2D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parChTrans2D2">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parChTrans2D3">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parChTrans2D4">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parChTrans1D1">
    <dgm:scene3d>
      <a:camera prst="orthographicFront"/>
      <a:lightRig rig="threePt" dir="t"/>
    </dgm:scene3d>
    <dgm:sp3d/>
    <dgm:txPr>
      <a:bodyPr/>
      <a:p>
        <a:pPr>
          <a:defRPr/>
        </a:pPr>
        <a:endParaRPr/>
      </a:p>
    </dgm:txPr>
    <dgm:style>
      <a:lnRef idx="2">
        <a:srgbClr val="000000"/>
      </a:lnRef>
      <a:fillRef idx="0">
        <a:srgbClr val="000000"/>
      </a:fillRef>
      <a:effectRef idx="0">
        <a:srgbClr val="000000"/>
      </a:effectRef>
      <a:fontRef idx="minor"/>
    </dgm:style>
  </dgm:styleLbl>
  <dgm:styleLbl name="parChTrans1D2">
    <dgm:scene3d>
      <a:camera prst="orthographicFront"/>
      <a:lightRig rig="threePt" dir="t"/>
    </dgm:scene3d>
    <dgm:sp3d/>
    <dgm:txPr>
      <a:bodyPr/>
      <a:p>
        <a:pPr>
          <a:defRPr/>
        </a:pPr>
        <a:endParaRPr/>
      </a:p>
    </dgm:txPr>
    <dgm:style>
      <a:lnRef idx="2">
        <a:srgbClr val="000000"/>
      </a:lnRef>
      <a:fillRef idx="0">
        <a:srgbClr val="000000"/>
      </a:fillRef>
      <a:effectRef idx="0">
        <a:srgbClr val="000000"/>
      </a:effectRef>
      <a:fontRef idx="minor"/>
    </dgm:style>
  </dgm:styleLbl>
  <dgm:styleLbl name="parChTrans1D3">
    <dgm:scene3d>
      <a:camera prst="orthographicFront"/>
      <a:lightRig rig="threePt" dir="t"/>
    </dgm:scene3d>
    <dgm:sp3d/>
    <dgm:txPr>
      <a:bodyPr/>
      <a:p>
        <a:pPr>
          <a:defRPr/>
        </a:pPr>
        <a:endParaRPr/>
      </a:p>
    </dgm:txPr>
    <dgm:style>
      <a:lnRef idx="2">
        <a:srgbClr val="000000"/>
      </a:lnRef>
      <a:fillRef idx="0">
        <a:srgbClr val="000000"/>
      </a:fillRef>
      <a:effectRef idx="0">
        <a:srgbClr val="000000"/>
      </a:effectRef>
      <a:fontRef idx="minor"/>
    </dgm:style>
  </dgm:styleLbl>
  <dgm:styleLbl name="parChTrans1D4">
    <dgm:scene3d>
      <a:camera prst="orthographicFront"/>
      <a:lightRig rig="threePt" dir="t"/>
    </dgm:scene3d>
    <dgm:sp3d/>
    <dgm:txPr>
      <a:bodyPr/>
      <a:p>
        <a:pPr>
          <a:defRPr/>
        </a:pPr>
        <a:endParaRPr/>
      </a:p>
    </dgm:txPr>
    <dgm:style>
      <a:lnRef idx="2">
        <a:srgbClr val="000000"/>
      </a:lnRef>
      <a:fillRef idx="0">
        <a:srgbClr val="000000"/>
      </a:fillRef>
      <a:effectRef idx="0">
        <a:srgbClr val="000000"/>
      </a:effectRef>
      <a:fontRef idx="minor"/>
    </dgm:style>
  </dgm:styleLbl>
  <dgm:styleLbl name="fgAcc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conFgAcc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alignAcc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trAlignAcc1">
    <dgm:scene3d>
      <a:camera prst="orthographicFront"/>
      <a:lightRig rig="threePt" dir="t"/>
    </dgm:scene3d>
    <dgm:sp3d/>
    <dgm:txPr>
      <a:bodyPr/>
      <a:p>
        <a:pPr>
          <a:defRPr/>
        </a:pPr>
        <a:endParaRPr/>
      </a:p>
    </dgm:txPr>
    <dgm:style>
      <a:lnRef idx="1">
        <a:srgbClr val="000000"/>
      </a:lnRef>
      <a:fillRef idx="1">
        <a:srgbClr val="000000"/>
      </a:fillRef>
      <a:effectRef idx="0">
        <a:srgbClr val="000000"/>
      </a:effectRef>
      <a:fontRef idx="minor"/>
    </dgm:style>
  </dgm:styleLbl>
  <dgm:styleLbl name="bgAcc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solidFgAcc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solidAlignAcc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solidBgAcc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fgAccFollowNode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alignAccFollowNode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bgAccFollowNode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fgAcc0">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fgAcc2">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fgAcc3">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fgAcc4">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bgShp">
    <dgm:scene3d>
      <a:camera prst="orthographicFront"/>
      <a:lightRig rig="threePt" dir="t"/>
    </dgm:scene3d>
    <dgm:sp3d/>
    <dgm:txPr>
      <a:bodyPr/>
      <a:p>
        <a:pPr>
          <a:defRPr/>
        </a:pPr>
        <a:endParaRPr/>
      </a:p>
    </dgm:txPr>
    <dgm:style>
      <a:lnRef idx="0">
        <a:srgbClr val="000000"/>
      </a:lnRef>
      <a:fillRef idx="1">
        <a:srgbClr val="000000"/>
      </a:fillRef>
      <a:effectRef idx="0">
        <a:srgbClr val="000000"/>
      </a:effectRef>
      <a:fontRef idx="minor"/>
    </dgm:style>
  </dgm:styleLbl>
  <dgm:styleLbl name="dkBgShp">
    <dgm:scene3d>
      <a:camera prst="orthographicFront"/>
      <a:lightRig rig="threePt" dir="t"/>
    </dgm:scene3d>
    <dgm:sp3d/>
    <dgm:txPr>
      <a:bodyPr/>
      <a:p>
        <a:pPr>
          <a:defRPr/>
        </a:pPr>
        <a:endParaRPr/>
      </a:p>
    </dgm:txPr>
    <dgm:style>
      <a:lnRef idx="0">
        <a:srgbClr val="000000"/>
      </a:lnRef>
      <a:fillRef idx="1">
        <a:srgbClr val="000000"/>
      </a:fillRef>
      <a:effectRef idx="0">
        <a:srgbClr val="000000"/>
      </a:effectRef>
      <a:fontRef idx="minor"/>
    </dgm:style>
  </dgm:styleLbl>
  <dgm:styleLbl name="trBgShp">
    <dgm:scene3d>
      <a:camera prst="orthographicFront"/>
      <a:lightRig rig="threePt" dir="t"/>
    </dgm:scene3d>
    <dgm:sp3d/>
    <dgm:txPr>
      <a:bodyPr/>
      <a:p>
        <a:pPr>
          <a:defRPr/>
        </a:pPr>
        <a:endParaRPr/>
      </a:p>
    </dgm:txPr>
    <dgm:style>
      <a:lnRef idx="0">
        <a:srgbClr val="000000"/>
      </a:lnRef>
      <a:fillRef idx="1">
        <a:srgbClr val="000000"/>
      </a:fillRef>
      <a:effectRef idx="0">
        <a:srgbClr val="000000"/>
      </a:effectRef>
      <a:fontRef idx="minor"/>
    </dgm:style>
  </dgm:styleLbl>
  <dgm:styleLbl name="fgShp">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revTx">
    <dgm:scene3d>
      <a:camera prst="orthographicFront"/>
      <a:lightRig rig="threePt" dir="t"/>
    </dgm:scene3d>
    <dgm:sp3d/>
    <dgm:txPr>
      <a:bodyPr/>
      <a:p>
        <a:pPr>
          <a:defRPr/>
        </a:pPr>
        <a:endParaRPr/>
      </a:p>
    </dgm:txPr>
    <dgm:style>
      <a:lnRef idx="0">
        <a:srgbClr val="000000"/>
      </a:lnRef>
      <a:fillRef idx="0">
        <a:srgbClr val="000000"/>
      </a:fillRef>
      <a:effectRef idx="0">
        <a:srgbClr val="00000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lnNode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vennNode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tx1"/>
      </a:fontRef>
    </dgm:style>
  </dgm:styleLbl>
  <dgm:styleLbl name="alignNode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node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node2">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node3">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node4">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fgImgPlace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alignImgPlace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bgImgPlace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sibTrans2D1">
    <dgm:scene3d>
      <a:camera prst="orthographicFront"/>
      <a:lightRig rig="threePt" dir="t"/>
    </dgm:scene3d>
    <dgm:sp3d/>
    <dgm:txPr>
      <a:bodyPr/>
      <a:p>
        <a:pPr>
          <a:defRPr/>
        </a:pPr>
        <a:endParaRPr/>
      </a:p>
    </dgm:txPr>
    <dgm:style>
      <a:lnRef idx="0">
        <a:srgbClr val="000000"/>
      </a:lnRef>
      <a:fillRef idx="1">
        <a:srgbClr val="000000"/>
      </a:fillRef>
      <a:effectRef idx="0">
        <a:srgbClr val="000000"/>
      </a:effectRef>
      <a:fontRef idx="minor">
        <a:schemeClr val="lt1"/>
      </a:fontRef>
    </dgm:style>
  </dgm:styleLbl>
  <dgm:styleLbl name="fgSibTrans2D1">
    <dgm:scene3d>
      <a:camera prst="orthographicFront"/>
      <a:lightRig rig="threePt" dir="t"/>
    </dgm:scene3d>
    <dgm:sp3d/>
    <dgm:txPr>
      <a:bodyPr/>
      <a:p>
        <a:pPr>
          <a:defRPr/>
        </a:pPr>
        <a:endParaRPr/>
      </a:p>
    </dgm:txPr>
    <dgm:style>
      <a:lnRef idx="0">
        <a:srgbClr val="000000"/>
      </a:lnRef>
      <a:fillRef idx="1">
        <a:srgbClr val="000000"/>
      </a:fillRef>
      <a:effectRef idx="0">
        <a:srgbClr val="000000"/>
      </a:effectRef>
      <a:fontRef idx="minor">
        <a:schemeClr val="lt1"/>
      </a:fontRef>
    </dgm:style>
  </dgm:styleLbl>
  <dgm:styleLbl name="bgSibTrans2D1">
    <dgm:scene3d>
      <a:camera prst="orthographicFront"/>
      <a:lightRig rig="threePt" dir="t"/>
    </dgm:scene3d>
    <dgm:sp3d/>
    <dgm:txPr>
      <a:bodyPr/>
      <a:p>
        <a:pPr>
          <a:defRPr/>
        </a:pPr>
        <a:endParaRPr/>
      </a:p>
    </dgm:txPr>
    <dgm:style>
      <a:lnRef idx="0">
        <a:srgbClr val="000000"/>
      </a:lnRef>
      <a:fillRef idx="1">
        <a:srgbClr val="000000"/>
      </a:fillRef>
      <a:effectRef idx="0">
        <a:srgbClr val="000000"/>
      </a:effectRef>
      <a:fontRef idx="minor">
        <a:schemeClr val="lt1"/>
      </a:fontRef>
    </dgm:style>
  </dgm:styleLbl>
  <dgm:styleLbl name="sibTrans1D1">
    <dgm:scene3d>
      <a:camera prst="orthographicFront"/>
      <a:lightRig rig="threePt" dir="t"/>
    </dgm:scene3d>
    <dgm:sp3d/>
    <dgm:txPr>
      <a:bodyPr/>
      <a:p>
        <a:pPr>
          <a:defRPr/>
        </a:pPr>
        <a:endParaRPr/>
      </a:p>
    </dgm:txPr>
    <dgm:style>
      <a:lnRef idx="1">
        <a:srgbClr val="000000"/>
      </a:lnRef>
      <a:fillRef idx="0">
        <a:srgbClr val="000000"/>
      </a:fillRef>
      <a:effectRef idx="0">
        <a:srgbClr val="000000"/>
      </a:effectRef>
      <a:fontRef idx="minor"/>
    </dgm:style>
  </dgm:styleLbl>
  <dgm:styleLbl name="callout">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asst0">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asst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asst2">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asst3">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asst4">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parChTrans2D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parChTrans2D2">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parChTrans2D3">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parChTrans2D4">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parChTrans1D1">
    <dgm:scene3d>
      <a:camera prst="orthographicFront"/>
      <a:lightRig rig="threePt" dir="t"/>
    </dgm:scene3d>
    <dgm:sp3d/>
    <dgm:txPr>
      <a:bodyPr/>
      <a:p>
        <a:pPr>
          <a:defRPr/>
        </a:pPr>
        <a:endParaRPr/>
      </a:p>
    </dgm:txPr>
    <dgm:style>
      <a:lnRef idx="2">
        <a:srgbClr val="000000"/>
      </a:lnRef>
      <a:fillRef idx="0">
        <a:srgbClr val="000000"/>
      </a:fillRef>
      <a:effectRef idx="0">
        <a:srgbClr val="000000"/>
      </a:effectRef>
      <a:fontRef idx="minor"/>
    </dgm:style>
  </dgm:styleLbl>
  <dgm:styleLbl name="parChTrans1D2">
    <dgm:scene3d>
      <a:camera prst="orthographicFront"/>
      <a:lightRig rig="threePt" dir="t"/>
    </dgm:scene3d>
    <dgm:sp3d/>
    <dgm:txPr>
      <a:bodyPr/>
      <a:p>
        <a:pPr>
          <a:defRPr/>
        </a:pPr>
        <a:endParaRPr/>
      </a:p>
    </dgm:txPr>
    <dgm:style>
      <a:lnRef idx="2">
        <a:srgbClr val="000000"/>
      </a:lnRef>
      <a:fillRef idx="0">
        <a:srgbClr val="000000"/>
      </a:fillRef>
      <a:effectRef idx="0">
        <a:srgbClr val="000000"/>
      </a:effectRef>
      <a:fontRef idx="minor"/>
    </dgm:style>
  </dgm:styleLbl>
  <dgm:styleLbl name="parChTrans1D3">
    <dgm:scene3d>
      <a:camera prst="orthographicFront"/>
      <a:lightRig rig="threePt" dir="t"/>
    </dgm:scene3d>
    <dgm:sp3d/>
    <dgm:txPr>
      <a:bodyPr/>
      <a:p>
        <a:pPr>
          <a:defRPr/>
        </a:pPr>
        <a:endParaRPr/>
      </a:p>
    </dgm:txPr>
    <dgm:style>
      <a:lnRef idx="2">
        <a:srgbClr val="000000"/>
      </a:lnRef>
      <a:fillRef idx="0">
        <a:srgbClr val="000000"/>
      </a:fillRef>
      <a:effectRef idx="0">
        <a:srgbClr val="000000"/>
      </a:effectRef>
      <a:fontRef idx="minor"/>
    </dgm:style>
  </dgm:styleLbl>
  <dgm:styleLbl name="parChTrans1D4">
    <dgm:scene3d>
      <a:camera prst="orthographicFront"/>
      <a:lightRig rig="threePt" dir="t"/>
    </dgm:scene3d>
    <dgm:sp3d/>
    <dgm:txPr>
      <a:bodyPr/>
      <a:p>
        <a:pPr>
          <a:defRPr/>
        </a:pPr>
        <a:endParaRPr/>
      </a:p>
    </dgm:txPr>
    <dgm:style>
      <a:lnRef idx="2">
        <a:srgbClr val="000000"/>
      </a:lnRef>
      <a:fillRef idx="0">
        <a:srgbClr val="000000"/>
      </a:fillRef>
      <a:effectRef idx="0">
        <a:srgbClr val="000000"/>
      </a:effectRef>
      <a:fontRef idx="minor"/>
    </dgm:style>
  </dgm:styleLbl>
  <dgm:styleLbl name="fgAcc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conFgAcc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alignAcc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trAlignAcc1">
    <dgm:scene3d>
      <a:camera prst="orthographicFront"/>
      <a:lightRig rig="threePt" dir="t"/>
    </dgm:scene3d>
    <dgm:sp3d/>
    <dgm:txPr>
      <a:bodyPr/>
      <a:p>
        <a:pPr>
          <a:defRPr/>
        </a:pPr>
        <a:endParaRPr/>
      </a:p>
    </dgm:txPr>
    <dgm:style>
      <a:lnRef idx="1">
        <a:srgbClr val="000000"/>
      </a:lnRef>
      <a:fillRef idx="1">
        <a:srgbClr val="000000"/>
      </a:fillRef>
      <a:effectRef idx="0">
        <a:srgbClr val="000000"/>
      </a:effectRef>
      <a:fontRef idx="minor"/>
    </dgm:style>
  </dgm:styleLbl>
  <dgm:styleLbl name="bgAcc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solidFgAcc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solidAlignAcc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solidBgAcc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fgAccFollowNode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alignAccFollowNode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bgAccFollowNode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fgAcc0">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fgAcc2">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fgAcc3">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fgAcc4">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bgShp">
    <dgm:scene3d>
      <a:camera prst="orthographicFront"/>
      <a:lightRig rig="threePt" dir="t"/>
    </dgm:scene3d>
    <dgm:sp3d/>
    <dgm:txPr>
      <a:bodyPr/>
      <a:p>
        <a:pPr>
          <a:defRPr/>
        </a:pPr>
        <a:endParaRPr/>
      </a:p>
    </dgm:txPr>
    <dgm:style>
      <a:lnRef idx="0">
        <a:srgbClr val="000000"/>
      </a:lnRef>
      <a:fillRef idx="1">
        <a:srgbClr val="000000"/>
      </a:fillRef>
      <a:effectRef idx="0">
        <a:srgbClr val="000000"/>
      </a:effectRef>
      <a:fontRef idx="minor"/>
    </dgm:style>
  </dgm:styleLbl>
  <dgm:styleLbl name="dkBgShp">
    <dgm:scene3d>
      <a:camera prst="orthographicFront"/>
      <a:lightRig rig="threePt" dir="t"/>
    </dgm:scene3d>
    <dgm:sp3d/>
    <dgm:txPr>
      <a:bodyPr/>
      <a:p>
        <a:pPr>
          <a:defRPr/>
        </a:pPr>
        <a:endParaRPr/>
      </a:p>
    </dgm:txPr>
    <dgm:style>
      <a:lnRef idx="0">
        <a:srgbClr val="000000"/>
      </a:lnRef>
      <a:fillRef idx="1">
        <a:srgbClr val="000000"/>
      </a:fillRef>
      <a:effectRef idx="0">
        <a:srgbClr val="000000"/>
      </a:effectRef>
      <a:fontRef idx="minor"/>
    </dgm:style>
  </dgm:styleLbl>
  <dgm:styleLbl name="trBgShp">
    <dgm:scene3d>
      <a:camera prst="orthographicFront"/>
      <a:lightRig rig="threePt" dir="t"/>
    </dgm:scene3d>
    <dgm:sp3d/>
    <dgm:txPr>
      <a:bodyPr/>
      <a:p>
        <a:pPr>
          <a:defRPr/>
        </a:pPr>
        <a:endParaRPr/>
      </a:p>
    </dgm:txPr>
    <dgm:style>
      <a:lnRef idx="0">
        <a:srgbClr val="000000"/>
      </a:lnRef>
      <a:fillRef idx="1">
        <a:srgbClr val="000000"/>
      </a:fillRef>
      <a:effectRef idx="0">
        <a:srgbClr val="000000"/>
      </a:effectRef>
      <a:fontRef idx="minor"/>
    </dgm:style>
  </dgm:styleLbl>
  <dgm:styleLbl name="fgShp">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revTx">
    <dgm:scene3d>
      <a:camera prst="orthographicFront"/>
      <a:lightRig rig="threePt" dir="t"/>
    </dgm:scene3d>
    <dgm:sp3d/>
    <dgm:txPr>
      <a:bodyPr/>
      <a:p>
        <a:pPr>
          <a:defRPr/>
        </a:pPr>
        <a:endParaRPr/>
      </a:p>
    </dgm:txPr>
    <dgm:style>
      <a:lnRef idx="0">
        <a:srgbClr val="000000"/>
      </a:lnRef>
      <a:fillRef idx="0">
        <a:srgbClr val="000000"/>
      </a:fillRef>
      <a:effectRef idx="0">
        <a:srgbClr val="00000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lnNode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vennNode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tx1"/>
      </a:fontRef>
    </dgm:style>
  </dgm:styleLbl>
  <dgm:styleLbl name="alignNode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node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node2">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node3">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node4">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fgImgPlace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alignImgPlace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bgImgPlace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sibTrans2D1">
    <dgm:scene3d>
      <a:camera prst="orthographicFront"/>
      <a:lightRig rig="threePt" dir="t"/>
    </dgm:scene3d>
    <dgm:sp3d/>
    <dgm:txPr>
      <a:bodyPr/>
      <a:p>
        <a:pPr>
          <a:defRPr/>
        </a:pPr>
        <a:endParaRPr/>
      </a:p>
    </dgm:txPr>
    <dgm:style>
      <a:lnRef idx="0">
        <a:srgbClr val="000000"/>
      </a:lnRef>
      <a:fillRef idx="1">
        <a:srgbClr val="000000"/>
      </a:fillRef>
      <a:effectRef idx="0">
        <a:srgbClr val="000000"/>
      </a:effectRef>
      <a:fontRef idx="minor">
        <a:schemeClr val="lt1"/>
      </a:fontRef>
    </dgm:style>
  </dgm:styleLbl>
  <dgm:styleLbl name="fgSibTrans2D1">
    <dgm:scene3d>
      <a:camera prst="orthographicFront"/>
      <a:lightRig rig="threePt" dir="t"/>
    </dgm:scene3d>
    <dgm:sp3d/>
    <dgm:txPr>
      <a:bodyPr/>
      <a:p>
        <a:pPr>
          <a:defRPr/>
        </a:pPr>
        <a:endParaRPr/>
      </a:p>
    </dgm:txPr>
    <dgm:style>
      <a:lnRef idx="0">
        <a:srgbClr val="000000"/>
      </a:lnRef>
      <a:fillRef idx="1">
        <a:srgbClr val="000000"/>
      </a:fillRef>
      <a:effectRef idx="0">
        <a:srgbClr val="000000"/>
      </a:effectRef>
      <a:fontRef idx="minor">
        <a:schemeClr val="lt1"/>
      </a:fontRef>
    </dgm:style>
  </dgm:styleLbl>
  <dgm:styleLbl name="bgSibTrans2D1">
    <dgm:scene3d>
      <a:camera prst="orthographicFront"/>
      <a:lightRig rig="threePt" dir="t"/>
    </dgm:scene3d>
    <dgm:sp3d/>
    <dgm:txPr>
      <a:bodyPr/>
      <a:p>
        <a:pPr>
          <a:defRPr/>
        </a:pPr>
        <a:endParaRPr/>
      </a:p>
    </dgm:txPr>
    <dgm:style>
      <a:lnRef idx="0">
        <a:srgbClr val="000000"/>
      </a:lnRef>
      <a:fillRef idx="1">
        <a:srgbClr val="000000"/>
      </a:fillRef>
      <a:effectRef idx="0">
        <a:srgbClr val="000000"/>
      </a:effectRef>
      <a:fontRef idx="minor">
        <a:schemeClr val="lt1"/>
      </a:fontRef>
    </dgm:style>
  </dgm:styleLbl>
  <dgm:styleLbl name="sibTrans1D1">
    <dgm:scene3d>
      <a:camera prst="orthographicFront"/>
      <a:lightRig rig="threePt" dir="t"/>
    </dgm:scene3d>
    <dgm:sp3d/>
    <dgm:txPr>
      <a:bodyPr/>
      <a:p>
        <a:pPr>
          <a:defRPr/>
        </a:pPr>
        <a:endParaRPr/>
      </a:p>
    </dgm:txPr>
    <dgm:style>
      <a:lnRef idx="1">
        <a:srgbClr val="000000"/>
      </a:lnRef>
      <a:fillRef idx="0">
        <a:srgbClr val="000000"/>
      </a:fillRef>
      <a:effectRef idx="0">
        <a:srgbClr val="000000"/>
      </a:effectRef>
      <a:fontRef idx="minor"/>
    </dgm:style>
  </dgm:styleLbl>
  <dgm:styleLbl name="callout">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asst0">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asst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asst2">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asst3">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asst4">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parChTrans2D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parChTrans2D2">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parChTrans2D3">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parChTrans2D4">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parChTrans1D1">
    <dgm:scene3d>
      <a:camera prst="orthographicFront"/>
      <a:lightRig rig="threePt" dir="t"/>
    </dgm:scene3d>
    <dgm:sp3d/>
    <dgm:txPr>
      <a:bodyPr/>
      <a:p>
        <a:pPr>
          <a:defRPr/>
        </a:pPr>
        <a:endParaRPr/>
      </a:p>
    </dgm:txPr>
    <dgm:style>
      <a:lnRef idx="2">
        <a:srgbClr val="000000"/>
      </a:lnRef>
      <a:fillRef idx="0">
        <a:srgbClr val="000000"/>
      </a:fillRef>
      <a:effectRef idx="0">
        <a:srgbClr val="000000"/>
      </a:effectRef>
      <a:fontRef idx="minor"/>
    </dgm:style>
  </dgm:styleLbl>
  <dgm:styleLbl name="parChTrans1D2">
    <dgm:scene3d>
      <a:camera prst="orthographicFront"/>
      <a:lightRig rig="threePt" dir="t"/>
    </dgm:scene3d>
    <dgm:sp3d/>
    <dgm:txPr>
      <a:bodyPr/>
      <a:p>
        <a:pPr>
          <a:defRPr/>
        </a:pPr>
        <a:endParaRPr/>
      </a:p>
    </dgm:txPr>
    <dgm:style>
      <a:lnRef idx="2">
        <a:srgbClr val="000000"/>
      </a:lnRef>
      <a:fillRef idx="0">
        <a:srgbClr val="000000"/>
      </a:fillRef>
      <a:effectRef idx="0">
        <a:srgbClr val="000000"/>
      </a:effectRef>
      <a:fontRef idx="minor"/>
    </dgm:style>
  </dgm:styleLbl>
  <dgm:styleLbl name="parChTrans1D3">
    <dgm:scene3d>
      <a:camera prst="orthographicFront"/>
      <a:lightRig rig="threePt" dir="t"/>
    </dgm:scene3d>
    <dgm:sp3d/>
    <dgm:txPr>
      <a:bodyPr/>
      <a:p>
        <a:pPr>
          <a:defRPr/>
        </a:pPr>
        <a:endParaRPr/>
      </a:p>
    </dgm:txPr>
    <dgm:style>
      <a:lnRef idx="2">
        <a:srgbClr val="000000"/>
      </a:lnRef>
      <a:fillRef idx="0">
        <a:srgbClr val="000000"/>
      </a:fillRef>
      <a:effectRef idx="0">
        <a:srgbClr val="000000"/>
      </a:effectRef>
      <a:fontRef idx="minor"/>
    </dgm:style>
  </dgm:styleLbl>
  <dgm:styleLbl name="parChTrans1D4">
    <dgm:scene3d>
      <a:camera prst="orthographicFront"/>
      <a:lightRig rig="threePt" dir="t"/>
    </dgm:scene3d>
    <dgm:sp3d/>
    <dgm:txPr>
      <a:bodyPr/>
      <a:p>
        <a:pPr>
          <a:defRPr/>
        </a:pPr>
        <a:endParaRPr/>
      </a:p>
    </dgm:txPr>
    <dgm:style>
      <a:lnRef idx="2">
        <a:srgbClr val="000000"/>
      </a:lnRef>
      <a:fillRef idx="0">
        <a:srgbClr val="000000"/>
      </a:fillRef>
      <a:effectRef idx="0">
        <a:srgbClr val="000000"/>
      </a:effectRef>
      <a:fontRef idx="minor"/>
    </dgm:style>
  </dgm:styleLbl>
  <dgm:styleLbl name="fgAcc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conFgAcc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alignAcc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trAlignAcc1">
    <dgm:scene3d>
      <a:camera prst="orthographicFront"/>
      <a:lightRig rig="threePt" dir="t"/>
    </dgm:scene3d>
    <dgm:sp3d/>
    <dgm:txPr>
      <a:bodyPr/>
      <a:p>
        <a:pPr>
          <a:defRPr/>
        </a:pPr>
        <a:endParaRPr/>
      </a:p>
    </dgm:txPr>
    <dgm:style>
      <a:lnRef idx="1">
        <a:srgbClr val="000000"/>
      </a:lnRef>
      <a:fillRef idx="1">
        <a:srgbClr val="000000"/>
      </a:fillRef>
      <a:effectRef idx="0">
        <a:srgbClr val="000000"/>
      </a:effectRef>
      <a:fontRef idx="minor"/>
    </dgm:style>
  </dgm:styleLbl>
  <dgm:styleLbl name="bgAcc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solidFgAcc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solidAlignAcc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solidBgAcc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fgAccFollowNode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alignAccFollowNode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bgAccFollowNode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fgAcc0">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fgAcc2">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fgAcc3">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fgAcc4">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bgShp">
    <dgm:scene3d>
      <a:camera prst="orthographicFront"/>
      <a:lightRig rig="threePt" dir="t"/>
    </dgm:scene3d>
    <dgm:sp3d/>
    <dgm:txPr>
      <a:bodyPr/>
      <a:p>
        <a:pPr>
          <a:defRPr/>
        </a:pPr>
        <a:endParaRPr/>
      </a:p>
    </dgm:txPr>
    <dgm:style>
      <a:lnRef idx="0">
        <a:srgbClr val="000000"/>
      </a:lnRef>
      <a:fillRef idx="1">
        <a:srgbClr val="000000"/>
      </a:fillRef>
      <a:effectRef idx="0">
        <a:srgbClr val="000000"/>
      </a:effectRef>
      <a:fontRef idx="minor"/>
    </dgm:style>
  </dgm:styleLbl>
  <dgm:styleLbl name="dkBgShp">
    <dgm:scene3d>
      <a:camera prst="orthographicFront"/>
      <a:lightRig rig="threePt" dir="t"/>
    </dgm:scene3d>
    <dgm:sp3d/>
    <dgm:txPr>
      <a:bodyPr/>
      <a:p>
        <a:pPr>
          <a:defRPr/>
        </a:pPr>
        <a:endParaRPr/>
      </a:p>
    </dgm:txPr>
    <dgm:style>
      <a:lnRef idx="0">
        <a:srgbClr val="000000"/>
      </a:lnRef>
      <a:fillRef idx="1">
        <a:srgbClr val="000000"/>
      </a:fillRef>
      <a:effectRef idx="0">
        <a:srgbClr val="000000"/>
      </a:effectRef>
      <a:fontRef idx="minor"/>
    </dgm:style>
  </dgm:styleLbl>
  <dgm:styleLbl name="trBgShp">
    <dgm:scene3d>
      <a:camera prst="orthographicFront"/>
      <a:lightRig rig="threePt" dir="t"/>
    </dgm:scene3d>
    <dgm:sp3d/>
    <dgm:txPr>
      <a:bodyPr/>
      <a:p>
        <a:pPr>
          <a:defRPr/>
        </a:pPr>
        <a:endParaRPr/>
      </a:p>
    </dgm:txPr>
    <dgm:style>
      <a:lnRef idx="0">
        <a:srgbClr val="000000"/>
      </a:lnRef>
      <a:fillRef idx="1">
        <a:srgbClr val="000000"/>
      </a:fillRef>
      <a:effectRef idx="0">
        <a:srgbClr val="000000"/>
      </a:effectRef>
      <a:fontRef idx="minor"/>
    </dgm:style>
  </dgm:styleLbl>
  <dgm:styleLbl name="fgShp">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revTx">
    <dgm:scene3d>
      <a:camera prst="orthographicFront"/>
      <a:lightRig rig="threePt" dir="t"/>
    </dgm:scene3d>
    <dgm:sp3d/>
    <dgm:txPr>
      <a:bodyPr/>
      <a:p>
        <a:pPr>
          <a:defRPr/>
        </a:pPr>
        <a:endParaRPr/>
      </a:p>
    </dgm:txPr>
    <dgm:style>
      <a:lnRef idx="0">
        <a:srgbClr val="000000"/>
      </a:lnRef>
      <a:fillRef idx="0">
        <a:srgbClr val="000000"/>
      </a:fillRef>
      <a:effectRef idx="0">
        <a:srgbClr val="00000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lnNode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vennNode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tx1"/>
      </a:fontRef>
    </dgm:style>
  </dgm:styleLbl>
  <dgm:styleLbl name="alignNode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node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node2">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node3">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node4">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fgImgPlace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alignImgPlace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bgImgPlace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sibTrans2D1">
    <dgm:scene3d>
      <a:camera prst="orthographicFront"/>
      <a:lightRig rig="threePt" dir="t"/>
    </dgm:scene3d>
    <dgm:sp3d/>
    <dgm:txPr>
      <a:bodyPr/>
      <a:p>
        <a:pPr>
          <a:defRPr/>
        </a:pPr>
        <a:endParaRPr/>
      </a:p>
    </dgm:txPr>
    <dgm:style>
      <a:lnRef idx="0">
        <a:srgbClr val="000000"/>
      </a:lnRef>
      <a:fillRef idx="1">
        <a:srgbClr val="000000"/>
      </a:fillRef>
      <a:effectRef idx="0">
        <a:srgbClr val="000000"/>
      </a:effectRef>
      <a:fontRef idx="minor">
        <a:schemeClr val="lt1"/>
      </a:fontRef>
    </dgm:style>
  </dgm:styleLbl>
  <dgm:styleLbl name="fgSibTrans2D1">
    <dgm:scene3d>
      <a:camera prst="orthographicFront"/>
      <a:lightRig rig="threePt" dir="t"/>
    </dgm:scene3d>
    <dgm:sp3d/>
    <dgm:txPr>
      <a:bodyPr/>
      <a:p>
        <a:pPr>
          <a:defRPr/>
        </a:pPr>
        <a:endParaRPr/>
      </a:p>
    </dgm:txPr>
    <dgm:style>
      <a:lnRef idx="0">
        <a:srgbClr val="000000"/>
      </a:lnRef>
      <a:fillRef idx="1">
        <a:srgbClr val="000000"/>
      </a:fillRef>
      <a:effectRef idx="0">
        <a:srgbClr val="000000"/>
      </a:effectRef>
      <a:fontRef idx="minor">
        <a:schemeClr val="lt1"/>
      </a:fontRef>
    </dgm:style>
  </dgm:styleLbl>
  <dgm:styleLbl name="bgSibTrans2D1">
    <dgm:scene3d>
      <a:camera prst="orthographicFront"/>
      <a:lightRig rig="threePt" dir="t"/>
    </dgm:scene3d>
    <dgm:sp3d/>
    <dgm:txPr>
      <a:bodyPr/>
      <a:p>
        <a:pPr>
          <a:defRPr/>
        </a:pPr>
        <a:endParaRPr/>
      </a:p>
    </dgm:txPr>
    <dgm:style>
      <a:lnRef idx="0">
        <a:srgbClr val="000000"/>
      </a:lnRef>
      <a:fillRef idx="1">
        <a:srgbClr val="000000"/>
      </a:fillRef>
      <a:effectRef idx="0">
        <a:srgbClr val="000000"/>
      </a:effectRef>
      <a:fontRef idx="minor">
        <a:schemeClr val="lt1"/>
      </a:fontRef>
    </dgm:style>
  </dgm:styleLbl>
  <dgm:styleLbl name="sibTrans1D1">
    <dgm:scene3d>
      <a:camera prst="orthographicFront"/>
      <a:lightRig rig="threePt" dir="t"/>
    </dgm:scene3d>
    <dgm:sp3d/>
    <dgm:txPr>
      <a:bodyPr/>
      <a:p>
        <a:pPr>
          <a:defRPr/>
        </a:pPr>
        <a:endParaRPr/>
      </a:p>
    </dgm:txPr>
    <dgm:style>
      <a:lnRef idx="1">
        <a:srgbClr val="000000"/>
      </a:lnRef>
      <a:fillRef idx="0">
        <a:srgbClr val="000000"/>
      </a:fillRef>
      <a:effectRef idx="0">
        <a:srgbClr val="000000"/>
      </a:effectRef>
      <a:fontRef idx="minor"/>
    </dgm:style>
  </dgm:styleLbl>
  <dgm:styleLbl name="callout">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asst0">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asst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asst2">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asst3">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asst4">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parChTrans2D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parChTrans2D2">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parChTrans2D3">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parChTrans2D4">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parChTrans1D1">
    <dgm:scene3d>
      <a:camera prst="orthographicFront"/>
      <a:lightRig rig="threePt" dir="t"/>
    </dgm:scene3d>
    <dgm:sp3d/>
    <dgm:txPr>
      <a:bodyPr/>
      <a:p>
        <a:pPr>
          <a:defRPr/>
        </a:pPr>
        <a:endParaRPr/>
      </a:p>
    </dgm:txPr>
    <dgm:style>
      <a:lnRef idx="2">
        <a:srgbClr val="000000"/>
      </a:lnRef>
      <a:fillRef idx="0">
        <a:srgbClr val="000000"/>
      </a:fillRef>
      <a:effectRef idx="0">
        <a:srgbClr val="000000"/>
      </a:effectRef>
      <a:fontRef idx="minor"/>
    </dgm:style>
  </dgm:styleLbl>
  <dgm:styleLbl name="parChTrans1D2">
    <dgm:scene3d>
      <a:camera prst="orthographicFront"/>
      <a:lightRig rig="threePt" dir="t"/>
    </dgm:scene3d>
    <dgm:sp3d/>
    <dgm:txPr>
      <a:bodyPr/>
      <a:p>
        <a:pPr>
          <a:defRPr/>
        </a:pPr>
        <a:endParaRPr/>
      </a:p>
    </dgm:txPr>
    <dgm:style>
      <a:lnRef idx="2">
        <a:srgbClr val="000000"/>
      </a:lnRef>
      <a:fillRef idx="0">
        <a:srgbClr val="000000"/>
      </a:fillRef>
      <a:effectRef idx="0">
        <a:srgbClr val="000000"/>
      </a:effectRef>
      <a:fontRef idx="minor"/>
    </dgm:style>
  </dgm:styleLbl>
  <dgm:styleLbl name="parChTrans1D3">
    <dgm:scene3d>
      <a:camera prst="orthographicFront"/>
      <a:lightRig rig="threePt" dir="t"/>
    </dgm:scene3d>
    <dgm:sp3d/>
    <dgm:txPr>
      <a:bodyPr/>
      <a:p>
        <a:pPr>
          <a:defRPr/>
        </a:pPr>
        <a:endParaRPr/>
      </a:p>
    </dgm:txPr>
    <dgm:style>
      <a:lnRef idx="2">
        <a:srgbClr val="000000"/>
      </a:lnRef>
      <a:fillRef idx="0">
        <a:srgbClr val="000000"/>
      </a:fillRef>
      <a:effectRef idx="0">
        <a:srgbClr val="000000"/>
      </a:effectRef>
      <a:fontRef idx="minor"/>
    </dgm:style>
  </dgm:styleLbl>
  <dgm:styleLbl name="parChTrans1D4">
    <dgm:scene3d>
      <a:camera prst="orthographicFront"/>
      <a:lightRig rig="threePt" dir="t"/>
    </dgm:scene3d>
    <dgm:sp3d/>
    <dgm:txPr>
      <a:bodyPr/>
      <a:p>
        <a:pPr>
          <a:defRPr/>
        </a:pPr>
        <a:endParaRPr/>
      </a:p>
    </dgm:txPr>
    <dgm:style>
      <a:lnRef idx="2">
        <a:srgbClr val="000000"/>
      </a:lnRef>
      <a:fillRef idx="0">
        <a:srgbClr val="000000"/>
      </a:fillRef>
      <a:effectRef idx="0">
        <a:srgbClr val="000000"/>
      </a:effectRef>
      <a:fontRef idx="minor"/>
    </dgm:style>
  </dgm:styleLbl>
  <dgm:styleLbl name="fgAcc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conFgAcc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alignAcc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trAlignAcc1">
    <dgm:scene3d>
      <a:camera prst="orthographicFront"/>
      <a:lightRig rig="threePt" dir="t"/>
    </dgm:scene3d>
    <dgm:sp3d/>
    <dgm:txPr>
      <a:bodyPr/>
      <a:p>
        <a:pPr>
          <a:defRPr/>
        </a:pPr>
        <a:endParaRPr/>
      </a:p>
    </dgm:txPr>
    <dgm:style>
      <a:lnRef idx="1">
        <a:srgbClr val="000000"/>
      </a:lnRef>
      <a:fillRef idx="1">
        <a:srgbClr val="000000"/>
      </a:fillRef>
      <a:effectRef idx="0">
        <a:srgbClr val="000000"/>
      </a:effectRef>
      <a:fontRef idx="minor"/>
    </dgm:style>
  </dgm:styleLbl>
  <dgm:styleLbl name="bgAcc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solidFgAcc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solidAlignAcc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solidBgAcc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fgAccFollowNode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alignAccFollowNode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bgAccFollowNode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fgAcc0">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fgAcc2">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fgAcc3">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fgAcc4">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bgShp">
    <dgm:scene3d>
      <a:camera prst="orthographicFront"/>
      <a:lightRig rig="threePt" dir="t"/>
    </dgm:scene3d>
    <dgm:sp3d/>
    <dgm:txPr>
      <a:bodyPr/>
      <a:p>
        <a:pPr>
          <a:defRPr/>
        </a:pPr>
        <a:endParaRPr/>
      </a:p>
    </dgm:txPr>
    <dgm:style>
      <a:lnRef idx="0">
        <a:srgbClr val="000000"/>
      </a:lnRef>
      <a:fillRef idx="1">
        <a:srgbClr val="000000"/>
      </a:fillRef>
      <a:effectRef idx="0">
        <a:srgbClr val="000000"/>
      </a:effectRef>
      <a:fontRef idx="minor"/>
    </dgm:style>
  </dgm:styleLbl>
  <dgm:styleLbl name="dkBgShp">
    <dgm:scene3d>
      <a:camera prst="orthographicFront"/>
      <a:lightRig rig="threePt" dir="t"/>
    </dgm:scene3d>
    <dgm:sp3d/>
    <dgm:txPr>
      <a:bodyPr/>
      <a:p>
        <a:pPr>
          <a:defRPr/>
        </a:pPr>
        <a:endParaRPr/>
      </a:p>
    </dgm:txPr>
    <dgm:style>
      <a:lnRef idx="0">
        <a:srgbClr val="000000"/>
      </a:lnRef>
      <a:fillRef idx="1">
        <a:srgbClr val="000000"/>
      </a:fillRef>
      <a:effectRef idx="0">
        <a:srgbClr val="000000"/>
      </a:effectRef>
      <a:fontRef idx="minor"/>
    </dgm:style>
  </dgm:styleLbl>
  <dgm:styleLbl name="trBgShp">
    <dgm:scene3d>
      <a:camera prst="orthographicFront"/>
      <a:lightRig rig="threePt" dir="t"/>
    </dgm:scene3d>
    <dgm:sp3d/>
    <dgm:txPr>
      <a:bodyPr/>
      <a:p>
        <a:pPr>
          <a:defRPr/>
        </a:pPr>
        <a:endParaRPr/>
      </a:p>
    </dgm:txPr>
    <dgm:style>
      <a:lnRef idx="0">
        <a:srgbClr val="000000"/>
      </a:lnRef>
      <a:fillRef idx="1">
        <a:srgbClr val="000000"/>
      </a:fillRef>
      <a:effectRef idx="0">
        <a:srgbClr val="000000"/>
      </a:effectRef>
      <a:fontRef idx="minor"/>
    </dgm:style>
  </dgm:styleLbl>
  <dgm:styleLbl name="fgShp">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revTx">
    <dgm:scene3d>
      <a:camera prst="orthographicFront"/>
      <a:lightRig rig="threePt" dir="t"/>
    </dgm:scene3d>
    <dgm:sp3d/>
    <dgm:txPr>
      <a:bodyPr/>
      <a:p>
        <a:pPr>
          <a:defRPr/>
        </a:pPr>
        <a:endParaRPr/>
      </a:p>
    </dgm:txPr>
    <dgm:style>
      <a:lnRef idx="0">
        <a:srgbClr val="000000"/>
      </a:lnRef>
      <a:fillRef idx="0">
        <a:srgbClr val="000000"/>
      </a:fillRef>
      <a:effectRef idx="0">
        <a:srgbClr val="00000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lnNode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vennNode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tx1"/>
      </a:fontRef>
    </dgm:style>
  </dgm:styleLbl>
  <dgm:styleLbl name="alignNode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node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node2">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node3">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node4">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fgImgPlace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alignImgPlace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bgImgPlace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sibTrans2D1">
    <dgm:scene3d>
      <a:camera prst="orthographicFront"/>
      <a:lightRig rig="threePt" dir="t"/>
    </dgm:scene3d>
    <dgm:sp3d/>
    <dgm:txPr>
      <a:bodyPr/>
      <a:p>
        <a:pPr>
          <a:defRPr/>
        </a:pPr>
        <a:endParaRPr/>
      </a:p>
    </dgm:txPr>
    <dgm:style>
      <a:lnRef idx="0">
        <a:srgbClr val="000000"/>
      </a:lnRef>
      <a:fillRef idx="1">
        <a:srgbClr val="000000"/>
      </a:fillRef>
      <a:effectRef idx="0">
        <a:srgbClr val="000000"/>
      </a:effectRef>
      <a:fontRef idx="minor">
        <a:schemeClr val="lt1"/>
      </a:fontRef>
    </dgm:style>
  </dgm:styleLbl>
  <dgm:styleLbl name="fgSibTrans2D1">
    <dgm:scene3d>
      <a:camera prst="orthographicFront"/>
      <a:lightRig rig="threePt" dir="t"/>
    </dgm:scene3d>
    <dgm:sp3d/>
    <dgm:txPr>
      <a:bodyPr/>
      <a:p>
        <a:pPr>
          <a:defRPr/>
        </a:pPr>
        <a:endParaRPr/>
      </a:p>
    </dgm:txPr>
    <dgm:style>
      <a:lnRef idx="0">
        <a:srgbClr val="000000"/>
      </a:lnRef>
      <a:fillRef idx="1">
        <a:srgbClr val="000000"/>
      </a:fillRef>
      <a:effectRef idx="0">
        <a:srgbClr val="000000"/>
      </a:effectRef>
      <a:fontRef idx="minor">
        <a:schemeClr val="lt1"/>
      </a:fontRef>
    </dgm:style>
  </dgm:styleLbl>
  <dgm:styleLbl name="bgSibTrans2D1">
    <dgm:scene3d>
      <a:camera prst="orthographicFront"/>
      <a:lightRig rig="threePt" dir="t"/>
    </dgm:scene3d>
    <dgm:sp3d/>
    <dgm:txPr>
      <a:bodyPr/>
      <a:p>
        <a:pPr>
          <a:defRPr/>
        </a:pPr>
        <a:endParaRPr/>
      </a:p>
    </dgm:txPr>
    <dgm:style>
      <a:lnRef idx="0">
        <a:srgbClr val="000000"/>
      </a:lnRef>
      <a:fillRef idx="1">
        <a:srgbClr val="000000"/>
      </a:fillRef>
      <a:effectRef idx="0">
        <a:srgbClr val="000000"/>
      </a:effectRef>
      <a:fontRef idx="minor">
        <a:schemeClr val="lt1"/>
      </a:fontRef>
    </dgm:style>
  </dgm:styleLbl>
  <dgm:styleLbl name="sibTrans1D1">
    <dgm:scene3d>
      <a:camera prst="orthographicFront"/>
      <a:lightRig rig="threePt" dir="t"/>
    </dgm:scene3d>
    <dgm:sp3d/>
    <dgm:txPr>
      <a:bodyPr/>
      <a:p>
        <a:pPr>
          <a:defRPr/>
        </a:pPr>
        <a:endParaRPr/>
      </a:p>
    </dgm:txPr>
    <dgm:style>
      <a:lnRef idx="1">
        <a:srgbClr val="000000"/>
      </a:lnRef>
      <a:fillRef idx="0">
        <a:srgbClr val="000000"/>
      </a:fillRef>
      <a:effectRef idx="0">
        <a:srgbClr val="000000"/>
      </a:effectRef>
      <a:fontRef idx="minor"/>
    </dgm:style>
  </dgm:styleLbl>
  <dgm:styleLbl name="callout">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asst0">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asst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asst2">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asst3">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asst4">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parChTrans2D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parChTrans2D2">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parChTrans2D3">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parChTrans2D4">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parChTrans1D1">
    <dgm:scene3d>
      <a:camera prst="orthographicFront"/>
      <a:lightRig rig="threePt" dir="t"/>
    </dgm:scene3d>
    <dgm:sp3d/>
    <dgm:txPr>
      <a:bodyPr/>
      <a:p>
        <a:pPr>
          <a:defRPr/>
        </a:pPr>
        <a:endParaRPr/>
      </a:p>
    </dgm:txPr>
    <dgm:style>
      <a:lnRef idx="2">
        <a:srgbClr val="000000"/>
      </a:lnRef>
      <a:fillRef idx="0">
        <a:srgbClr val="000000"/>
      </a:fillRef>
      <a:effectRef idx="0">
        <a:srgbClr val="000000"/>
      </a:effectRef>
      <a:fontRef idx="minor"/>
    </dgm:style>
  </dgm:styleLbl>
  <dgm:styleLbl name="parChTrans1D2">
    <dgm:scene3d>
      <a:camera prst="orthographicFront"/>
      <a:lightRig rig="threePt" dir="t"/>
    </dgm:scene3d>
    <dgm:sp3d/>
    <dgm:txPr>
      <a:bodyPr/>
      <a:p>
        <a:pPr>
          <a:defRPr/>
        </a:pPr>
        <a:endParaRPr/>
      </a:p>
    </dgm:txPr>
    <dgm:style>
      <a:lnRef idx="2">
        <a:srgbClr val="000000"/>
      </a:lnRef>
      <a:fillRef idx="0">
        <a:srgbClr val="000000"/>
      </a:fillRef>
      <a:effectRef idx="0">
        <a:srgbClr val="000000"/>
      </a:effectRef>
      <a:fontRef idx="minor"/>
    </dgm:style>
  </dgm:styleLbl>
  <dgm:styleLbl name="parChTrans1D3">
    <dgm:scene3d>
      <a:camera prst="orthographicFront"/>
      <a:lightRig rig="threePt" dir="t"/>
    </dgm:scene3d>
    <dgm:sp3d/>
    <dgm:txPr>
      <a:bodyPr/>
      <a:p>
        <a:pPr>
          <a:defRPr/>
        </a:pPr>
        <a:endParaRPr/>
      </a:p>
    </dgm:txPr>
    <dgm:style>
      <a:lnRef idx="2">
        <a:srgbClr val="000000"/>
      </a:lnRef>
      <a:fillRef idx="0">
        <a:srgbClr val="000000"/>
      </a:fillRef>
      <a:effectRef idx="0">
        <a:srgbClr val="000000"/>
      </a:effectRef>
      <a:fontRef idx="minor"/>
    </dgm:style>
  </dgm:styleLbl>
  <dgm:styleLbl name="parChTrans1D4">
    <dgm:scene3d>
      <a:camera prst="orthographicFront"/>
      <a:lightRig rig="threePt" dir="t"/>
    </dgm:scene3d>
    <dgm:sp3d/>
    <dgm:txPr>
      <a:bodyPr/>
      <a:p>
        <a:pPr>
          <a:defRPr/>
        </a:pPr>
        <a:endParaRPr/>
      </a:p>
    </dgm:txPr>
    <dgm:style>
      <a:lnRef idx="2">
        <a:srgbClr val="000000"/>
      </a:lnRef>
      <a:fillRef idx="0">
        <a:srgbClr val="000000"/>
      </a:fillRef>
      <a:effectRef idx="0">
        <a:srgbClr val="000000"/>
      </a:effectRef>
      <a:fontRef idx="minor"/>
    </dgm:style>
  </dgm:styleLbl>
  <dgm:styleLbl name="fgAcc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conFgAcc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alignAcc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trAlignAcc1">
    <dgm:scene3d>
      <a:camera prst="orthographicFront"/>
      <a:lightRig rig="threePt" dir="t"/>
    </dgm:scene3d>
    <dgm:sp3d/>
    <dgm:txPr>
      <a:bodyPr/>
      <a:p>
        <a:pPr>
          <a:defRPr/>
        </a:pPr>
        <a:endParaRPr/>
      </a:p>
    </dgm:txPr>
    <dgm:style>
      <a:lnRef idx="1">
        <a:srgbClr val="000000"/>
      </a:lnRef>
      <a:fillRef idx="1">
        <a:srgbClr val="000000"/>
      </a:fillRef>
      <a:effectRef idx="0">
        <a:srgbClr val="000000"/>
      </a:effectRef>
      <a:fontRef idx="minor"/>
    </dgm:style>
  </dgm:styleLbl>
  <dgm:styleLbl name="bgAcc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solidFgAcc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solidAlignAcc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solidBgAcc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fgAccFollowNode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alignAccFollowNode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bgAccFollowNode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fgAcc0">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fgAcc2">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fgAcc3">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fgAcc4">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bgShp">
    <dgm:scene3d>
      <a:camera prst="orthographicFront"/>
      <a:lightRig rig="threePt" dir="t"/>
    </dgm:scene3d>
    <dgm:sp3d/>
    <dgm:txPr>
      <a:bodyPr/>
      <a:p>
        <a:pPr>
          <a:defRPr/>
        </a:pPr>
        <a:endParaRPr/>
      </a:p>
    </dgm:txPr>
    <dgm:style>
      <a:lnRef idx="0">
        <a:srgbClr val="000000"/>
      </a:lnRef>
      <a:fillRef idx="1">
        <a:srgbClr val="000000"/>
      </a:fillRef>
      <a:effectRef idx="0">
        <a:srgbClr val="000000"/>
      </a:effectRef>
      <a:fontRef idx="minor"/>
    </dgm:style>
  </dgm:styleLbl>
  <dgm:styleLbl name="dkBgShp">
    <dgm:scene3d>
      <a:camera prst="orthographicFront"/>
      <a:lightRig rig="threePt" dir="t"/>
    </dgm:scene3d>
    <dgm:sp3d/>
    <dgm:txPr>
      <a:bodyPr/>
      <a:p>
        <a:pPr>
          <a:defRPr/>
        </a:pPr>
        <a:endParaRPr/>
      </a:p>
    </dgm:txPr>
    <dgm:style>
      <a:lnRef idx="0">
        <a:srgbClr val="000000"/>
      </a:lnRef>
      <a:fillRef idx="1">
        <a:srgbClr val="000000"/>
      </a:fillRef>
      <a:effectRef idx="0">
        <a:srgbClr val="000000"/>
      </a:effectRef>
      <a:fontRef idx="minor"/>
    </dgm:style>
  </dgm:styleLbl>
  <dgm:styleLbl name="trBgShp">
    <dgm:scene3d>
      <a:camera prst="orthographicFront"/>
      <a:lightRig rig="threePt" dir="t"/>
    </dgm:scene3d>
    <dgm:sp3d/>
    <dgm:txPr>
      <a:bodyPr/>
      <a:p>
        <a:pPr>
          <a:defRPr/>
        </a:pPr>
        <a:endParaRPr/>
      </a:p>
    </dgm:txPr>
    <dgm:style>
      <a:lnRef idx="0">
        <a:srgbClr val="000000"/>
      </a:lnRef>
      <a:fillRef idx="1">
        <a:srgbClr val="000000"/>
      </a:fillRef>
      <a:effectRef idx="0">
        <a:srgbClr val="000000"/>
      </a:effectRef>
      <a:fontRef idx="minor"/>
    </dgm:style>
  </dgm:styleLbl>
  <dgm:styleLbl name="fgShp">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revTx">
    <dgm:scene3d>
      <a:camera prst="orthographicFront"/>
      <a:lightRig rig="threePt" dir="t"/>
    </dgm:scene3d>
    <dgm:sp3d/>
    <dgm:txPr>
      <a:bodyPr/>
      <a:p>
        <a:pPr>
          <a:defRPr/>
        </a:pPr>
        <a:endParaRPr/>
      </a:p>
    </dgm:txPr>
    <dgm:style>
      <a:lnRef idx="0">
        <a:srgbClr val="000000"/>
      </a:lnRef>
      <a:fillRef idx="0">
        <a:srgbClr val="000000"/>
      </a:fillRef>
      <a:effectRef idx="0">
        <a:srgbClr val="000000"/>
      </a:effectRef>
      <a:fontRef idx="minor"/>
    </dgm:style>
  </dgm:styleLbl>
</dgm:styleDef>
</file>

<file path=ppt/notesMasters/_rels/notesMaster1.xml.rels><?xml version="1.0" encoding="UTF-8" standalone="yes"?><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name="">
    <p:bg>
      <p:bgRef idx="1001">
        <a:schemeClr val="bg1"/>
      </p:bgRef>
    </p:bg>
    <p:spTree>
      <p:nvGrpSpPr>
        <p:cNvPr id="1" name=""/>
        <p:cNvGrpSpPr/>
        <p:nvPr/>
      </p:nvGrpSpPr>
      <p:grpSpPr bwMode="auto">
        <a:xfrm>
          <a:off x="0" y="0"/>
          <a:ext cx="0" cy="0"/>
          <a:chOff x="0" y="0"/>
          <a:chExt cx="0" cy="0"/>
        </a:xfrm>
      </p:grpSpPr>
      <p:sp>
        <p:nvSpPr>
          <p:cNvPr id="2" name="Kopfzeilenplatzhalter 1"/>
          <p:cNvSpPr>
            <a:spLocks noGrp="1"/>
          </p:cNvSpPr>
          <p:nvPr>
            <p:ph type="hdr" sz="quarter"/>
          </p:nvPr>
        </p:nvSpPr>
        <p:spPr bwMode="auto">
          <a:xfrm>
            <a:off x="0" y="0"/>
            <a:ext cx="2971800" cy="458788"/>
          </a:xfrm>
          <a:prstGeom prst="rect">
            <a:avLst/>
          </a:prstGeom>
        </p:spPr>
        <p:txBody>
          <a:bodyPr vert="horz" lIns="91440" tIns="45720" rIns="91440" bIns="45720" rtlCol="0"/>
          <a:lstStyle>
            <a:lvl1pPr algn="l">
              <a:defRPr sz="1200"/>
            </a:lvl1pPr>
          </a:lstStyle>
          <a:p>
            <a:pPr>
              <a:defRPr/>
            </a:pPr>
            <a:endParaRPr lang="de-DE"/>
          </a:p>
        </p:txBody>
      </p:sp>
      <p:sp>
        <p:nvSpPr>
          <p:cNvPr id="3" name="Datumsplatzhalter 2"/>
          <p:cNvSpPr>
            <a:spLocks noGrp="1"/>
          </p:cNvSpPr>
          <p:nvPr>
            <p:ph type="dt" idx="1"/>
          </p:nvPr>
        </p:nvSpPr>
        <p:spPr bwMode="auto">
          <a:xfrm>
            <a:off x="3884613" y="0"/>
            <a:ext cx="2971800" cy="458788"/>
          </a:xfrm>
          <a:prstGeom prst="rect">
            <a:avLst/>
          </a:prstGeom>
        </p:spPr>
        <p:txBody>
          <a:bodyPr vert="horz" lIns="91440" tIns="45720" rIns="91440" bIns="45720" rtlCol="0"/>
          <a:lstStyle>
            <a:lvl1pPr algn="r">
              <a:defRPr sz="1200"/>
            </a:lvl1pPr>
          </a:lstStyle>
          <a:p>
            <a:pPr>
              <a:defRPr/>
            </a:pPr>
            <a:fld id="{160036D3-9B3F-4D53-A198-D2C327AEA30E}" type="datetimeFigureOut">
              <a:rPr lang="de-DE"/>
              <a:t>13.11.2024</a:t>
            </a:fld>
            <a:endParaRPr lang="de-DE"/>
          </a:p>
        </p:txBody>
      </p:sp>
      <p:sp>
        <p:nvSpPr>
          <p:cNvPr id="4" name="Folienbildplatzhalter 3"/>
          <p:cNvSpPr>
            <a:spLocks noChangeAspect="1" noGrp="1" noRot="1"/>
          </p:cNvSpPr>
          <p:nvPr>
            <p:ph type="sldImg" idx="2"/>
          </p:nvPr>
        </p:nvSpPr>
        <p:spPr bwMode="auto">
          <a:xfrm>
            <a:off x="685800" y="1143000"/>
            <a:ext cx="5486400" cy="3086100"/>
          </a:xfrm>
          <a:prstGeom prst="rect">
            <a:avLst/>
          </a:prstGeom>
          <a:noFill/>
          <a:ln w="12700">
            <a:solidFill>
              <a:prstClr val="black"/>
            </a:solidFill>
          </a:ln>
        </p:spPr>
        <p:txBody>
          <a:bodyPr vert="horz" lIns="91440" tIns="45720" rIns="91440" bIns="45720" rtlCol="0" anchor="ctr"/>
          <a:lstStyle/>
          <a:p>
            <a:pPr>
              <a:defRPr/>
            </a:pPr>
            <a:endParaRPr lang="de-DE"/>
          </a:p>
        </p:txBody>
      </p:sp>
      <p:sp>
        <p:nvSpPr>
          <p:cNvPr id="5" name="Notizenplatzhalter 4"/>
          <p:cNvSpPr>
            <a:spLocks noGrp="1"/>
          </p:cNvSpPr>
          <p:nvPr>
            <p:ph type="body" sz="quarter" idx="3"/>
          </p:nvPr>
        </p:nvSpPr>
        <p:spPr bwMode="auto">
          <a:xfrm>
            <a:off x="685800" y="4400550"/>
            <a:ext cx="5486400" cy="3600450"/>
          </a:xfrm>
          <a:prstGeom prst="rect">
            <a:avLst/>
          </a:prstGeom>
        </p:spPr>
        <p:txBody>
          <a:bodyPr vert="horz" lIns="91440" tIns="45720" rIns="91440" bIns="45720" rtlCol="0"/>
          <a:lstStyle/>
          <a:p>
            <a:pPr lvl="0">
              <a:defRPr/>
            </a:pPr>
            <a:r>
              <a:rPr lang="de-DE"/>
              <a:t>Mastertextformat bearbeiten</a:t>
            </a:r>
            <a:endParaRPr/>
          </a:p>
          <a:p>
            <a:pPr lvl="1">
              <a:defRPr/>
            </a:pPr>
            <a:r>
              <a:rPr lang="de-DE"/>
              <a:t>Zweite Ebene</a:t>
            </a:r>
            <a:endParaRPr/>
          </a:p>
          <a:p>
            <a:pPr lvl="2">
              <a:defRPr/>
            </a:pPr>
            <a:r>
              <a:rPr lang="de-DE"/>
              <a:t>Dritte Ebene</a:t>
            </a:r>
            <a:endParaRPr/>
          </a:p>
          <a:p>
            <a:pPr lvl="3">
              <a:defRPr/>
            </a:pPr>
            <a:r>
              <a:rPr lang="de-DE"/>
              <a:t>Vierte Ebene</a:t>
            </a:r>
            <a:endParaRPr/>
          </a:p>
          <a:p>
            <a:pPr lvl="4">
              <a:defRPr/>
            </a:pPr>
            <a:r>
              <a:rPr lang="de-DE"/>
              <a:t>Fünfte Ebene</a:t>
            </a:r>
            <a:endParaRPr/>
          </a:p>
        </p:txBody>
      </p:sp>
      <p:sp>
        <p:nvSpPr>
          <p:cNvPr id="6" name="Fußzeilenplatzhalter 5"/>
          <p:cNvSpPr>
            <a:spLocks noGrp="1"/>
          </p:cNvSpPr>
          <p:nvPr>
            <p:ph type="ftr" sz="quarter" idx="4"/>
          </p:nvPr>
        </p:nvSpPr>
        <p:spPr bwMode="auto">
          <a:xfrm>
            <a:off x="0" y="8685213"/>
            <a:ext cx="2971800" cy="458787"/>
          </a:xfrm>
          <a:prstGeom prst="rect">
            <a:avLst/>
          </a:prstGeom>
        </p:spPr>
        <p:txBody>
          <a:bodyPr vert="horz" lIns="91440" tIns="45720" rIns="91440" bIns="45720" rtlCol="0" anchor="b"/>
          <a:lstStyle>
            <a:lvl1pPr algn="l">
              <a:defRPr sz="1200"/>
            </a:lvl1pPr>
          </a:lstStyle>
          <a:p>
            <a:pPr>
              <a:defRPr/>
            </a:pPr>
            <a:endParaRPr lang="de-DE"/>
          </a:p>
        </p:txBody>
      </p:sp>
      <p:sp>
        <p:nvSpPr>
          <p:cNvPr id="7" name="Foliennummernplatzhalter 6"/>
          <p:cNvSpPr>
            <a:spLocks noGrp="1"/>
          </p:cNvSpPr>
          <p:nvPr>
            <p:ph type="sldNum" sz="quarter" idx="5"/>
          </p:nvPr>
        </p:nvSpPr>
        <p:spPr bwMode="auto">
          <a:xfrm>
            <a:off x="3884613" y="8685213"/>
            <a:ext cx="2971800" cy="458787"/>
          </a:xfrm>
          <a:prstGeom prst="rect">
            <a:avLst/>
          </a:prstGeom>
        </p:spPr>
        <p:txBody>
          <a:bodyPr vert="horz" lIns="91440" tIns="45720" rIns="91440" bIns="45720" rtlCol="0" anchor="b"/>
          <a:lstStyle>
            <a:lvl1pPr algn="r">
              <a:defRPr sz="1200"/>
            </a:lvl1pPr>
          </a:lstStyle>
          <a:p>
            <a:pPr>
              <a:defRPr/>
            </a:pPr>
            <a:fld id="{AD31E5DC-1745-435B-BB8B-17A431CC71B4}" type="slidenum">
              <a:rPr lang="de-DE"/>
              <a:t>‹Nr.›</a:t>
            </a:fld>
            <a:endParaRPr lang="de-DE"/>
          </a:p>
        </p:txBody>
      </p:sp>
    </p:spTree>
  </p:cSld>
  <p:clrMap bg1="lt1" tx1="dk1" bg2="lt2" tx2="dk2" accent1="accent1" accent2="accent2" accent3="accent3" accent4="accent4" accent5="accent5" accent6="accent6" hlink="hlink" folHlink="folHlink"/>
  <p:notesStyle>
    <a:lvl1pPr marL="0" algn="l" defTabSz="914400">
      <a:defRPr sz="1200">
        <a:solidFill>
          <a:schemeClr val="tx1"/>
        </a:solidFill>
        <a:latin typeface="+mn-lt"/>
        <a:ea typeface="+mn-ea"/>
        <a:cs typeface="+mn-cs"/>
      </a:defRPr>
    </a:lvl1pPr>
    <a:lvl2pPr marL="457200" algn="l" defTabSz="914400">
      <a:defRPr sz="1200">
        <a:solidFill>
          <a:schemeClr val="tx1"/>
        </a:solidFill>
        <a:latin typeface="+mn-lt"/>
        <a:ea typeface="+mn-ea"/>
        <a:cs typeface="+mn-cs"/>
      </a:defRPr>
    </a:lvl2pPr>
    <a:lvl3pPr marL="914400" algn="l" defTabSz="914400">
      <a:defRPr sz="1200">
        <a:solidFill>
          <a:schemeClr val="tx1"/>
        </a:solidFill>
        <a:latin typeface="+mn-lt"/>
        <a:ea typeface="+mn-ea"/>
        <a:cs typeface="+mn-cs"/>
      </a:defRPr>
    </a:lvl3pPr>
    <a:lvl4pPr marL="1371600" algn="l" defTabSz="914400">
      <a:defRPr sz="1200">
        <a:solidFill>
          <a:schemeClr val="tx1"/>
        </a:solidFill>
        <a:latin typeface="+mn-lt"/>
        <a:ea typeface="+mn-ea"/>
        <a:cs typeface="+mn-cs"/>
      </a:defRPr>
    </a:lvl4pPr>
    <a:lvl5pPr marL="1828800" algn="l" defTabSz="914400">
      <a:defRPr sz="1200">
        <a:solidFill>
          <a:schemeClr val="tx1"/>
        </a:solidFill>
        <a:latin typeface="+mn-lt"/>
        <a:ea typeface="+mn-ea"/>
        <a:cs typeface="+mn-cs"/>
      </a:defRPr>
    </a:lvl5pPr>
    <a:lvl6pPr marL="2286000" algn="l" defTabSz="914400">
      <a:defRPr sz="1200">
        <a:solidFill>
          <a:schemeClr val="tx1"/>
        </a:solidFill>
        <a:latin typeface="+mn-lt"/>
        <a:ea typeface="+mn-ea"/>
        <a:cs typeface="+mn-cs"/>
      </a:defRPr>
    </a:lvl6pPr>
    <a:lvl7pPr marL="2743200" algn="l" defTabSz="914400">
      <a:defRPr sz="1200">
        <a:solidFill>
          <a:schemeClr val="tx1"/>
        </a:solidFill>
        <a:latin typeface="+mn-lt"/>
        <a:ea typeface="+mn-ea"/>
        <a:cs typeface="+mn-cs"/>
      </a:defRPr>
    </a:lvl7pPr>
    <a:lvl8pPr marL="3200400" algn="l" defTabSz="914400">
      <a:defRPr sz="1200">
        <a:solidFill>
          <a:schemeClr val="tx1"/>
        </a:solidFill>
        <a:latin typeface="+mn-lt"/>
        <a:ea typeface="+mn-ea"/>
        <a:cs typeface="+mn-cs"/>
      </a:defRPr>
    </a:lvl8pPr>
    <a:lvl9pPr marL="3657600" algn="l" defTabSz="914400">
      <a:defRPr sz="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name="">
    <p:spTree>
      <p:nvGrpSpPr>
        <p:cNvPr id="1" name=""/>
        <p:cNvGrpSpPr/>
        <p:nvPr/>
      </p:nvGrpSpPr>
      <p:grpSpPr bwMode="auto">
        <a:xfrm>
          <a:off x="0" y="0"/>
          <a:ext cx="0" cy="0"/>
          <a:chOff x="0" y="0"/>
          <a:chExt cx="0" cy="0"/>
        </a:xfrm>
      </p:grpSpPr>
      <p:sp>
        <p:nvSpPr>
          <p:cNvPr id="2" name="Folienbildplatzhalter 1"/>
          <p:cNvSpPr>
            <a:spLocks noChangeAspect="1" noGrp="1" noRot="1"/>
          </p:cNvSpPr>
          <p:nvPr>
            <p:ph type="sldImg"/>
          </p:nvPr>
        </p:nvSpPr>
        <p:spPr bwMode="auto"/>
      </p:sp>
      <p:sp>
        <p:nvSpPr>
          <p:cNvPr id="3" name="Notizenplatzhalter 2"/>
          <p:cNvSpPr>
            <a:spLocks noGrp="1"/>
          </p:cNvSpPr>
          <p:nvPr>
            <p:ph type="body" idx="1"/>
          </p:nvPr>
        </p:nvSpPr>
        <p:spPr bwMode="auto"/>
        <p:txBody>
          <a:bodyPr/>
          <a:lstStyle/>
          <a:p>
            <a:pPr>
              <a:defRPr/>
            </a:pPr>
            <a:endParaRPr lang="de-DE"/>
          </a:p>
        </p:txBody>
      </p:sp>
      <p:sp>
        <p:nvSpPr>
          <p:cNvPr id="4" name="Foliennummernplatzhalter 3"/>
          <p:cNvSpPr>
            <a:spLocks noGrp="1"/>
          </p:cNvSpPr>
          <p:nvPr>
            <p:ph type="sldNum" sz="quarter" idx="5"/>
          </p:nvPr>
        </p:nvSpPr>
        <p:spPr bwMode="auto"/>
        <p:txBody>
          <a:bodyPr/>
          <a:lstStyle/>
          <a:p>
            <a:pPr>
              <a:defRPr/>
            </a:pPr>
            <a:fld id="{AD31E5DC-1745-435B-BB8B-17A431CC71B4}" type="slidenum">
              <a:rPr lang="de-DE"/>
              <a:t>1</a:t>
            </a:fld>
            <a:endParaRPr lang="de-DE"/>
          </a:p>
        </p:txBody>
      </p:sp>
    </p:spTree>
  </p:cSld>
</p:notes>
</file>

<file path=ppt/notesSlides/notesSlide10.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name="">
    <p:spTree>
      <p:nvGrpSpPr>
        <p:cNvPr id="1" name=""/>
        <p:cNvGrpSpPr/>
        <p:nvPr/>
      </p:nvGrpSpPr>
      <p:grpSpPr bwMode="auto">
        <a:xfrm>
          <a:off x="0" y="0"/>
          <a:ext cx="0" cy="0"/>
          <a:chOff x="0" y="0"/>
          <a:chExt cx="0" cy="0"/>
        </a:xfrm>
      </p:grpSpPr>
      <p:sp>
        <p:nvSpPr>
          <p:cNvPr id="2" name="Folienbildplatzhalter 1"/>
          <p:cNvSpPr>
            <a:spLocks noChangeAspect="1" noGrp="1" noRot="1"/>
          </p:cNvSpPr>
          <p:nvPr>
            <p:ph type="sldImg"/>
          </p:nvPr>
        </p:nvSpPr>
        <p:spPr bwMode="auto"/>
      </p:sp>
      <p:sp>
        <p:nvSpPr>
          <p:cNvPr id="3" name="Notizenplatzhalter 2"/>
          <p:cNvSpPr>
            <a:spLocks noGrp="1"/>
          </p:cNvSpPr>
          <p:nvPr>
            <p:ph type="body" idx="1"/>
          </p:nvPr>
        </p:nvSpPr>
        <p:spPr bwMode="auto"/>
        <p:txBody>
          <a:bodyPr/>
          <a:lstStyle/>
          <a:p>
            <a:pPr>
              <a:defRPr/>
            </a:pPr>
            <a:endParaRPr lang="de-DE"/>
          </a:p>
        </p:txBody>
      </p:sp>
      <p:sp>
        <p:nvSpPr>
          <p:cNvPr id="4" name="Foliennummernplatzhalter 3"/>
          <p:cNvSpPr>
            <a:spLocks noGrp="1"/>
          </p:cNvSpPr>
          <p:nvPr>
            <p:ph type="sldNum" sz="quarter" idx="5"/>
          </p:nvPr>
        </p:nvSpPr>
        <p:spPr bwMode="auto"/>
        <p:txBody>
          <a:bodyPr/>
          <a:lstStyle/>
          <a:p>
            <a:pPr>
              <a:defRPr/>
            </a:pPr>
            <a:fld id="{AD31E5DC-1745-435B-BB8B-17A431CC71B4}" type="slidenum">
              <a:rPr lang="de-DE"/>
              <a:t>10</a:t>
            </a:fld>
            <a:endParaRPr lang="de-DE"/>
          </a:p>
        </p:txBody>
      </p:sp>
    </p:spTree>
  </p:cSld>
</p:notes>
</file>

<file path=ppt/notesSlides/notesSlide11.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name="">
    <p:spTree>
      <p:nvGrpSpPr>
        <p:cNvPr id="1" name=""/>
        <p:cNvGrpSpPr/>
        <p:nvPr/>
      </p:nvGrpSpPr>
      <p:grpSpPr bwMode="auto">
        <a:xfrm>
          <a:off x="0" y="0"/>
          <a:ext cx="0" cy="0"/>
          <a:chOff x="0" y="0"/>
          <a:chExt cx="0" cy="0"/>
        </a:xfrm>
      </p:grpSpPr>
      <p:sp>
        <p:nvSpPr>
          <p:cNvPr id="2" name="Folienbildplatzhalter 1"/>
          <p:cNvSpPr>
            <a:spLocks noChangeAspect="1" noGrp="1" noRot="1"/>
          </p:cNvSpPr>
          <p:nvPr>
            <p:ph type="sldImg"/>
          </p:nvPr>
        </p:nvSpPr>
        <p:spPr bwMode="auto"/>
      </p:sp>
      <p:sp>
        <p:nvSpPr>
          <p:cNvPr id="3" name="Notizenplatzhalter 2"/>
          <p:cNvSpPr>
            <a:spLocks noGrp="1"/>
          </p:cNvSpPr>
          <p:nvPr>
            <p:ph type="body" idx="1"/>
          </p:nvPr>
        </p:nvSpPr>
        <p:spPr bwMode="auto"/>
        <p:txBody>
          <a:bodyPr/>
          <a:lstStyle/>
          <a:p>
            <a:pPr>
              <a:defRPr/>
            </a:pPr>
            <a:endParaRPr lang="de-DE"/>
          </a:p>
        </p:txBody>
      </p:sp>
      <p:sp>
        <p:nvSpPr>
          <p:cNvPr id="4" name="Foliennummernplatzhalter 3"/>
          <p:cNvSpPr>
            <a:spLocks noGrp="1"/>
          </p:cNvSpPr>
          <p:nvPr>
            <p:ph type="sldNum" sz="quarter" idx="5"/>
          </p:nvPr>
        </p:nvSpPr>
        <p:spPr bwMode="auto"/>
        <p:txBody>
          <a:bodyPr/>
          <a:lstStyle/>
          <a:p>
            <a:pPr>
              <a:defRPr/>
            </a:pPr>
            <a:fld id="{AD31E5DC-1745-435B-BB8B-17A431CC71B4}" type="slidenum">
              <a:rPr lang="de-DE"/>
              <a:t>11</a:t>
            </a:fld>
            <a:endParaRPr lang="de-DE"/>
          </a:p>
        </p:txBody>
      </p:sp>
    </p:spTree>
  </p:cSld>
</p:notes>
</file>

<file path=ppt/notesSlides/notesSlide12.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name="">
    <p:spTree>
      <p:nvGrpSpPr>
        <p:cNvPr id="1" name=""/>
        <p:cNvGrpSpPr/>
        <p:nvPr/>
      </p:nvGrpSpPr>
      <p:grpSpPr bwMode="auto">
        <a:xfrm>
          <a:off x="0" y="0"/>
          <a:ext cx="0" cy="0"/>
          <a:chOff x="0" y="0"/>
          <a:chExt cx="0" cy="0"/>
        </a:xfrm>
      </p:grpSpPr>
      <p:sp>
        <p:nvSpPr>
          <p:cNvPr id="2" name="Folienbildplatzhalter 1"/>
          <p:cNvSpPr>
            <a:spLocks noChangeAspect="1" noGrp="1" noRot="1"/>
          </p:cNvSpPr>
          <p:nvPr>
            <p:ph type="sldImg"/>
          </p:nvPr>
        </p:nvSpPr>
        <p:spPr bwMode="auto"/>
      </p:sp>
      <p:sp>
        <p:nvSpPr>
          <p:cNvPr id="3" name="Notizenplatzhalter 2"/>
          <p:cNvSpPr>
            <a:spLocks noGrp="1"/>
          </p:cNvSpPr>
          <p:nvPr>
            <p:ph type="body" idx="1"/>
          </p:nvPr>
        </p:nvSpPr>
        <p:spPr bwMode="auto"/>
        <p:txBody>
          <a:bodyPr/>
          <a:lstStyle/>
          <a:p>
            <a:pPr>
              <a:defRPr/>
            </a:pPr>
            <a:endParaRPr lang="de-DE"/>
          </a:p>
        </p:txBody>
      </p:sp>
      <p:sp>
        <p:nvSpPr>
          <p:cNvPr id="4" name="Foliennummernplatzhalter 3"/>
          <p:cNvSpPr>
            <a:spLocks noGrp="1"/>
          </p:cNvSpPr>
          <p:nvPr>
            <p:ph type="sldNum" sz="quarter" idx="5"/>
          </p:nvPr>
        </p:nvSpPr>
        <p:spPr bwMode="auto"/>
        <p:txBody>
          <a:bodyPr/>
          <a:lstStyle/>
          <a:p>
            <a:pPr>
              <a:defRPr/>
            </a:pPr>
            <a:fld id="{AD31E5DC-1745-435B-BB8B-17A431CC71B4}" type="slidenum">
              <a:rPr lang="de-DE"/>
              <a:t>12</a:t>
            </a:fld>
            <a:endParaRPr lang="de-DE"/>
          </a:p>
        </p:txBody>
      </p:sp>
    </p:spTree>
  </p:cSld>
</p:notes>
</file>

<file path=ppt/notesSlides/notesSlide13.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name="">
    <p:spTree>
      <p:nvGrpSpPr>
        <p:cNvPr id="1" name=""/>
        <p:cNvGrpSpPr/>
        <p:nvPr/>
      </p:nvGrpSpPr>
      <p:grpSpPr bwMode="auto">
        <a:xfrm>
          <a:off x="0" y="0"/>
          <a:ext cx="0" cy="0"/>
          <a:chOff x="0" y="0"/>
          <a:chExt cx="0" cy="0"/>
        </a:xfrm>
      </p:grpSpPr>
      <p:sp>
        <p:nvSpPr>
          <p:cNvPr id="2" name="Folienbildplatzhalter 1"/>
          <p:cNvSpPr>
            <a:spLocks noChangeAspect="1" noGrp="1" noRot="1"/>
          </p:cNvSpPr>
          <p:nvPr>
            <p:ph type="sldImg"/>
          </p:nvPr>
        </p:nvSpPr>
        <p:spPr bwMode="auto"/>
      </p:sp>
      <p:sp>
        <p:nvSpPr>
          <p:cNvPr id="3" name="Notizenplatzhalter 2"/>
          <p:cNvSpPr>
            <a:spLocks noGrp="1"/>
          </p:cNvSpPr>
          <p:nvPr>
            <p:ph type="body" idx="1"/>
          </p:nvPr>
        </p:nvSpPr>
        <p:spPr bwMode="auto"/>
        <p:txBody>
          <a:bodyPr/>
          <a:lstStyle/>
          <a:p>
            <a:pPr>
              <a:defRPr/>
            </a:pPr>
            <a:endParaRPr lang="de-DE"/>
          </a:p>
        </p:txBody>
      </p:sp>
      <p:sp>
        <p:nvSpPr>
          <p:cNvPr id="4" name="Foliennummernplatzhalter 3"/>
          <p:cNvSpPr>
            <a:spLocks noGrp="1"/>
          </p:cNvSpPr>
          <p:nvPr>
            <p:ph type="sldNum" sz="quarter" idx="5"/>
          </p:nvPr>
        </p:nvSpPr>
        <p:spPr bwMode="auto"/>
        <p:txBody>
          <a:bodyPr/>
          <a:lstStyle/>
          <a:p>
            <a:pPr>
              <a:defRPr/>
            </a:pPr>
            <a:fld id="{AD31E5DC-1745-435B-BB8B-17A431CC71B4}" type="slidenum">
              <a:rPr lang="de-DE"/>
              <a:t>13</a:t>
            </a:fld>
            <a:endParaRPr lang="de-DE"/>
          </a:p>
        </p:txBody>
      </p:sp>
    </p:spTree>
  </p:cSld>
</p:notes>
</file>

<file path=ppt/notesSlides/notesSlide14.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name="">
    <p:spTree>
      <p:nvGrpSpPr>
        <p:cNvPr id="1" name=""/>
        <p:cNvGrpSpPr/>
        <p:nvPr/>
      </p:nvGrpSpPr>
      <p:grpSpPr bwMode="auto">
        <a:xfrm>
          <a:off x="0" y="0"/>
          <a:ext cx="0" cy="0"/>
          <a:chOff x="0" y="0"/>
          <a:chExt cx="0" cy="0"/>
        </a:xfrm>
      </p:grpSpPr>
      <p:sp>
        <p:nvSpPr>
          <p:cNvPr id="2" name="Folienbildplatzhalter 1"/>
          <p:cNvSpPr>
            <a:spLocks noChangeAspect="1" noGrp="1" noRot="1"/>
          </p:cNvSpPr>
          <p:nvPr>
            <p:ph type="sldImg"/>
          </p:nvPr>
        </p:nvSpPr>
        <p:spPr bwMode="auto"/>
      </p:sp>
      <p:sp>
        <p:nvSpPr>
          <p:cNvPr id="3" name="Notizenplatzhalter 2"/>
          <p:cNvSpPr>
            <a:spLocks noGrp="1"/>
          </p:cNvSpPr>
          <p:nvPr>
            <p:ph type="body" idx="1"/>
          </p:nvPr>
        </p:nvSpPr>
        <p:spPr bwMode="auto"/>
        <p:txBody>
          <a:bodyPr/>
          <a:lstStyle/>
          <a:p>
            <a:pPr>
              <a:defRPr/>
            </a:pPr>
            <a:endParaRPr lang="de-DE"/>
          </a:p>
        </p:txBody>
      </p:sp>
      <p:sp>
        <p:nvSpPr>
          <p:cNvPr id="4" name="Foliennummernplatzhalter 3"/>
          <p:cNvSpPr>
            <a:spLocks noGrp="1"/>
          </p:cNvSpPr>
          <p:nvPr>
            <p:ph type="sldNum" sz="quarter" idx="5"/>
          </p:nvPr>
        </p:nvSpPr>
        <p:spPr bwMode="auto"/>
        <p:txBody>
          <a:bodyPr/>
          <a:lstStyle/>
          <a:p>
            <a:pPr>
              <a:defRPr/>
            </a:pPr>
            <a:fld id="{AD31E5DC-1745-435B-BB8B-17A431CC71B4}" type="slidenum">
              <a:rPr lang="de-DE"/>
              <a:t>14</a:t>
            </a:fld>
            <a:endParaRPr lang="de-DE"/>
          </a:p>
        </p:txBody>
      </p:sp>
    </p:spTree>
  </p:cSld>
</p:notes>
</file>

<file path=ppt/notesSlides/notesSlide15.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name="">
    <p:spTree>
      <p:nvGrpSpPr>
        <p:cNvPr id="1" name=""/>
        <p:cNvGrpSpPr/>
        <p:nvPr/>
      </p:nvGrpSpPr>
      <p:grpSpPr bwMode="auto">
        <a:xfrm>
          <a:off x="0" y="0"/>
          <a:ext cx="0" cy="0"/>
          <a:chOff x="0" y="0"/>
          <a:chExt cx="0" cy="0"/>
        </a:xfrm>
      </p:grpSpPr>
      <p:sp>
        <p:nvSpPr>
          <p:cNvPr id="2" name="Folienbildplatzhalter 1"/>
          <p:cNvSpPr>
            <a:spLocks noChangeAspect="1" noGrp="1" noRot="1"/>
          </p:cNvSpPr>
          <p:nvPr>
            <p:ph type="sldImg"/>
          </p:nvPr>
        </p:nvSpPr>
        <p:spPr bwMode="auto"/>
      </p:sp>
      <p:sp>
        <p:nvSpPr>
          <p:cNvPr id="3" name="Notizenplatzhalter 2"/>
          <p:cNvSpPr>
            <a:spLocks noGrp="1"/>
          </p:cNvSpPr>
          <p:nvPr>
            <p:ph type="body" idx="1"/>
          </p:nvPr>
        </p:nvSpPr>
        <p:spPr bwMode="auto"/>
        <p:txBody>
          <a:bodyPr/>
          <a:lstStyle/>
          <a:p>
            <a:pPr>
              <a:defRPr/>
            </a:pPr>
            <a:endParaRPr lang="de-DE"/>
          </a:p>
        </p:txBody>
      </p:sp>
      <p:sp>
        <p:nvSpPr>
          <p:cNvPr id="4" name="Foliennummernplatzhalter 3"/>
          <p:cNvSpPr>
            <a:spLocks noGrp="1"/>
          </p:cNvSpPr>
          <p:nvPr>
            <p:ph type="sldNum" sz="quarter" idx="5"/>
          </p:nvPr>
        </p:nvSpPr>
        <p:spPr bwMode="auto"/>
        <p:txBody>
          <a:bodyPr/>
          <a:lstStyle/>
          <a:p>
            <a:pPr>
              <a:defRPr/>
            </a:pPr>
            <a:fld id="{AD31E5DC-1745-435B-BB8B-17A431CC71B4}" type="slidenum">
              <a:rPr lang="de-DE"/>
              <a:t>15</a:t>
            </a:fld>
            <a:endParaRPr lang="de-DE"/>
          </a:p>
        </p:txBody>
      </p:sp>
    </p:spTree>
  </p:cSld>
</p:notes>
</file>

<file path=ppt/notesSlides/notesSlide16.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name="">
    <p:spTree>
      <p:nvGrpSpPr>
        <p:cNvPr id="1" name=""/>
        <p:cNvGrpSpPr/>
        <p:nvPr/>
      </p:nvGrpSpPr>
      <p:grpSpPr bwMode="auto">
        <a:xfrm>
          <a:off x="0" y="0"/>
          <a:ext cx="0" cy="0"/>
          <a:chOff x="0" y="0"/>
          <a:chExt cx="0" cy="0"/>
        </a:xfrm>
      </p:grpSpPr>
      <p:sp>
        <p:nvSpPr>
          <p:cNvPr id="2" name="Folienbildplatzhalter 1"/>
          <p:cNvSpPr>
            <a:spLocks noChangeAspect="1" noGrp="1" noRot="1"/>
          </p:cNvSpPr>
          <p:nvPr>
            <p:ph type="sldImg"/>
          </p:nvPr>
        </p:nvSpPr>
        <p:spPr bwMode="auto"/>
      </p:sp>
      <p:sp>
        <p:nvSpPr>
          <p:cNvPr id="3" name="Notizenplatzhalter 2"/>
          <p:cNvSpPr>
            <a:spLocks noGrp="1"/>
          </p:cNvSpPr>
          <p:nvPr>
            <p:ph type="body" idx="1"/>
          </p:nvPr>
        </p:nvSpPr>
        <p:spPr bwMode="auto"/>
        <p:txBody>
          <a:bodyPr/>
          <a:lstStyle/>
          <a:p>
            <a:pPr>
              <a:defRPr/>
            </a:pPr>
            <a:endParaRPr lang="de-DE"/>
          </a:p>
        </p:txBody>
      </p:sp>
      <p:sp>
        <p:nvSpPr>
          <p:cNvPr id="4" name="Foliennummernplatzhalter 3"/>
          <p:cNvSpPr>
            <a:spLocks noGrp="1"/>
          </p:cNvSpPr>
          <p:nvPr>
            <p:ph type="sldNum" sz="quarter" idx="5"/>
          </p:nvPr>
        </p:nvSpPr>
        <p:spPr bwMode="auto"/>
        <p:txBody>
          <a:bodyPr/>
          <a:lstStyle/>
          <a:p>
            <a:pPr>
              <a:defRPr/>
            </a:pPr>
            <a:fld id="{AD31E5DC-1745-435B-BB8B-17A431CC71B4}" type="slidenum">
              <a:rPr lang="de-DE"/>
              <a:t>16</a:t>
            </a:fld>
            <a:endParaRPr lang="de-DE"/>
          </a:p>
        </p:txBody>
      </p:sp>
    </p:spTree>
  </p:cSld>
</p:notes>
</file>

<file path=ppt/notesSlides/notesSlide17.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name="">
    <p:spTree>
      <p:nvGrpSpPr>
        <p:cNvPr id="1" name=""/>
        <p:cNvGrpSpPr/>
        <p:nvPr/>
      </p:nvGrpSpPr>
      <p:grpSpPr bwMode="auto">
        <a:xfrm>
          <a:off x="0" y="0"/>
          <a:ext cx="0" cy="0"/>
          <a:chOff x="0" y="0"/>
          <a:chExt cx="0" cy="0"/>
        </a:xfrm>
      </p:grpSpPr>
      <p:sp>
        <p:nvSpPr>
          <p:cNvPr id="2" name="Folienbildplatzhalter 1"/>
          <p:cNvSpPr>
            <a:spLocks noChangeAspect="1" noGrp="1" noRot="1"/>
          </p:cNvSpPr>
          <p:nvPr>
            <p:ph type="sldImg"/>
          </p:nvPr>
        </p:nvSpPr>
        <p:spPr bwMode="auto"/>
      </p:sp>
      <p:sp>
        <p:nvSpPr>
          <p:cNvPr id="3" name="Notizenplatzhalter 2"/>
          <p:cNvSpPr>
            <a:spLocks noGrp="1"/>
          </p:cNvSpPr>
          <p:nvPr>
            <p:ph type="body" idx="1"/>
          </p:nvPr>
        </p:nvSpPr>
        <p:spPr bwMode="auto"/>
        <p:txBody>
          <a:bodyPr/>
          <a:lstStyle/>
          <a:p>
            <a:pPr>
              <a:defRPr/>
            </a:pPr>
            <a:endParaRPr lang="de-DE"/>
          </a:p>
        </p:txBody>
      </p:sp>
      <p:sp>
        <p:nvSpPr>
          <p:cNvPr id="4" name="Foliennummernplatzhalter 3"/>
          <p:cNvSpPr>
            <a:spLocks noGrp="1"/>
          </p:cNvSpPr>
          <p:nvPr>
            <p:ph type="sldNum" sz="quarter" idx="5"/>
          </p:nvPr>
        </p:nvSpPr>
        <p:spPr bwMode="auto"/>
        <p:txBody>
          <a:bodyPr/>
          <a:lstStyle/>
          <a:p>
            <a:pPr>
              <a:defRPr/>
            </a:pPr>
            <a:fld id="{AD31E5DC-1745-435B-BB8B-17A431CC71B4}" type="slidenum">
              <a:rPr lang="de-DE"/>
              <a:t>17</a:t>
            </a:fld>
            <a:endParaRPr lang="de-DE"/>
          </a:p>
        </p:txBody>
      </p:sp>
    </p:spTree>
  </p:cSld>
</p:notes>
</file>

<file path=ppt/notesSlides/notesSlide18.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name="">
    <p:spTree>
      <p:nvGrpSpPr>
        <p:cNvPr id="1" name=""/>
        <p:cNvGrpSpPr/>
        <p:nvPr/>
      </p:nvGrpSpPr>
      <p:grpSpPr bwMode="auto">
        <a:xfrm>
          <a:off x="0" y="0"/>
          <a:ext cx="0" cy="0"/>
          <a:chOff x="0" y="0"/>
          <a:chExt cx="0" cy="0"/>
        </a:xfrm>
      </p:grpSpPr>
      <p:sp>
        <p:nvSpPr>
          <p:cNvPr id="2" name="Folienbildplatzhalter 1"/>
          <p:cNvSpPr>
            <a:spLocks noChangeAspect="1" noGrp="1" noRot="1"/>
          </p:cNvSpPr>
          <p:nvPr>
            <p:ph type="sldImg"/>
          </p:nvPr>
        </p:nvSpPr>
        <p:spPr bwMode="auto"/>
      </p:sp>
      <p:sp>
        <p:nvSpPr>
          <p:cNvPr id="3" name="Notizenplatzhalter 2"/>
          <p:cNvSpPr>
            <a:spLocks noGrp="1"/>
          </p:cNvSpPr>
          <p:nvPr>
            <p:ph type="body" idx="1"/>
          </p:nvPr>
        </p:nvSpPr>
        <p:spPr bwMode="auto"/>
        <p:txBody>
          <a:bodyPr/>
          <a:lstStyle/>
          <a:p>
            <a:pPr>
              <a:defRPr/>
            </a:pPr>
            <a:endParaRPr lang="de-DE"/>
          </a:p>
        </p:txBody>
      </p:sp>
      <p:sp>
        <p:nvSpPr>
          <p:cNvPr id="4" name="Foliennummernplatzhalter 3"/>
          <p:cNvSpPr>
            <a:spLocks noGrp="1"/>
          </p:cNvSpPr>
          <p:nvPr>
            <p:ph type="sldNum" sz="quarter" idx="5"/>
          </p:nvPr>
        </p:nvSpPr>
        <p:spPr bwMode="auto"/>
        <p:txBody>
          <a:bodyPr/>
          <a:lstStyle/>
          <a:p>
            <a:pPr>
              <a:defRPr/>
            </a:pPr>
            <a:fld id="{AD31E5DC-1745-435B-BB8B-17A431CC71B4}" type="slidenum">
              <a:rPr lang="de-DE"/>
              <a:t>18</a:t>
            </a:fld>
            <a:endParaRPr lang="de-DE"/>
          </a:p>
        </p:txBody>
      </p:sp>
    </p:spTree>
  </p:cSld>
</p:notes>
</file>

<file path=ppt/notesSlides/notesSlide19.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name="">
    <p:spTree>
      <p:nvGrpSpPr>
        <p:cNvPr id="1" name=""/>
        <p:cNvGrpSpPr/>
        <p:nvPr/>
      </p:nvGrpSpPr>
      <p:grpSpPr bwMode="auto">
        <a:xfrm>
          <a:off x="0" y="0"/>
          <a:ext cx="0" cy="0"/>
          <a:chOff x="0" y="0"/>
          <a:chExt cx="0" cy="0"/>
        </a:xfrm>
      </p:grpSpPr>
      <p:sp>
        <p:nvSpPr>
          <p:cNvPr id="2" name="Folienbildplatzhalter 1"/>
          <p:cNvSpPr>
            <a:spLocks noChangeAspect="1" noGrp="1" noRot="1"/>
          </p:cNvSpPr>
          <p:nvPr>
            <p:ph type="sldImg"/>
          </p:nvPr>
        </p:nvSpPr>
        <p:spPr bwMode="auto"/>
      </p:sp>
      <p:sp>
        <p:nvSpPr>
          <p:cNvPr id="3" name="Notizenplatzhalter 2"/>
          <p:cNvSpPr>
            <a:spLocks noGrp="1"/>
          </p:cNvSpPr>
          <p:nvPr>
            <p:ph type="body" idx="1"/>
          </p:nvPr>
        </p:nvSpPr>
        <p:spPr bwMode="auto"/>
        <p:txBody>
          <a:bodyPr/>
          <a:lstStyle/>
          <a:p>
            <a:pPr>
              <a:defRPr/>
            </a:pPr>
            <a:endParaRPr lang="de-DE"/>
          </a:p>
        </p:txBody>
      </p:sp>
      <p:sp>
        <p:nvSpPr>
          <p:cNvPr id="4" name="Foliennummernplatzhalter 3"/>
          <p:cNvSpPr>
            <a:spLocks noGrp="1"/>
          </p:cNvSpPr>
          <p:nvPr>
            <p:ph type="sldNum" sz="quarter" idx="5"/>
          </p:nvPr>
        </p:nvSpPr>
        <p:spPr bwMode="auto"/>
        <p:txBody>
          <a:bodyPr/>
          <a:lstStyle/>
          <a:p>
            <a:pPr>
              <a:defRPr/>
            </a:pPr>
            <a:fld id="{AD31E5DC-1745-435B-BB8B-17A431CC71B4}" type="slidenum">
              <a:rPr lang="de-DE"/>
              <a:t>19</a:t>
            </a:fld>
            <a:endParaRPr lang="de-DE"/>
          </a:p>
        </p:txBody>
      </p:sp>
    </p:spTree>
  </p:cSld>
</p:notes>
</file>

<file path=ppt/notesSlides/notesSlide2.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name="">
    <p:spTree>
      <p:nvGrpSpPr>
        <p:cNvPr id="1" name=""/>
        <p:cNvGrpSpPr/>
        <p:nvPr/>
      </p:nvGrpSpPr>
      <p:grpSpPr bwMode="auto">
        <a:xfrm>
          <a:off x="0" y="0"/>
          <a:ext cx="0" cy="0"/>
          <a:chOff x="0" y="0"/>
          <a:chExt cx="0" cy="0"/>
        </a:xfrm>
      </p:grpSpPr>
      <p:sp>
        <p:nvSpPr>
          <p:cNvPr id="2" name="Folienbildplatzhalter 1"/>
          <p:cNvSpPr>
            <a:spLocks noChangeAspect="1" noGrp="1" noRot="1"/>
          </p:cNvSpPr>
          <p:nvPr>
            <p:ph type="sldImg"/>
          </p:nvPr>
        </p:nvSpPr>
        <p:spPr bwMode="auto"/>
      </p:sp>
      <p:sp>
        <p:nvSpPr>
          <p:cNvPr id="3" name="Notizenplatzhalter 2"/>
          <p:cNvSpPr>
            <a:spLocks noGrp="1"/>
          </p:cNvSpPr>
          <p:nvPr>
            <p:ph type="body" idx="1"/>
          </p:nvPr>
        </p:nvSpPr>
        <p:spPr bwMode="auto"/>
        <p:txBody>
          <a:bodyPr/>
          <a:lstStyle/>
          <a:p>
            <a:pPr>
              <a:defRPr/>
            </a:pPr>
            <a:endParaRPr lang="de-DE"/>
          </a:p>
        </p:txBody>
      </p:sp>
      <p:sp>
        <p:nvSpPr>
          <p:cNvPr id="4" name="Foliennummernplatzhalter 3"/>
          <p:cNvSpPr>
            <a:spLocks noGrp="1"/>
          </p:cNvSpPr>
          <p:nvPr>
            <p:ph type="sldNum" sz="quarter" idx="5"/>
          </p:nvPr>
        </p:nvSpPr>
        <p:spPr bwMode="auto"/>
        <p:txBody>
          <a:bodyPr/>
          <a:lstStyle/>
          <a:p>
            <a:pPr>
              <a:defRPr/>
            </a:pPr>
            <a:fld id="{AD31E5DC-1745-435B-BB8B-17A431CC71B4}" type="slidenum">
              <a:rPr lang="de-DE"/>
              <a:t>2</a:t>
            </a:fld>
            <a:endParaRPr lang="de-DE"/>
          </a:p>
        </p:txBody>
      </p:sp>
    </p:spTree>
  </p:cSld>
</p:notes>
</file>

<file path=ppt/notesSlides/notesSlide20.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name="">
    <p:spTree>
      <p:nvGrpSpPr>
        <p:cNvPr id="1" name=""/>
        <p:cNvGrpSpPr/>
        <p:nvPr/>
      </p:nvGrpSpPr>
      <p:grpSpPr bwMode="auto">
        <a:xfrm>
          <a:off x="0" y="0"/>
          <a:ext cx="0" cy="0"/>
          <a:chOff x="0" y="0"/>
          <a:chExt cx="0" cy="0"/>
        </a:xfrm>
      </p:grpSpPr>
      <p:sp>
        <p:nvSpPr>
          <p:cNvPr id="2" name="Folienbildplatzhalter 1"/>
          <p:cNvSpPr>
            <a:spLocks noChangeAspect="1" noGrp="1" noRot="1"/>
          </p:cNvSpPr>
          <p:nvPr>
            <p:ph type="sldImg"/>
          </p:nvPr>
        </p:nvSpPr>
        <p:spPr bwMode="auto"/>
      </p:sp>
      <p:sp>
        <p:nvSpPr>
          <p:cNvPr id="3" name="Notizenplatzhalter 2"/>
          <p:cNvSpPr>
            <a:spLocks noGrp="1"/>
          </p:cNvSpPr>
          <p:nvPr>
            <p:ph type="body" idx="1"/>
          </p:nvPr>
        </p:nvSpPr>
        <p:spPr bwMode="auto"/>
        <p:txBody>
          <a:bodyPr/>
          <a:lstStyle/>
          <a:p>
            <a:pPr>
              <a:defRPr/>
            </a:pPr>
            <a:endParaRPr lang="de-DE"/>
          </a:p>
        </p:txBody>
      </p:sp>
      <p:sp>
        <p:nvSpPr>
          <p:cNvPr id="4" name="Foliennummernplatzhalter 3"/>
          <p:cNvSpPr>
            <a:spLocks noGrp="1"/>
          </p:cNvSpPr>
          <p:nvPr>
            <p:ph type="sldNum" sz="quarter" idx="5"/>
          </p:nvPr>
        </p:nvSpPr>
        <p:spPr bwMode="auto"/>
        <p:txBody>
          <a:bodyPr/>
          <a:lstStyle/>
          <a:p>
            <a:pPr>
              <a:defRPr/>
            </a:pPr>
            <a:fld id="{AD31E5DC-1745-435B-BB8B-17A431CC71B4}" type="slidenum">
              <a:rPr lang="de-DE"/>
              <a:t>20</a:t>
            </a:fld>
            <a:endParaRPr lang="de-DE"/>
          </a:p>
        </p:txBody>
      </p:sp>
    </p:spTree>
  </p:cSld>
</p:notes>
</file>

<file path=ppt/notesSlides/notesSlide21.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name="">
    <p:spTree>
      <p:nvGrpSpPr>
        <p:cNvPr id="1" name=""/>
        <p:cNvGrpSpPr/>
        <p:nvPr/>
      </p:nvGrpSpPr>
      <p:grpSpPr bwMode="auto">
        <a:xfrm>
          <a:off x="0" y="0"/>
          <a:ext cx="0" cy="0"/>
          <a:chOff x="0" y="0"/>
          <a:chExt cx="0" cy="0"/>
        </a:xfrm>
      </p:grpSpPr>
      <p:sp>
        <p:nvSpPr>
          <p:cNvPr id="2" name="Folienbildplatzhalter 1"/>
          <p:cNvSpPr>
            <a:spLocks noChangeAspect="1" noGrp="1" noRot="1"/>
          </p:cNvSpPr>
          <p:nvPr>
            <p:ph type="sldImg"/>
          </p:nvPr>
        </p:nvSpPr>
        <p:spPr bwMode="auto"/>
      </p:sp>
      <p:sp>
        <p:nvSpPr>
          <p:cNvPr id="3" name="Notizenplatzhalter 2"/>
          <p:cNvSpPr>
            <a:spLocks noGrp="1"/>
          </p:cNvSpPr>
          <p:nvPr>
            <p:ph type="body" idx="1"/>
          </p:nvPr>
        </p:nvSpPr>
        <p:spPr bwMode="auto"/>
        <p:txBody>
          <a:bodyPr/>
          <a:lstStyle/>
          <a:p>
            <a:pPr>
              <a:defRPr/>
            </a:pPr>
            <a:endParaRPr lang="de-DE"/>
          </a:p>
        </p:txBody>
      </p:sp>
      <p:sp>
        <p:nvSpPr>
          <p:cNvPr id="4" name="Foliennummernplatzhalter 3"/>
          <p:cNvSpPr>
            <a:spLocks noGrp="1"/>
          </p:cNvSpPr>
          <p:nvPr>
            <p:ph type="sldNum" sz="quarter" idx="5"/>
          </p:nvPr>
        </p:nvSpPr>
        <p:spPr bwMode="auto"/>
        <p:txBody>
          <a:bodyPr/>
          <a:lstStyle/>
          <a:p>
            <a:pPr>
              <a:defRPr/>
            </a:pPr>
            <a:fld id="{AD31E5DC-1745-435B-BB8B-17A431CC71B4}" type="slidenum">
              <a:rPr lang="de-DE"/>
              <a:t>21</a:t>
            </a:fld>
            <a:endParaRPr lang="de-DE"/>
          </a:p>
        </p:txBody>
      </p:sp>
    </p:spTree>
  </p:cSld>
</p:notes>
</file>

<file path=ppt/notesSlides/notesSlide3.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name="">
    <p:spTree>
      <p:nvGrpSpPr>
        <p:cNvPr id="1" name=""/>
        <p:cNvGrpSpPr/>
        <p:nvPr/>
      </p:nvGrpSpPr>
      <p:grpSpPr bwMode="auto">
        <a:xfrm>
          <a:off x="0" y="0"/>
          <a:ext cx="0" cy="0"/>
          <a:chOff x="0" y="0"/>
          <a:chExt cx="0" cy="0"/>
        </a:xfrm>
      </p:grpSpPr>
      <p:sp>
        <p:nvSpPr>
          <p:cNvPr id="2" name="Folienbildplatzhalter 1"/>
          <p:cNvSpPr>
            <a:spLocks noChangeAspect="1" noGrp="1" noRot="1"/>
          </p:cNvSpPr>
          <p:nvPr>
            <p:ph type="sldImg"/>
          </p:nvPr>
        </p:nvSpPr>
        <p:spPr bwMode="auto"/>
      </p:sp>
      <p:sp>
        <p:nvSpPr>
          <p:cNvPr id="3" name="Notizenplatzhalter 2"/>
          <p:cNvSpPr>
            <a:spLocks noGrp="1"/>
          </p:cNvSpPr>
          <p:nvPr>
            <p:ph type="body" idx="1"/>
          </p:nvPr>
        </p:nvSpPr>
        <p:spPr bwMode="auto"/>
        <p:txBody>
          <a:bodyPr/>
          <a:lstStyle/>
          <a:p>
            <a:pPr>
              <a:defRPr/>
            </a:pPr>
            <a:endParaRPr lang="de-DE"/>
          </a:p>
        </p:txBody>
      </p:sp>
      <p:sp>
        <p:nvSpPr>
          <p:cNvPr id="4" name="Foliennummernplatzhalter 3"/>
          <p:cNvSpPr>
            <a:spLocks noGrp="1"/>
          </p:cNvSpPr>
          <p:nvPr>
            <p:ph type="sldNum" sz="quarter" idx="5"/>
          </p:nvPr>
        </p:nvSpPr>
        <p:spPr bwMode="auto"/>
        <p:txBody>
          <a:bodyPr/>
          <a:lstStyle/>
          <a:p>
            <a:pPr>
              <a:defRPr/>
            </a:pPr>
            <a:fld id="{AD31E5DC-1745-435B-BB8B-17A431CC71B4}" type="slidenum">
              <a:rPr lang="de-DE"/>
              <a:t>3</a:t>
            </a:fld>
            <a:endParaRPr lang="de-DE"/>
          </a:p>
        </p:txBody>
      </p:sp>
    </p:spTree>
  </p:cSld>
</p:notes>
</file>

<file path=ppt/notesSlides/notesSlide4.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name="">
    <p:spTree>
      <p:nvGrpSpPr>
        <p:cNvPr id="1" name=""/>
        <p:cNvGrpSpPr/>
        <p:nvPr/>
      </p:nvGrpSpPr>
      <p:grpSpPr bwMode="auto">
        <a:xfrm>
          <a:off x="0" y="0"/>
          <a:ext cx="0" cy="0"/>
          <a:chOff x="0" y="0"/>
          <a:chExt cx="0" cy="0"/>
        </a:xfrm>
      </p:grpSpPr>
      <p:sp>
        <p:nvSpPr>
          <p:cNvPr id="2" name="Folienbildplatzhalter 1"/>
          <p:cNvSpPr>
            <a:spLocks noChangeAspect="1" noGrp="1" noRot="1"/>
          </p:cNvSpPr>
          <p:nvPr>
            <p:ph type="sldImg"/>
          </p:nvPr>
        </p:nvSpPr>
        <p:spPr bwMode="auto"/>
      </p:sp>
      <p:sp>
        <p:nvSpPr>
          <p:cNvPr id="3" name="Notizenplatzhalter 2"/>
          <p:cNvSpPr>
            <a:spLocks noGrp="1"/>
          </p:cNvSpPr>
          <p:nvPr>
            <p:ph type="body" idx="1"/>
          </p:nvPr>
        </p:nvSpPr>
        <p:spPr bwMode="auto"/>
        <p:txBody>
          <a:bodyPr/>
          <a:lstStyle/>
          <a:p>
            <a:pPr>
              <a:defRPr/>
            </a:pPr>
            <a:r>
              <a:rPr lang="de-DE"/>
              <a:t>Was müssen die Lernenden sofort können? Was kann später, im Laufe des Schuljahres vermittelt werden?</a:t>
            </a:r>
            <a:endParaRPr/>
          </a:p>
        </p:txBody>
      </p:sp>
      <p:sp>
        <p:nvSpPr>
          <p:cNvPr id="4" name="Foliennummernplatzhalter 3"/>
          <p:cNvSpPr>
            <a:spLocks noGrp="1"/>
          </p:cNvSpPr>
          <p:nvPr>
            <p:ph type="sldNum" sz="quarter" idx="5"/>
          </p:nvPr>
        </p:nvSpPr>
        <p:spPr bwMode="auto"/>
        <p:txBody>
          <a:bodyPr/>
          <a:lstStyle/>
          <a:p>
            <a:pPr>
              <a:defRPr/>
            </a:pPr>
            <a:fld id="{AD31E5DC-1745-435B-BB8B-17A431CC71B4}" type="slidenum">
              <a:rPr lang="de-DE"/>
              <a:t>4</a:t>
            </a:fld>
            <a:endParaRPr lang="de-DE"/>
          </a:p>
        </p:txBody>
      </p:sp>
    </p:spTree>
  </p:cSld>
</p:notes>
</file>

<file path=ppt/notesSlides/notesSlide5.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name="">
    <p:spTree>
      <p:nvGrpSpPr>
        <p:cNvPr id="1" name=""/>
        <p:cNvGrpSpPr/>
        <p:nvPr/>
      </p:nvGrpSpPr>
      <p:grpSpPr bwMode="auto">
        <a:xfrm>
          <a:off x="0" y="0"/>
          <a:ext cx="0" cy="0"/>
          <a:chOff x="0" y="0"/>
          <a:chExt cx="0" cy="0"/>
        </a:xfrm>
      </p:grpSpPr>
      <p:sp>
        <p:nvSpPr>
          <p:cNvPr id="2" name="Folienbildplatzhalter 1"/>
          <p:cNvSpPr>
            <a:spLocks noChangeAspect="1" noGrp="1" noRot="1"/>
          </p:cNvSpPr>
          <p:nvPr>
            <p:ph type="sldImg"/>
          </p:nvPr>
        </p:nvSpPr>
        <p:spPr bwMode="auto"/>
      </p:sp>
      <p:sp>
        <p:nvSpPr>
          <p:cNvPr id="3" name="Notizenplatzhalter 2"/>
          <p:cNvSpPr>
            <a:spLocks noGrp="1"/>
          </p:cNvSpPr>
          <p:nvPr>
            <p:ph type="body" idx="1"/>
          </p:nvPr>
        </p:nvSpPr>
        <p:spPr bwMode="auto"/>
        <p:txBody>
          <a:bodyPr/>
          <a:lstStyle/>
          <a:p>
            <a:pPr>
              <a:defRPr/>
            </a:pPr>
            <a:endParaRPr lang="de-DE"/>
          </a:p>
        </p:txBody>
      </p:sp>
      <p:sp>
        <p:nvSpPr>
          <p:cNvPr id="4" name="Foliennummernplatzhalter 3"/>
          <p:cNvSpPr>
            <a:spLocks noGrp="1"/>
          </p:cNvSpPr>
          <p:nvPr>
            <p:ph type="sldNum" sz="quarter" idx="5"/>
          </p:nvPr>
        </p:nvSpPr>
        <p:spPr bwMode="auto"/>
        <p:txBody>
          <a:bodyPr/>
          <a:lstStyle/>
          <a:p>
            <a:pPr>
              <a:defRPr/>
            </a:pPr>
            <a:fld id="{AD31E5DC-1745-435B-BB8B-17A431CC71B4}" type="slidenum">
              <a:rPr lang="de-DE"/>
              <a:t>5</a:t>
            </a:fld>
            <a:endParaRPr lang="de-DE"/>
          </a:p>
        </p:txBody>
      </p:sp>
    </p:spTree>
  </p:cSld>
</p:notes>
</file>

<file path=ppt/notesSlides/notesSlide6.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name="">
    <p:spTree>
      <p:nvGrpSpPr>
        <p:cNvPr id="1" name=""/>
        <p:cNvGrpSpPr/>
        <p:nvPr/>
      </p:nvGrpSpPr>
      <p:grpSpPr bwMode="auto">
        <a:xfrm>
          <a:off x="0" y="0"/>
          <a:ext cx="0" cy="0"/>
          <a:chOff x="0" y="0"/>
          <a:chExt cx="0" cy="0"/>
        </a:xfrm>
      </p:grpSpPr>
      <p:sp>
        <p:nvSpPr>
          <p:cNvPr id="2" name="Folienbildplatzhalter 1"/>
          <p:cNvSpPr>
            <a:spLocks noChangeAspect="1" noGrp="1" noRot="1"/>
          </p:cNvSpPr>
          <p:nvPr>
            <p:ph type="sldImg"/>
          </p:nvPr>
        </p:nvSpPr>
        <p:spPr bwMode="auto"/>
      </p:sp>
      <p:sp>
        <p:nvSpPr>
          <p:cNvPr id="3" name="Notizenplatzhalter 2"/>
          <p:cNvSpPr>
            <a:spLocks noGrp="1"/>
          </p:cNvSpPr>
          <p:nvPr>
            <p:ph type="body" idx="1"/>
          </p:nvPr>
        </p:nvSpPr>
        <p:spPr bwMode="auto"/>
        <p:txBody>
          <a:bodyPr/>
          <a:lstStyle/>
          <a:p>
            <a:pPr>
              <a:defRPr/>
            </a:pPr>
            <a:r>
              <a:rPr lang="de-DE"/>
              <a:t>Eine gezielte Vorbereitung auf die neue Unterrichtssituation im 1:1-Setting trägt dazu bei, dass die Integration der Tablets in den Unterrichtsalltag reibungslos verläuft und sowohl Lehrende als auch Lernende von den Vorteilen der Technologie profitieren können. Es entsteht nicht nur ein gemeinsames Verständnis von pädagogischen Zielen, Methoden und Erwartungen, sondern es wird auch ein kompetentes und selbstbewusstes Auftreten der Lehrkräfte im Umgang mit digitalen Medien gefördert. Dies stellt sicher, dass die 1:1-Ausstattung zu einer bereichernden und zielgerichteten Lernerfahrung für alle Beteiligten führt. Es bedarf bestimmter Voraussetzungen, damit Lehrkräfte ihre pädagogischen Kompetenzen erweitern und innovative Unterrichtsmethoden entwickeln, um den individuellen Bedürfnissen der Lernenden gerecht zu werden.</a:t>
            </a:r>
            <a:endParaRPr/>
          </a:p>
        </p:txBody>
      </p:sp>
      <p:sp>
        <p:nvSpPr>
          <p:cNvPr id="4" name="Foliennummernplatzhalter 3"/>
          <p:cNvSpPr>
            <a:spLocks noGrp="1"/>
          </p:cNvSpPr>
          <p:nvPr>
            <p:ph type="sldNum" sz="quarter" idx="5"/>
          </p:nvPr>
        </p:nvSpPr>
        <p:spPr bwMode="auto"/>
        <p:txBody>
          <a:bodyPr/>
          <a:lstStyle/>
          <a:p>
            <a:pPr>
              <a:defRPr/>
            </a:pPr>
            <a:fld id="{AD31E5DC-1745-435B-BB8B-17A431CC71B4}" type="slidenum">
              <a:rPr lang="de-DE"/>
              <a:t>6</a:t>
            </a:fld>
            <a:endParaRPr lang="de-DE"/>
          </a:p>
        </p:txBody>
      </p:sp>
    </p:spTree>
  </p:cSld>
</p:notes>
</file>

<file path=ppt/notesSlides/notesSlide7.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name="">
    <p:spTree>
      <p:nvGrpSpPr>
        <p:cNvPr id="1" name=""/>
        <p:cNvGrpSpPr/>
        <p:nvPr/>
      </p:nvGrpSpPr>
      <p:grpSpPr bwMode="auto">
        <a:xfrm>
          <a:off x="0" y="0"/>
          <a:ext cx="0" cy="0"/>
          <a:chOff x="0" y="0"/>
          <a:chExt cx="0" cy="0"/>
        </a:xfrm>
      </p:grpSpPr>
      <p:sp>
        <p:nvSpPr>
          <p:cNvPr id="2" name="Folienbildplatzhalter 1"/>
          <p:cNvSpPr>
            <a:spLocks noChangeAspect="1" noGrp="1" noRot="1"/>
          </p:cNvSpPr>
          <p:nvPr>
            <p:ph type="sldImg"/>
          </p:nvPr>
        </p:nvSpPr>
        <p:spPr bwMode="auto"/>
      </p:sp>
      <p:sp>
        <p:nvSpPr>
          <p:cNvPr id="3" name="Notizenplatzhalter 2"/>
          <p:cNvSpPr>
            <a:spLocks noGrp="1"/>
          </p:cNvSpPr>
          <p:nvPr>
            <p:ph type="body" idx="1"/>
          </p:nvPr>
        </p:nvSpPr>
        <p:spPr bwMode="auto"/>
        <p:txBody>
          <a:bodyPr/>
          <a:lstStyle/>
          <a:p>
            <a:pPr>
              <a:defRPr/>
            </a:pPr>
            <a:endParaRPr lang="de-DE"/>
          </a:p>
        </p:txBody>
      </p:sp>
      <p:sp>
        <p:nvSpPr>
          <p:cNvPr id="4" name="Foliennummernplatzhalter 3"/>
          <p:cNvSpPr>
            <a:spLocks noGrp="1"/>
          </p:cNvSpPr>
          <p:nvPr>
            <p:ph type="sldNum" sz="quarter" idx="5"/>
          </p:nvPr>
        </p:nvSpPr>
        <p:spPr bwMode="auto"/>
        <p:txBody>
          <a:bodyPr/>
          <a:lstStyle/>
          <a:p>
            <a:pPr>
              <a:defRPr/>
            </a:pPr>
            <a:fld id="{AD31E5DC-1745-435B-BB8B-17A431CC71B4}" type="slidenum">
              <a:rPr lang="de-DE"/>
              <a:t>7</a:t>
            </a:fld>
            <a:endParaRPr lang="de-DE"/>
          </a:p>
        </p:txBody>
      </p:sp>
    </p:spTree>
  </p:cSld>
</p:notes>
</file>

<file path=ppt/notesSlides/notesSlide8.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name="">
    <p:spTree>
      <p:nvGrpSpPr>
        <p:cNvPr id="1" name=""/>
        <p:cNvGrpSpPr/>
        <p:nvPr/>
      </p:nvGrpSpPr>
      <p:grpSpPr bwMode="auto">
        <a:xfrm>
          <a:off x="0" y="0"/>
          <a:ext cx="0" cy="0"/>
          <a:chOff x="0" y="0"/>
          <a:chExt cx="0" cy="0"/>
        </a:xfrm>
      </p:grpSpPr>
      <p:sp>
        <p:nvSpPr>
          <p:cNvPr id="2" name="Folienbildplatzhalter 1"/>
          <p:cNvSpPr>
            <a:spLocks noChangeAspect="1" noGrp="1" noRot="1"/>
          </p:cNvSpPr>
          <p:nvPr>
            <p:ph type="sldImg"/>
          </p:nvPr>
        </p:nvSpPr>
        <p:spPr bwMode="auto"/>
      </p:sp>
      <p:sp>
        <p:nvSpPr>
          <p:cNvPr id="3" name="Notizenplatzhalter 2"/>
          <p:cNvSpPr>
            <a:spLocks noGrp="1"/>
          </p:cNvSpPr>
          <p:nvPr>
            <p:ph type="body" idx="1"/>
          </p:nvPr>
        </p:nvSpPr>
        <p:spPr bwMode="auto"/>
        <p:txBody>
          <a:bodyPr/>
          <a:lstStyle/>
          <a:p>
            <a:pPr>
              <a:defRPr/>
            </a:pPr>
            <a:endParaRPr/>
          </a:p>
        </p:txBody>
      </p:sp>
      <p:sp>
        <p:nvSpPr>
          <p:cNvPr id="4" name="Foliennummernplatzhalter 3"/>
          <p:cNvSpPr>
            <a:spLocks noGrp="1"/>
          </p:cNvSpPr>
          <p:nvPr>
            <p:ph type="sldNum" sz="quarter" idx="5"/>
          </p:nvPr>
        </p:nvSpPr>
        <p:spPr bwMode="auto"/>
        <p:txBody>
          <a:bodyPr/>
          <a:lstStyle/>
          <a:p>
            <a:pPr>
              <a:defRPr/>
            </a:pPr>
            <a:fld id="{AD31E5DC-1745-435B-BB8B-17A431CC71B4}" type="slidenum">
              <a:rPr lang="de-DE"/>
              <a:t>8</a:t>
            </a:fld>
            <a:endParaRPr lang="de-DE"/>
          </a:p>
        </p:txBody>
      </p:sp>
    </p:spTree>
  </p:cSld>
</p:notes>
</file>

<file path=ppt/notesSlides/notesSlide9.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name="">
    <p:spTree>
      <p:nvGrpSpPr>
        <p:cNvPr id="1" name=""/>
        <p:cNvGrpSpPr/>
        <p:nvPr/>
      </p:nvGrpSpPr>
      <p:grpSpPr bwMode="auto">
        <a:xfrm>
          <a:off x="0" y="0"/>
          <a:ext cx="0" cy="0"/>
          <a:chOff x="0" y="0"/>
          <a:chExt cx="0" cy="0"/>
        </a:xfrm>
      </p:grpSpPr>
      <p:sp>
        <p:nvSpPr>
          <p:cNvPr id="2" name="Folienbildplatzhalter 1"/>
          <p:cNvSpPr>
            <a:spLocks noChangeAspect="1" noGrp="1" noRot="1"/>
          </p:cNvSpPr>
          <p:nvPr>
            <p:ph type="sldImg"/>
          </p:nvPr>
        </p:nvSpPr>
        <p:spPr bwMode="auto"/>
      </p:sp>
      <p:sp>
        <p:nvSpPr>
          <p:cNvPr id="3" name="Notizenplatzhalter 2"/>
          <p:cNvSpPr>
            <a:spLocks noGrp="1"/>
          </p:cNvSpPr>
          <p:nvPr>
            <p:ph type="body" idx="1"/>
          </p:nvPr>
        </p:nvSpPr>
        <p:spPr bwMode="auto"/>
        <p:txBody>
          <a:bodyPr/>
          <a:lstStyle/>
          <a:p>
            <a:pPr>
              <a:defRPr/>
            </a:pPr>
            <a:r>
              <a:rPr lang="de-DE"/>
              <a:t>Die schulische Zusammenarbeit mit Erziehungsberechtigten und Lernenden kann und soll den Einsatz digitaler Endgeräte erleichtert und bereichert werden. Gemeinsame Ziele der Unterrichtsentwicklung, aber auch die medienerzieherischen Herausforderungen im Zuge der 1:1-Ausstattung können so leichter bewältigt werden. </a:t>
            </a:r>
            <a:endParaRPr/>
          </a:p>
        </p:txBody>
      </p:sp>
      <p:sp>
        <p:nvSpPr>
          <p:cNvPr id="4" name="Foliennummernplatzhalter 3"/>
          <p:cNvSpPr>
            <a:spLocks noGrp="1"/>
          </p:cNvSpPr>
          <p:nvPr>
            <p:ph type="sldNum" sz="quarter" idx="5"/>
          </p:nvPr>
        </p:nvSpPr>
        <p:spPr bwMode="auto"/>
        <p:txBody>
          <a:bodyPr/>
          <a:lstStyle/>
          <a:p>
            <a:pPr>
              <a:defRPr/>
            </a:pPr>
            <a:fld id="{AD31E5DC-1745-435B-BB8B-17A431CC71B4}" type="slidenum">
              <a:rPr lang="de-DE"/>
              <a:t>9</a:t>
            </a:fld>
            <a:endParaRPr lang="de-DE"/>
          </a:p>
        </p:txBody>
      </p:sp>
    </p:spTree>
  </p:cSld>
</p:notes>
</file>

<file path=ppt/slideLayouts/_rels/slideLayout1.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g"/></Relationships>
</file>

<file path=ppt/slideLayouts/_rels/slideLayout10.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type="title" userDrawn="1">
  <p:cSld name="Titelfolie">
    <p:spTree>
      <p:nvGrpSpPr>
        <p:cNvPr id="1" name=""/>
        <p:cNvGrpSpPr/>
        <p:nvPr/>
      </p:nvGrpSpPr>
      <p:grpSpPr bwMode="auto">
        <a:xfrm>
          <a:off x="0" y="0"/>
          <a:ext cx="0" cy="0"/>
          <a:chOff x="0" y="0"/>
          <a:chExt cx="0" cy="0"/>
        </a:xfrm>
      </p:grpSpPr>
      <p:sp>
        <p:nvSpPr>
          <p:cNvPr id="2" name="Titel 1"/>
          <p:cNvSpPr>
            <a:spLocks noGrp="1"/>
          </p:cNvSpPr>
          <p:nvPr>
            <p:ph type="ctrTitle"/>
          </p:nvPr>
        </p:nvSpPr>
        <p:spPr bwMode="auto">
          <a:xfrm>
            <a:off x="1524000" y="1122363"/>
            <a:ext cx="9144000" cy="2387600"/>
          </a:xfrm>
        </p:spPr>
        <p:txBody>
          <a:bodyPr anchor="b"/>
          <a:lstStyle>
            <a:lvl1pPr algn="ctr">
              <a:defRPr sz="6000"/>
            </a:lvl1pPr>
          </a:lstStyle>
          <a:p>
            <a:pPr>
              <a:defRPr/>
            </a:pPr>
            <a:r>
              <a:rPr lang="de-DE"/>
              <a:t>Mastertitelformat bearbeiten</a:t>
            </a:r>
            <a:endParaRPr/>
          </a:p>
        </p:txBody>
      </p:sp>
      <p:sp>
        <p:nvSpPr>
          <p:cNvPr id="3" name="Untertitel 2"/>
          <p:cNvSpPr>
            <a:spLocks noGrp="1"/>
          </p:cNvSpPr>
          <p:nvPr>
            <p:ph type="subTitle" idx="1"/>
          </p:nvPr>
        </p:nvSpPr>
        <p:spPr bwMode="auto">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a:defRPr/>
            </a:pPr>
            <a:r>
              <a:rPr lang="de-DE"/>
              <a:t>Master-Untertitelformat bearbeiten</a:t>
            </a:r>
            <a:endParaRPr/>
          </a:p>
        </p:txBody>
      </p:sp>
      <p:sp>
        <p:nvSpPr>
          <p:cNvPr id="4" name="Datumsplatzhalter 3"/>
          <p:cNvSpPr>
            <a:spLocks noGrp="1"/>
          </p:cNvSpPr>
          <p:nvPr>
            <p:ph type="dt" sz="half" idx="10"/>
          </p:nvPr>
        </p:nvSpPr>
        <p:spPr bwMode="auto"/>
        <p:txBody>
          <a:bodyPr/>
          <a:lstStyle/>
          <a:p>
            <a:pPr>
              <a:defRPr/>
            </a:pPr>
            <a:fld id="{5AB38DBA-2B87-4145-A2D4-A62F68DA6EBA}" type="datetimeFigureOut">
              <a:rPr lang="de-DE"/>
              <a:t>13.11.2024</a:t>
            </a:fld>
            <a:endParaRPr lang="de-DE"/>
          </a:p>
        </p:txBody>
      </p:sp>
      <p:sp>
        <p:nvSpPr>
          <p:cNvPr id="5" name="Fußzeilenplatzhalter 4"/>
          <p:cNvSpPr>
            <a:spLocks noGrp="1"/>
          </p:cNvSpPr>
          <p:nvPr>
            <p:ph type="ftr" sz="quarter" idx="11"/>
          </p:nvPr>
        </p:nvSpPr>
        <p:spPr bwMode="auto"/>
        <p:txBody>
          <a:bodyPr/>
          <a:lstStyle/>
          <a:p>
            <a:pPr>
              <a:defRPr/>
            </a:pPr>
            <a:endParaRPr lang="de-DE"/>
          </a:p>
        </p:txBody>
      </p:sp>
      <p:sp>
        <p:nvSpPr>
          <p:cNvPr id="6" name="Foliennummernplatzhalter 5"/>
          <p:cNvSpPr>
            <a:spLocks noGrp="1"/>
          </p:cNvSpPr>
          <p:nvPr>
            <p:ph type="sldNum" sz="quarter" idx="12"/>
          </p:nvPr>
        </p:nvSpPr>
        <p:spPr bwMode="auto"/>
        <p:txBody>
          <a:bodyPr/>
          <a:lstStyle/>
          <a:p>
            <a:pPr>
              <a:defRPr/>
            </a:pPr>
            <a:fld id="{953C67B0-201B-6D44-AA2A-262CD9C52572}" type="slidenum">
              <a:rPr lang="de-DE"/>
              <a:t>‹Nr.›</a:t>
            </a:fld>
            <a:endParaRPr lang="de-DE"/>
          </a:p>
        </p:txBody>
      </p:sp>
      <p:pic>
        <p:nvPicPr>
          <p:cNvPr id="7" name="Grafik 6"/>
          <p:cNvPicPr>
            <a:picLocks noChangeAspect="1"/>
          </p:cNvPicPr>
          <p:nvPr userDrawn="1"/>
        </p:nvPicPr>
        <p:blipFill>
          <a:blip r:embed="rId2"/>
          <a:stretch/>
        </p:blipFill>
        <p:spPr bwMode="auto">
          <a:xfrm>
            <a:off x="0" y="-17195"/>
            <a:ext cx="12192000" cy="6892389"/>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type="vertTx" userDrawn="1">
  <p:cSld name="Titel und vertikaler Text">
    <p:spTree>
      <p:nvGrpSpPr>
        <p:cNvPr id="1" name=""/>
        <p:cNvGrpSpPr/>
        <p:nvPr/>
      </p:nvGrpSpPr>
      <p:grpSpPr bwMode="auto">
        <a:xfrm>
          <a:off x="0" y="0"/>
          <a:ext cx="0" cy="0"/>
          <a:chOff x="0" y="0"/>
          <a:chExt cx="0" cy="0"/>
        </a:xfrm>
      </p:grpSpPr>
      <p:sp>
        <p:nvSpPr>
          <p:cNvPr id="2" name="Titel 1"/>
          <p:cNvSpPr>
            <a:spLocks noGrp="1"/>
          </p:cNvSpPr>
          <p:nvPr>
            <p:ph type="title"/>
          </p:nvPr>
        </p:nvSpPr>
        <p:spPr bwMode="auto"/>
        <p:txBody>
          <a:bodyPr/>
          <a:lstStyle/>
          <a:p>
            <a:pPr>
              <a:defRPr/>
            </a:pPr>
            <a:r>
              <a:rPr lang="de-DE"/>
              <a:t>Mastertitelformat bearbeiten</a:t>
            </a:r>
            <a:endParaRPr/>
          </a:p>
        </p:txBody>
      </p:sp>
      <p:sp>
        <p:nvSpPr>
          <p:cNvPr id="3" name="Vertikaler Textplatzhalter 2"/>
          <p:cNvSpPr>
            <a:spLocks noGrp="1"/>
          </p:cNvSpPr>
          <p:nvPr>
            <p:ph type="body" orient="vert" idx="1"/>
          </p:nvPr>
        </p:nvSpPr>
        <p:spPr bwMode="auto"/>
        <p:txBody>
          <a:bodyPr vert="eaVert"/>
          <a:lstStyle/>
          <a:p>
            <a:pPr lvl="0">
              <a:defRPr/>
            </a:pPr>
            <a:r>
              <a:rPr lang="de-DE"/>
              <a:t>Mastertextformat bearbeiten</a:t>
            </a:r>
            <a:endParaRPr/>
          </a:p>
          <a:p>
            <a:pPr lvl="1">
              <a:defRPr/>
            </a:pPr>
            <a:r>
              <a:rPr lang="de-DE"/>
              <a:t>Zweite Ebene</a:t>
            </a:r>
            <a:endParaRPr/>
          </a:p>
          <a:p>
            <a:pPr lvl="2">
              <a:defRPr/>
            </a:pPr>
            <a:r>
              <a:rPr lang="de-DE"/>
              <a:t>Dritte Ebene</a:t>
            </a:r>
            <a:endParaRPr/>
          </a:p>
          <a:p>
            <a:pPr lvl="3">
              <a:defRPr/>
            </a:pPr>
            <a:r>
              <a:rPr lang="de-DE"/>
              <a:t>Vierte Ebene</a:t>
            </a:r>
            <a:endParaRPr/>
          </a:p>
          <a:p>
            <a:pPr lvl="4">
              <a:defRPr/>
            </a:pPr>
            <a:r>
              <a:rPr lang="de-DE"/>
              <a:t>Fünfte Ebene</a:t>
            </a:r>
            <a:endParaRPr/>
          </a:p>
        </p:txBody>
      </p:sp>
      <p:sp>
        <p:nvSpPr>
          <p:cNvPr id="4" name="Datumsplatzhalter 3"/>
          <p:cNvSpPr>
            <a:spLocks noGrp="1"/>
          </p:cNvSpPr>
          <p:nvPr>
            <p:ph type="dt" sz="half" idx="10"/>
          </p:nvPr>
        </p:nvSpPr>
        <p:spPr bwMode="auto"/>
        <p:txBody>
          <a:bodyPr/>
          <a:lstStyle/>
          <a:p>
            <a:pPr>
              <a:defRPr/>
            </a:pPr>
            <a:fld id="{5AB38DBA-2B87-4145-A2D4-A62F68DA6EBA}" type="datetimeFigureOut">
              <a:rPr lang="de-DE"/>
              <a:t>13.11.2024</a:t>
            </a:fld>
            <a:endParaRPr lang="de-DE"/>
          </a:p>
        </p:txBody>
      </p:sp>
      <p:sp>
        <p:nvSpPr>
          <p:cNvPr id="5" name="Fußzeilenplatzhalter 4"/>
          <p:cNvSpPr>
            <a:spLocks noGrp="1"/>
          </p:cNvSpPr>
          <p:nvPr>
            <p:ph type="ftr" sz="quarter" idx="11"/>
          </p:nvPr>
        </p:nvSpPr>
        <p:spPr bwMode="auto"/>
        <p:txBody>
          <a:bodyPr/>
          <a:lstStyle/>
          <a:p>
            <a:pPr>
              <a:defRPr/>
            </a:pPr>
            <a:endParaRPr lang="de-DE"/>
          </a:p>
        </p:txBody>
      </p:sp>
      <p:sp>
        <p:nvSpPr>
          <p:cNvPr id="6" name="Foliennummernplatzhalter 5"/>
          <p:cNvSpPr>
            <a:spLocks noGrp="1"/>
          </p:cNvSpPr>
          <p:nvPr>
            <p:ph type="sldNum" sz="quarter" idx="12"/>
          </p:nvPr>
        </p:nvSpPr>
        <p:spPr bwMode="auto"/>
        <p:txBody>
          <a:bodyPr/>
          <a:lstStyle/>
          <a:p>
            <a:pPr>
              <a:defRPr/>
            </a:pPr>
            <a:fld id="{953C67B0-201B-6D44-AA2A-262CD9C52572}" type="slidenum">
              <a:rPr lang="de-DE"/>
              <a:t>‹Nr.›</a:t>
            </a:fld>
            <a:endParaRPr lang="de-D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type="vertTitleAndTx" userDrawn="1">
  <p:cSld name="Vertikaler Titel und Text">
    <p:spTree>
      <p:nvGrpSpPr>
        <p:cNvPr id="1" name=""/>
        <p:cNvGrpSpPr/>
        <p:nvPr/>
      </p:nvGrpSpPr>
      <p:grpSpPr bwMode="auto">
        <a:xfrm>
          <a:off x="0" y="0"/>
          <a:ext cx="0" cy="0"/>
          <a:chOff x="0" y="0"/>
          <a:chExt cx="0" cy="0"/>
        </a:xfrm>
      </p:grpSpPr>
      <p:sp>
        <p:nvSpPr>
          <p:cNvPr id="2" name="Vertikaler Titel 1"/>
          <p:cNvSpPr>
            <a:spLocks noGrp="1"/>
          </p:cNvSpPr>
          <p:nvPr>
            <p:ph type="title" orient="vert"/>
          </p:nvPr>
        </p:nvSpPr>
        <p:spPr bwMode="auto">
          <a:xfrm>
            <a:off x="8724900" y="365125"/>
            <a:ext cx="2628900" cy="5811838"/>
          </a:xfrm>
        </p:spPr>
        <p:txBody>
          <a:bodyPr vert="eaVert"/>
          <a:lstStyle/>
          <a:p>
            <a:pPr>
              <a:defRPr/>
            </a:pPr>
            <a:r>
              <a:rPr lang="de-DE"/>
              <a:t>Mastertitelformat bearbeiten</a:t>
            </a:r>
            <a:endParaRPr/>
          </a:p>
        </p:txBody>
      </p:sp>
      <p:sp>
        <p:nvSpPr>
          <p:cNvPr id="3" name="Vertikaler Textplatzhalter 2"/>
          <p:cNvSpPr>
            <a:spLocks noGrp="1"/>
          </p:cNvSpPr>
          <p:nvPr>
            <p:ph type="body" orient="vert" idx="1"/>
          </p:nvPr>
        </p:nvSpPr>
        <p:spPr bwMode="auto">
          <a:xfrm>
            <a:off x="838200" y="365125"/>
            <a:ext cx="7734300" cy="5811838"/>
          </a:xfrm>
        </p:spPr>
        <p:txBody>
          <a:bodyPr vert="eaVert"/>
          <a:lstStyle/>
          <a:p>
            <a:pPr lvl="0">
              <a:defRPr/>
            </a:pPr>
            <a:r>
              <a:rPr lang="de-DE"/>
              <a:t>Mastertextformat bearbeiten</a:t>
            </a:r>
            <a:endParaRPr/>
          </a:p>
          <a:p>
            <a:pPr lvl="1">
              <a:defRPr/>
            </a:pPr>
            <a:r>
              <a:rPr lang="de-DE"/>
              <a:t>Zweite Ebene</a:t>
            </a:r>
            <a:endParaRPr/>
          </a:p>
          <a:p>
            <a:pPr lvl="2">
              <a:defRPr/>
            </a:pPr>
            <a:r>
              <a:rPr lang="de-DE"/>
              <a:t>Dritte Ebene</a:t>
            </a:r>
            <a:endParaRPr/>
          </a:p>
          <a:p>
            <a:pPr lvl="3">
              <a:defRPr/>
            </a:pPr>
            <a:r>
              <a:rPr lang="de-DE"/>
              <a:t>Vierte Ebene</a:t>
            </a:r>
            <a:endParaRPr/>
          </a:p>
          <a:p>
            <a:pPr lvl="4">
              <a:defRPr/>
            </a:pPr>
            <a:r>
              <a:rPr lang="de-DE"/>
              <a:t>Fünfte Ebene</a:t>
            </a:r>
            <a:endParaRPr/>
          </a:p>
        </p:txBody>
      </p:sp>
      <p:sp>
        <p:nvSpPr>
          <p:cNvPr id="4" name="Datumsplatzhalter 3"/>
          <p:cNvSpPr>
            <a:spLocks noGrp="1"/>
          </p:cNvSpPr>
          <p:nvPr>
            <p:ph type="dt" sz="half" idx="10"/>
          </p:nvPr>
        </p:nvSpPr>
        <p:spPr bwMode="auto"/>
        <p:txBody>
          <a:bodyPr/>
          <a:lstStyle/>
          <a:p>
            <a:pPr>
              <a:defRPr/>
            </a:pPr>
            <a:fld id="{5AB38DBA-2B87-4145-A2D4-A62F68DA6EBA}" type="datetimeFigureOut">
              <a:rPr lang="de-DE"/>
              <a:t>13.11.2024</a:t>
            </a:fld>
            <a:endParaRPr lang="de-DE"/>
          </a:p>
        </p:txBody>
      </p:sp>
      <p:sp>
        <p:nvSpPr>
          <p:cNvPr id="5" name="Fußzeilenplatzhalter 4"/>
          <p:cNvSpPr>
            <a:spLocks noGrp="1"/>
          </p:cNvSpPr>
          <p:nvPr>
            <p:ph type="ftr" sz="quarter" idx="11"/>
          </p:nvPr>
        </p:nvSpPr>
        <p:spPr bwMode="auto"/>
        <p:txBody>
          <a:bodyPr/>
          <a:lstStyle/>
          <a:p>
            <a:pPr>
              <a:defRPr/>
            </a:pPr>
            <a:endParaRPr lang="de-DE"/>
          </a:p>
        </p:txBody>
      </p:sp>
      <p:sp>
        <p:nvSpPr>
          <p:cNvPr id="6" name="Foliennummernplatzhalter 5"/>
          <p:cNvSpPr>
            <a:spLocks noGrp="1"/>
          </p:cNvSpPr>
          <p:nvPr>
            <p:ph type="sldNum" sz="quarter" idx="12"/>
          </p:nvPr>
        </p:nvSpPr>
        <p:spPr bwMode="auto"/>
        <p:txBody>
          <a:bodyPr/>
          <a:lstStyle/>
          <a:p>
            <a:pPr>
              <a:defRPr/>
            </a:pPr>
            <a:fld id="{953C67B0-201B-6D44-AA2A-262CD9C52572}" type="slidenum">
              <a:rPr lang="de-DE"/>
              <a:t>‹Nr.›</a:t>
            </a:fld>
            <a:endParaRPr lang="de-D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type="obj" userDrawn="1">
  <p:cSld name="Titel und Inhalt">
    <p:spTree>
      <p:nvGrpSpPr>
        <p:cNvPr id="1" name=""/>
        <p:cNvGrpSpPr/>
        <p:nvPr/>
      </p:nvGrpSpPr>
      <p:grpSpPr bwMode="auto">
        <a:xfrm>
          <a:off x="0" y="0"/>
          <a:ext cx="0" cy="0"/>
          <a:chOff x="0" y="0"/>
          <a:chExt cx="0" cy="0"/>
        </a:xfrm>
      </p:grpSpPr>
      <p:sp>
        <p:nvSpPr>
          <p:cNvPr id="2" name="Titel 1"/>
          <p:cNvSpPr>
            <a:spLocks noGrp="1"/>
          </p:cNvSpPr>
          <p:nvPr>
            <p:ph type="title"/>
          </p:nvPr>
        </p:nvSpPr>
        <p:spPr bwMode="auto"/>
        <p:txBody>
          <a:bodyPr/>
          <a:lstStyle/>
          <a:p>
            <a:pPr>
              <a:defRPr/>
            </a:pPr>
            <a:r>
              <a:rPr lang="de-DE"/>
              <a:t>Mastertitelformat bearbeiten</a:t>
            </a:r>
            <a:endParaRPr/>
          </a:p>
        </p:txBody>
      </p:sp>
      <p:sp>
        <p:nvSpPr>
          <p:cNvPr id="3" name="Inhaltsplatzhalter 2"/>
          <p:cNvSpPr>
            <a:spLocks noGrp="1"/>
          </p:cNvSpPr>
          <p:nvPr>
            <p:ph idx="1"/>
          </p:nvPr>
        </p:nvSpPr>
        <p:spPr bwMode="auto"/>
        <p:txBody>
          <a:bodyPr/>
          <a:lstStyle/>
          <a:p>
            <a:pPr lvl="0">
              <a:defRPr/>
            </a:pPr>
            <a:r>
              <a:rPr lang="de-DE"/>
              <a:t>Mastertextformat bearbeiten</a:t>
            </a:r>
            <a:endParaRPr/>
          </a:p>
          <a:p>
            <a:pPr lvl="1">
              <a:defRPr/>
            </a:pPr>
            <a:r>
              <a:rPr lang="de-DE"/>
              <a:t>Zweite Ebene</a:t>
            </a:r>
            <a:endParaRPr/>
          </a:p>
          <a:p>
            <a:pPr lvl="2">
              <a:defRPr/>
            </a:pPr>
            <a:r>
              <a:rPr lang="de-DE"/>
              <a:t>Dritte Ebene</a:t>
            </a:r>
            <a:endParaRPr/>
          </a:p>
          <a:p>
            <a:pPr lvl="3">
              <a:defRPr/>
            </a:pPr>
            <a:r>
              <a:rPr lang="de-DE"/>
              <a:t>Vierte Ebene</a:t>
            </a:r>
            <a:endParaRPr/>
          </a:p>
          <a:p>
            <a:pPr lvl="4">
              <a:defRPr/>
            </a:pPr>
            <a:r>
              <a:rPr lang="de-DE"/>
              <a:t>Fünfte Ebene</a:t>
            </a:r>
            <a:endParaRPr/>
          </a:p>
        </p:txBody>
      </p:sp>
      <p:sp>
        <p:nvSpPr>
          <p:cNvPr id="4" name="Datumsplatzhalter 3"/>
          <p:cNvSpPr>
            <a:spLocks noGrp="1"/>
          </p:cNvSpPr>
          <p:nvPr>
            <p:ph type="dt" sz="half" idx="10"/>
          </p:nvPr>
        </p:nvSpPr>
        <p:spPr bwMode="auto"/>
        <p:txBody>
          <a:bodyPr/>
          <a:lstStyle/>
          <a:p>
            <a:pPr>
              <a:defRPr/>
            </a:pPr>
            <a:fld id="{5AB38DBA-2B87-4145-A2D4-A62F68DA6EBA}" type="datetimeFigureOut">
              <a:rPr lang="de-DE"/>
              <a:t>13.11.2024</a:t>
            </a:fld>
            <a:endParaRPr lang="de-DE"/>
          </a:p>
        </p:txBody>
      </p:sp>
      <p:sp>
        <p:nvSpPr>
          <p:cNvPr id="5" name="Fußzeilenplatzhalter 4"/>
          <p:cNvSpPr>
            <a:spLocks noGrp="1"/>
          </p:cNvSpPr>
          <p:nvPr>
            <p:ph type="ftr" sz="quarter" idx="11"/>
          </p:nvPr>
        </p:nvSpPr>
        <p:spPr bwMode="auto"/>
        <p:txBody>
          <a:bodyPr/>
          <a:lstStyle/>
          <a:p>
            <a:pPr>
              <a:defRPr/>
            </a:pPr>
            <a:endParaRPr lang="de-DE"/>
          </a:p>
        </p:txBody>
      </p:sp>
      <p:sp>
        <p:nvSpPr>
          <p:cNvPr id="6" name="Foliennummernplatzhalter 5"/>
          <p:cNvSpPr>
            <a:spLocks noGrp="1"/>
          </p:cNvSpPr>
          <p:nvPr>
            <p:ph type="sldNum" sz="quarter" idx="12"/>
          </p:nvPr>
        </p:nvSpPr>
        <p:spPr bwMode="auto"/>
        <p:txBody>
          <a:bodyPr/>
          <a:lstStyle/>
          <a:p>
            <a:pPr>
              <a:defRPr/>
            </a:pPr>
            <a:fld id="{953C67B0-201B-6D44-AA2A-262CD9C52572}" type="slidenum">
              <a:rPr lang="de-DE"/>
              <a:t>‹Nr.›</a:t>
            </a:fld>
            <a:endParaRPr lang="de-D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type="secHead" userDrawn="1">
  <p:cSld name="Abschnitts-&#10;überschrift">
    <p:spTree>
      <p:nvGrpSpPr>
        <p:cNvPr id="1" name=""/>
        <p:cNvGrpSpPr/>
        <p:nvPr/>
      </p:nvGrpSpPr>
      <p:grpSpPr bwMode="auto">
        <a:xfrm>
          <a:off x="0" y="0"/>
          <a:ext cx="0" cy="0"/>
          <a:chOff x="0" y="0"/>
          <a:chExt cx="0" cy="0"/>
        </a:xfrm>
      </p:grpSpPr>
      <p:sp>
        <p:nvSpPr>
          <p:cNvPr id="2" name="Titel 1"/>
          <p:cNvSpPr>
            <a:spLocks noGrp="1"/>
          </p:cNvSpPr>
          <p:nvPr>
            <p:ph type="title"/>
          </p:nvPr>
        </p:nvSpPr>
        <p:spPr bwMode="auto">
          <a:xfrm>
            <a:off x="831850" y="1709738"/>
            <a:ext cx="10515600" cy="2852737"/>
          </a:xfrm>
        </p:spPr>
        <p:txBody>
          <a:bodyPr anchor="b"/>
          <a:lstStyle>
            <a:lvl1pPr>
              <a:defRPr sz="6000"/>
            </a:lvl1pPr>
          </a:lstStyle>
          <a:p>
            <a:pPr>
              <a:defRPr/>
            </a:pPr>
            <a:r>
              <a:rPr lang="de-DE"/>
              <a:t>Mastertitelformat bearbeiten</a:t>
            </a:r>
            <a:endParaRPr/>
          </a:p>
        </p:txBody>
      </p:sp>
      <p:sp>
        <p:nvSpPr>
          <p:cNvPr id="3" name="Textplatzhalter 2"/>
          <p:cNvSpPr>
            <a:spLocks noGrp="1"/>
          </p:cNvSpPr>
          <p:nvPr>
            <p:ph type="body" idx="1"/>
          </p:nvPr>
        </p:nvSpPr>
        <p:spPr bwMode="auto">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defRPr/>
            </a:pPr>
            <a:r>
              <a:rPr lang="de-DE"/>
              <a:t>Mastertextformat bearbeiten</a:t>
            </a:r>
            <a:endParaRPr/>
          </a:p>
        </p:txBody>
      </p:sp>
      <p:sp>
        <p:nvSpPr>
          <p:cNvPr id="4" name="Datumsplatzhalter 3"/>
          <p:cNvSpPr>
            <a:spLocks noGrp="1"/>
          </p:cNvSpPr>
          <p:nvPr>
            <p:ph type="dt" sz="half" idx="10"/>
          </p:nvPr>
        </p:nvSpPr>
        <p:spPr bwMode="auto"/>
        <p:txBody>
          <a:bodyPr/>
          <a:lstStyle/>
          <a:p>
            <a:pPr>
              <a:defRPr/>
            </a:pPr>
            <a:fld id="{5AB38DBA-2B87-4145-A2D4-A62F68DA6EBA}" type="datetimeFigureOut">
              <a:rPr lang="de-DE"/>
              <a:t>13.11.2024</a:t>
            </a:fld>
            <a:endParaRPr lang="de-DE"/>
          </a:p>
        </p:txBody>
      </p:sp>
      <p:sp>
        <p:nvSpPr>
          <p:cNvPr id="5" name="Fußzeilenplatzhalter 4"/>
          <p:cNvSpPr>
            <a:spLocks noGrp="1"/>
          </p:cNvSpPr>
          <p:nvPr>
            <p:ph type="ftr" sz="quarter" idx="11"/>
          </p:nvPr>
        </p:nvSpPr>
        <p:spPr bwMode="auto"/>
        <p:txBody>
          <a:bodyPr/>
          <a:lstStyle/>
          <a:p>
            <a:pPr>
              <a:defRPr/>
            </a:pPr>
            <a:endParaRPr lang="de-DE"/>
          </a:p>
        </p:txBody>
      </p:sp>
      <p:sp>
        <p:nvSpPr>
          <p:cNvPr id="6" name="Foliennummernplatzhalter 5"/>
          <p:cNvSpPr>
            <a:spLocks noGrp="1"/>
          </p:cNvSpPr>
          <p:nvPr>
            <p:ph type="sldNum" sz="quarter" idx="12"/>
          </p:nvPr>
        </p:nvSpPr>
        <p:spPr bwMode="auto"/>
        <p:txBody>
          <a:bodyPr/>
          <a:lstStyle/>
          <a:p>
            <a:pPr>
              <a:defRPr/>
            </a:pPr>
            <a:fld id="{953C67B0-201B-6D44-AA2A-262CD9C52572}" type="slidenum">
              <a:rPr lang="de-DE"/>
              <a:t>‹Nr.›</a:t>
            </a:fld>
            <a:endParaRPr lang="de-D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type="twoObj" userDrawn="1">
  <p:cSld name="Zwei Inhalte">
    <p:spTree>
      <p:nvGrpSpPr>
        <p:cNvPr id="1" name=""/>
        <p:cNvGrpSpPr/>
        <p:nvPr/>
      </p:nvGrpSpPr>
      <p:grpSpPr bwMode="auto">
        <a:xfrm>
          <a:off x="0" y="0"/>
          <a:ext cx="0" cy="0"/>
          <a:chOff x="0" y="0"/>
          <a:chExt cx="0" cy="0"/>
        </a:xfrm>
      </p:grpSpPr>
      <p:sp>
        <p:nvSpPr>
          <p:cNvPr id="2" name="Titel 1"/>
          <p:cNvSpPr>
            <a:spLocks noGrp="1"/>
          </p:cNvSpPr>
          <p:nvPr>
            <p:ph type="title"/>
          </p:nvPr>
        </p:nvSpPr>
        <p:spPr bwMode="auto"/>
        <p:txBody>
          <a:bodyPr/>
          <a:lstStyle/>
          <a:p>
            <a:pPr>
              <a:defRPr/>
            </a:pPr>
            <a:r>
              <a:rPr lang="de-DE"/>
              <a:t>Mastertitelformat bearbeiten</a:t>
            </a:r>
            <a:endParaRPr/>
          </a:p>
        </p:txBody>
      </p:sp>
      <p:sp>
        <p:nvSpPr>
          <p:cNvPr id="3" name="Inhaltsplatzhalter 2"/>
          <p:cNvSpPr>
            <a:spLocks noGrp="1"/>
          </p:cNvSpPr>
          <p:nvPr>
            <p:ph sz="half" idx="1"/>
          </p:nvPr>
        </p:nvSpPr>
        <p:spPr bwMode="auto">
          <a:xfrm>
            <a:off x="838200" y="1825625"/>
            <a:ext cx="5181600" cy="4351338"/>
          </a:xfrm>
        </p:spPr>
        <p:txBody>
          <a:bodyPr/>
          <a:lstStyle/>
          <a:p>
            <a:pPr lvl="0">
              <a:defRPr/>
            </a:pPr>
            <a:r>
              <a:rPr lang="de-DE"/>
              <a:t>Mastertextformat bearbeiten</a:t>
            </a:r>
            <a:endParaRPr/>
          </a:p>
          <a:p>
            <a:pPr lvl="1">
              <a:defRPr/>
            </a:pPr>
            <a:r>
              <a:rPr lang="de-DE"/>
              <a:t>Zweite Ebene</a:t>
            </a:r>
            <a:endParaRPr/>
          </a:p>
          <a:p>
            <a:pPr lvl="2">
              <a:defRPr/>
            </a:pPr>
            <a:r>
              <a:rPr lang="de-DE"/>
              <a:t>Dritte Ebene</a:t>
            </a:r>
            <a:endParaRPr/>
          </a:p>
          <a:p>
            <a:pPr lvl="3">
              <a:defRPr/>
            </a:pPr>
            <a:r>
              <a:rPr lang="de-DE"/>
              <a:t>Vierte Ebene</a:t>
            </a:r>
            <a:endParaRPr/>
          </a:p>
          <a:p>
            <a:pPr lvl="4">
              <a:defRPr/>
            </a:pPr>
            <a:r>
              <a:rPr lang="de-DE"/>
              <a:t>Fünfte Ebene</a:t>
            </a:r>
            <a:endParaRPr/>
          </a:p>
        </p:txBody>
      </p:sp>
      <p:sp>
        <p:nvSpPr>
          <p:cNvPr id="4" name="Inhaltsplatzhalter 3"/>
          <p:cNvSpPr>
            <a:spLocks noGrp="1"/>
          </p:cNvSpPr>
          <p:nvPr>
            <p:ph sz="half" idx="2"/>
          </p:nvPr>
        </p:nvSpPr>
        <p:spPr bwMode="auto">
          <a:xfrm>
            <a:off x="6172200" y="1825625"/>
            <a:ext cx="5181600" cy="4351338"/>
          </a:xfrm>
        </p:spPr>
        <p:txBody>
          <a:bodyPr/>
          <a:lstStyle/>
          <a:p>
            <a:pPr lvl="0">
              <a:defRPr/>
            </a:pPr>
            <a:r>
              <a:rPr lang="de-DE"/>
              <a:t>Mastertextformat bearbeiten</a:t>
            </a:r>
            <a:endParaRPr/>
          </a:p>
          <a:p>
            <a:pPr lvl="1">
              <a:defRPr/>
            </a:pPr>
            <a:r>
              <a:rPr lang="de-DE"/>
              <a:t>Zweite Ebene</a:t>
            </a:r>
            <a:endParaRPr/>
          </a:p>
          <a:p>
            <a:pPr lvl="2">
              <a:defRPr/>
            </a:pPr>
            <a:r>
              <a:rPr lang="de-DE"/>
              <a:t>Dritte Ebene</a:t>
            </a:r>
            <a:endParaRPr/>
          </a:p>
          <a:p>
            <a:pPr lvl="3">
              <a:defRPr/>
            </a:pPr>
            <a:r>
              <a:rPr lang="de-DE"/>
              <a:t>Vierte Ebene</a:t>
            </a:r>
            <a:endParaRPr/>
          </a:p>
          <a:p>
            <a:pPr lvl="4">
              <a:defRPr/>
            </a:pPr>
            <a:r>
              <a:rPr lang="de-DE"/>
              <a:t>Fünfte Ebene</a:t>
            </a:r>
            <a:endParaRPr/>
          </a:p>
        </p:txBody>
      </p:sp>
      <p:sp>
        <p:nvSpPr>
          <p:cNvPr id="5" name="Datumsplatzhalter 4"/>
          <p:cNvSpPr>
            <a:spLocks noGrp="1"/>
          </p:cNvSpPr>
          <p:nvPr>
            <p:ph type="dt" sz="half" idx="10"/>
          </p:nvPr>
        </p:nvSpPr>
        <p:spPr bwMode="auto"/>
        <p:txBody>
          <a:bodyPr/>
          <a:lstStyle/>
          <a:p>
            <a:pPr>
              <a:defRPr/>
            </a:pPr>
            <a:fld id="{5AB38DBA-2B87-4145-A2D4-A62F68DA6EBA}" type="datetimeFigureOut">
              <a:rPr lang="de-DE"/>
              <a:t>13.11.2024</a:t>
            </a:fld>
            <a:endParaRPr lang="de-DE"/>
          </a:p>
        </p:txBody>
      </p:sp>
      <p:sp>
        <p:nvSpPr>
          <p:cNvPr id="6" name="Fußzeilenplatzhalter 5"/>
          <p:cNvSpPr>
            <a:spLocks noGrp="1"/>
          </p:cNvSpPr>
          <p:nvPr>
            <p:ph type="ftr" sz="quarter" idx="11"/>
          </p:nvPr>
        </p:nvSpPr>
        <p:spPr bwMode="auto"/>
        <p:txBody>
          <a:bodyPr/>
          <a:lstStyle/>
          <a:p>
            <a:pPr>
              <a:defRPr/>
            </a:pPr>
            <a:endParaRPr lang="de-DE"/>
          </a:p>
        </p:txBody>
      </p:sp>
      <p:sp>
        <p:nvSpPr>
          <p:cNvPr id="7" name="Foliennummernplatzhalter 6"/>
          <p:cNvSpPr>
            <a:spLocks noGrp="1"/>
          </p:cNvSpPr>
          <p:nvPr>
            <p:ph type="sldNum" sz="quarter" idx="12"/>
          </p:nvPr>
        </p:nvSpPr>
        <p:spPr bwMode="auto"/>
        <p:txBody>
          <a:bodyPr/>
          <a:lstStyle/>
          <a:p>
            <a:pPr>
              <a:defRPr/>
            </a:pPr>
            <a:fld id="{953C67B0-201B-6D44-AA2A-262CD9C52572}" type="slidenum">
              <a:rPr lang="de-DE"/>
              <a:t>‹Nr.›</a:t>
            </a:fld>
            <a:endParaRPr lang="de-D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type="twoTxTwoObj" userDrawn="1">
  <p:cSld name="Vergleich">
    <p:spTree>
      <p:nvGrpSpPr>
        <p:cNvPr id="1" name=""/>
        <p:cNvGrpSpPr/>
        <p:nvPr/>
      </p:nvGrpSpPr>
      <p:grpSpPr bwMode="auto">
        <a:xfrm>
          <a:off x="0" y="0"/>
          <a:ext cx="0" cy="0"/>
          <a:chOff x="0" y="0"/>
          <a:chExt cx="0" cy="0"/>
        </a:xfrm>
      </p:grpSpPr>
      <p:sp>
        <p:nvSpPr>
          <p:cNvPr id="2" name="Titel 1"/>
          <p:cNvSpPr>
            <a:spLocks noGrp="1"/>
          </p:cNvSpPr>
          <p:nvPr>
            <p:ph type="title"/>
          </p:nvPr>
        </p:nvSpPr>
        <p:spPr bwMode="auto">
          <a:xfrm>
            <a:off x="839788" y="365125"/>
            <a:ext cx="10515600" cy="1325563"/>
          </a:xfrm>
        </p:spPr>
        <p:txBody>
          <a:bodyPr/>
          <a:lstStyle/>
          <a:p>
            <a:pPr>
              <a:defRPr/>
            </a:pPr>
            <a:r>
              <a:rPr lang="de-DE"/>
              <a:t>Mastertitelformat bearbeiten</a:t>
            </a:r>
            <a:endParaRPr/>
          </a:p>
        </p:txBody>
      </p:sp>
      <p:sp>
        <p:nvSpPr>
          <p:cNvPr id="3" name="Textplatzhalter 2"/>
          <p:cNvSpPr>
            <a:spLocks noGrp="1"/>
          </p:cNvSpPr>
          <p:nvPr>
            <p:ph type="body" idx="1"/>
          </p:nvPr>
        </p:nvSpPr>
        <p:spPr bwMode="auto">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de-DE"/>
              <a:t>Mastertextformat bearbeiten</a:t>
            </a:r>
            <a:endParaRPr/>
          </a:p>
        </p:txBody>
      </p:sp>
      <p:sp>
        <p:nvSpPr>
          <p:cNvPr id="4" name="Inhaltsplatzhalter 3"/>
          <p:cNvSpPr>
            <a:spLocks noGrp="1"/>
          </p:cNvSpPr>
          <p:nvPr>
            <p:ph sz="half" idx="2"/>
          </p:nvPr>
        </p:nvSpPr>
        <p:spPr bwMode="auto">
          <a:xfrm>
            <a:off x="839788" y="2505074"/>
            <a:ext cx="5157787" cy="3684588"/>
          </a:xfrm>
        </p:spPr>
        <p:txBody>
          <a:bodyPr/>
          <a:lstStyle/>
          <a:p>
            <a:pPr lvl="0">
              <a:defRPr/>
            </a:pPr>
            <a:r>
              <a:rPr lang="de-DE"/>
              <a:t>Mastertextformat bearbeiten</a:t>
            </a:r>
            <a:endParaRPr/>
          </a:p>
          <a:p>
            <a:pPr lvl="1">
              <a:defRPr/>
            </a:pPr>
            <a:r>
              <a:rPr lang="de-DE"/>
              <a:t>Zweite Ebene</a:t>
            </a:r>
            <a:endParaRPr/>
          </a:p>
          <a:p>
            <a:pPr lvl="2">
              <a:defRPr/>
            </a:pPr>
            <a:r>
              <a:rPr lang="de-DE"/>
              <a:t>Dritte Ebene</a:t>
            </a:r>
            <a:endParaRPr/>
          </a:p>
          <a:p>
            <a:pPr lvl="3">
              <a:defRPr/>
            </a:pPr>
            <a:r>
              <a:rPr lang="de-DE"/>
              <a:t>Vierte Ebene</a:t>
            </a:r>
            <a:endParaRPr/>
          </a:p>
          <a:p>
            <a:pPr lvl="4">
              <a:defRPr/>
            </a:pPr>
            <a:r>
              <a:rPr lang="de-DE"/>
              <a:t>Fünfte Ebene</a:t>
            </a:r>
            <a:endParaRPr/>
          </a:p>
        </p:txBody>
      </p:sp>
      <p:sp>
        <p:nvSpPr>
          <p:cNvPr id="5" name="Textplatzhalter 4"/>
          <p:cNvSpPr>
            <a:spLocks noGrp="1"/>
          </p:cNvSpPr>
          <p:nvPr>
            <p:ph type="body" sz="quarter" idx="3"/>
          </p:nvPr>
        </p:nvSpPr>
        <p:spPr bwMode="auto">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de-DE"/>
              <a:t>Mastertextformat bearbeiten</a:t>
            </a:r>
            <a:endParaRPr/>
          </a:p>
        </p:txBody>
      </p:sp>
      <p:sp>
        <p:nvSpPr>
          <p:cNvPr id="6" name="Inhaltsplatzhalter 5"/>
          <p:cNvSpPr>
            <a:spLocks noGrp="1"/>
          </p:cNvSpPr>
          <p:nvPr>
            <p:ph sz="quarter" idx="4"/>
          </p:nvPr>
        </p:nvSpPr>
        <p:spPr bwMode="auto">
          <a:xfrm>
            <a:off x="6172200" y="2505074"/>
            <a:ext cx="5183188" cy="3684588"/>
          </a:xfrm>
        </p:spPr>
        <p:txBody>
          <a:bodyPr/>
          <a:lstStyle/>
          <a:p>
            <a:pPr lvl="0">
              <a:defRPr/>
            </a:pPr>
            <a:r>
              <a:rPr lang="de-DE"/>
              <a:t>Mastertextformat bearbeiten</a:t>
            </a:r>
            <a:endParaRPr/>
          </a:p>
          <a:p>
            <a:pPr lvl="1">
              <a:defRPr/>
            </a:pPr>
            <a:r>
              <a:rPr lang="de-DE"/>
              <a:t>Zweite Ebene</a:t>
            </a:r>
            <a:endParaRPr/>
          </a:p>
          <a:p>
            <a:pPr lvl="2">
              <a:defRPr/>
            </a:pPr>
            <a:r>
              <a:rPr lang="de-DE"/>
              <a:t>Dritte Ebene</a:t>
            </a:r>
            <a:endParaRPr/>
          </a:p>
          <a:p>
            <a:pPr lvl="3">
              <a:defRPr/>
            </a:pPr>
            <a:r>
              <a:rPr lang="de-DE"/>
              <a:t>Vierte Ebene</a:t>
            </a:r>
            <a:endParaRPr/>
          </a:p>
          <a:p>
            <a:pPr lvl="4">
              <a:defRPr/>
            </a:pPr>
            <a:r>
              <a:rPr lang="de-DE"/>
              <a:t>Fünfte Ebene</a:t>
            </a:r>
            <a:endParaRPr/>
          </a:p>
        </p:txBody>
      </p:sp>
      <p:sp>
        <p:nvSpPr>
          <p:cNvPr id="7" name="Datumsplatzhalter 6"/>
          <p:cNvSpPr>
            <a:spLocks noGrp="1"/>
          </p:cNvSpPr>
          <p:nvPr>
            <p:ph type="dt" sz="half" idx="10"/>
          </p:nvPr>
        </p:nvSpPr>
        <p:spPr bwMode="auto"/>
        <p:txBody>
          <a:bodyPr/>
          <a:lstStyle/>
          <a:p>
            <a:pPr>
              <a:defRPr/>
            </a:pPr>
            <a:fld id="{5AB38DBA-2B87-4145-A2D4-A62F68DA6EBA}" type="datetimeFigureOut">
              <a:rPr lang="de-DE"/>
              <a:t>13.11.2024</a:t>
            </a:fld>
            <a:endParaRPr lang="de-DE"/>
          </a:p>
        </p:txBody>
      </p:sp>
      <p:sp>
        <p:nvSpPr>
          <p:cNvPr id="8" name="Fußzeilenplatzhalter 7"/>
          <p:cNvSpPr>
            <a:spLocks noGrp="1"/>
          </p:cNvSpPr>
          <p:nvPr>
            <p:ph type="ftr" sz="quarter" idx="11"/>
          </p:nvPr>
        </p:nvSpPr>
        <p:spPr bwMode="auto"/>
        <p:txBody>
          <a:bodyPr/>
          <a:lstStyle/>
          <a:p>
            <a:pPr>
              <a:defRPr/>
            </a:pPr>
            <a:endParaRPr lang="de-DE"/>
          </a:p>
        </p:txBody>
      </p:sp>
      <p:sp>
        <p:nvSpPr>
          <p:cNvPr id="9" name="Foliennummernplatzhalter 8"/>
          <p:cNvSpPr>
            <a:spLocks noGrp="1"/>
          </p:cNvSpPr>
          <p:nvPr>
            <p:ph type="sldNum" sz="quarter" idx="12"/>
          </p:nvPr>
        </p:nvSpPr>
        <p:spPr bwMode="auto"/>
        <p:txBody>
          <a:bodyPr/>
          <a:lstStyle/>
          <a:p>
            <a:pPr>
              <a:defRPr/>
            </a:pPr>
            <a:fld id="{953C67B0-201B-6D44-AA2A-262CD9C52572}" type="slidenum">
              <a:rPr lang="de-DE"/>
              <a:t>‹Nr.›</a:t>
            </a:fld>
            <a:endParaRPr lang="de-D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type="titleOnly" userDrawn="1">
  <p:cSld name="Nur Titel">
    <p:spTree>
      <p:nvGrpSpPr>
        <p:cNvPr id="1" name=""/>
        <p:cNvGrpSpPr/>
        <p:nvPr/>
      </p:nvGrpSpPr>
      <p:grpSpPr bwMode="auto">
        <a:xfrm>
          <a:off x="0" y="0"/>
          <a:ext cx="0" cy="0"/>
          <a:chOff x="0" y="0"/>
          <a:chExt cx="0" cy="0"/>
        </a:xfrm>
      </p:grpSpPr>
      <p:sp>
        <p:nvSpPr>
          <p:cNvPr id="2" name="Titel 1"/>
          <p:cNvSpPr>
            <a:spLocks noGrp="1"/>
          </p:cNvSpPr>
          <p:nvPr>
            <p:ph type="title"/>
          </p:nvPr>
        </p:nvSpPr>
        <p:spPr bwMode="auto"/>
        <p:txBody>
          <a:bodyPr/>
          <a:lstStyle/>
          <a:p>
            <a:pPr>
              <a:defRPr/>
            </a:pPr>
            <a:r>
              <a:rPr lang="de-DE"/>
              <a:t>Mastertitelformat bearbeiten</a:t>
            </a:r>
            <a:endParaRPr/>
          </a:p>
        </p:txBody>
      </p:sp>
      <p:sp>
        <p:nvSpPr>
          <p:cNvPr id="3" name="Datumsplatzhalter 2"/>
          <p:cNvSpPr>
            <a:spLocks noGrp="1"/>
          </p:cNvSpPr>
          <p:nvPr>
            <p:ph type="dt" sz="half" idx="10"/>
          </p:nvPr>
        </p:nvSpPr>
        <p:spPr bwMode="auto"/>
        <p:txBody>
          <a:bodyPr/>
          <a:lstStyle/>
          <a:p>
            <a:pPr>
              <a:defRPr/>
            </a:pPr>
            <a:fld id="{5AB38DBA-2B87-4145-A2D4-A62F68DA6EBA}" type="datetimeFigureOut">
              <a:rPr lang="de-DE"/>
              <a:t>13.11.2024</a:t>
            </a:fld>
            <a:endParaRPr lang="de-DE"/>
          </a:p>
        </p:txBody>
      </p:sp>
      <p:sp>
        <p:nvSpPr>
          <p:cNvPr id="4" name="Fußzeilenplatzhalter 3"/>
          <p:cNvSpPr>
            <a:spLocks noGrp="1"/>
          </p:cNvSpPr>
          <p:nvPr>
            <p:ph type="ftr" sz="quarter" idx="11"/>
          </p:nvPr>
        </p:nvSpPr>
        <p:spPr bwMode="auto"/>
        <p:txBody>
          <a:bodyPr/>
          <a:lstStyle/>
          <a:p>
            <a:pPr>
              <a:defRPr/>
            </a:pPr>
            <a:endParaRPr lang="de-DE"/>
          </a:p>
        </p:txBody>
      </p:sp>
      <p:sp>
        <p:nvSpPr>
          <p:cNvPr id="5" name="Foliennummernplatzhalter 4"/>
          <p:cNvSpPr>
            <a:spLocks noGrp="1"/>
          </p:cNvSpPr>
          <p:nvPr>
            <p:ph type="sldNum" sz="quarter" idx="12"/>
          </p:nvPr>
        </p:nvSpPr>
        <p:spPr bwMode="auto"/>
        <p:txBody>
          <a:bodyPr/>
          <a:lstStyle/>
          <a:p>
            <a:pPr>
              <a:defRPr/>
            </a:pPr>
            <a:fld id="{953C67B0-201B-6D44-AA2A-262CD9C52572}" type="slidenum">
              <a:rPr lang="de-DE"/>
              <a:t>‹Nr.›</a:t>
            </a:fld>
            <a:endParaRPr lang="de-D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type="blank" userDrawn="1">
  <p:cSld name="Leer">
    <p:spTree>
      <p:nvGrpSpPr>
        <p:cNvPr id="1" name=""/>
        <p:cNvGrpSpPr/>
        <p:nvPr/>
      </p:nvGrpSpPr>
      <p:grpSpPr bwMode="auto">
        <a:xfrm>
          <a:off x="0" y="0"/>
          <a:ext cx="0" cy="0"/>
          <a:chOff x="0" y="0"/>
          <a:chExt cx="0" cy="0"/>
        </a:xfrm>
      </p:grpSpPr>
      <p:sp>
        <p:nvSpPr>
          <p:cNvPr id="2" name="Datumsplatzhalter 1"/>
          <p:cNvSpPr>
            <a:spLocks noGrp="1"/>
          </p:cNvSpPr>
          <p:nvPr>
            <p:ph type="dt" sz="half" idx="10"/>
          </p:nvPr>
        </p:nvSpPr>
        <p:spPr bwMode="auto"/>
        <p:txBody>
          <a:bodyPr/>
          <a:lstStyle/>
          <a:p>
            <a:pPr>
              <a:defRPr/>
            </a:pPr>
            <a:fld id="{5AB38DBA-2B87-4145-A2D4-A62F68DA6EBA}" type="datetimeFigureOut">
              <a:rPr lang="de-DE"/>
              <a:t>13.11.2024</a:t>
            </a:fld>
            <a:endParaRPr lang="de-DE"/>
          </a:p>
        </p:txBody>
      </p:sp>
      <p:sp>
        <p:nvSpPr>
          <p:cNvPr id="3" name="Fußzeilenplatzhalter 2"/>
          <p:cNvSpPr>
            <a:spLocks noGrp="1"/>
          </p:cNvSpPr>
          <p:nvPr>
            <p:ph type="ftr" sz="quarter" idx="11"/>
          </p:nvPr>
        </p:nvSpPr>
        <p:spPr bwMode="auto"/>
        <p:txBody>
          <a:bodyPr/>
          <a:lstStyle/>
          <a:p>
            <a:pPr>
              <a:defRPr/>
            </a:pPr>
            <a:endParaRPr lang="de-DE"/>
          </a:p>
        </p:txBody>
      </p:sp>
      <p:sp>
        <p:nvSpPr>
          <p:cNvPr id="4" name="Foliennummernplatzhalter 3"/>
          <p:cNvSpPr>
            <a:spLocks noGrp="1"/>
          </p:cNvSpPr>
          <p:nvPr>
            <p:ph type="sldNum" sz="quarter" idx="12"/>
          </p:nvPr>
        </p:nvSpPr>
        <p:spPr bwMode="auto"/>
        <p:txBody>
          <a:bodyPr/>
          <a:lstStyle/>
          <a:p>
            <a:pPr>
              <a:defRPr/>
            </a:pPr>
            <a:fld id="{953C67B0-201B-6D44-AA2A-262CD9C52572}" type="slidenum">
              <a:rPr lang="de-DE"/>
              <a:t>‹Nr.›</a:t>
            </a:fld>
            <a:endParaRPr lang="de-D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type="objTx" userDrawn="1">
  <p:cSld name="Inhalt mit Überschrift">
    <p:spTree>
      <p:nvGrpSpPr>
        <p:cNvPr id="1" name=""/>
        <p:cNvGrpSpPr/>
        <p:nvPr/>
      </p:nvGrpSpPr>
      <p:grpSpPr bwMode="auto">
        <a:xfrm>
          <a:off x="0" y="0"/>
          <a:ext cx="0" cy="0"/>
          <a:chOff x="0" y="0"/>
          <a:chExt cx="0" cy="0"/>
        </a:xfrm>
      </p:grpSpPr>
      <p:sp>
        <p:nvSpPr>
          <p:cNvPr id="2" name="Titel 1"/>
          <p:cNvSpPr>
            <a:spLocks noGrp="1"/>
          </p:cNvSpPr>
          <p:nvPr>
            <p:ph type="title"/>
          </p:nvPr>
        </p:nvSpPr>
        <p:spPr bwMode="auto">
          <a:xfrm>
            <a:off x="839788" y="457200"/>
            <a:ext cx="3932237" cy="1600200"/>
          </a:xfrm>
        </p:spPr>
        <p:txBody>
          <a:bodyPr anchor="b"/>
          <a:lstStyle>
            <a:lvl1pPr>
              <a:defRPr sz="3200"/>
            </a:lvl1pPr>
          </a:lstStyle>
          <a:p>
            <a:pPr>
              <a:defRPr/>
            </a:pPr>
            <a:r>
              <a:rPr lang="de-DE"/>
              <a:t>Mastertitelformat bearbeiten</a:t>
            </a:r>
            <a:endParaRPr/>
          </a:p>
        </p:txBody>
      </p:sp>
      <p:sp>
        <p:nvSpPr>
          <p:cNvPr id="3" name="Inhaltsplatzhalter 2"/>
          <p:cNvSpPr>
            <a:spLocks noGrp="1"/>
          </p:cNvSpPr>
          <p:nvPr>
            <p:ph idx="1"/>
          </p:nvPr>
        </p:nvSpPr>
        <p:spPr bwMode="auto">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defRPr/>
            </a:pPr>
            <a:r>
              <a:rPr lang="de-DE"/>
              <a:t>Mastertextformat bearbeiten</a:t>
            </a:r>
            <a:endParaRPr/>
          </a:p>
          <a:p>
            <a:pPr lvl="1">
              <a:defRPr/>
            </a:pPr>
            <a:r>
              <a:rPr lang="de-DE"/>
              <a:t>Zweite Ebene</a:t>
            </a:r>
            <a:endParaRPr/>
          </a:p>
          <a:p>
            <a:pPr lvl="2">
              <a:defRPr/>
            </a:pPr>
            <a:r>
              <a:rPr lang="de-DE"/>
              <a:t>Dritte Ebene</a:t>
            </a:r>
            <a:endParaRPr/>
          </a:p>
          <a:p>
            <a:pPr lvl="3">
              <a:defRPr/>
            </a:pPr>
            <a:r>
              <a:rPr lang="de-DE"/>
              <a:t>Vierte Ebene</a:t>
            </a:r>
            <a:endParaRPr/>
          </a:p>
          <a:p>
            <a:pPr lvl="4">
              <a:defRPr/>
            </a:pPr>
            <a:r>
              <a:rPr lang="de-DE"/>
              <a:t>Fünfte Ebene</a:t>
            </a:r>
            <a:endParaRPr/>
          </a:p>
        </p:txBody>
      </p:sp>
      <p:sp>
        <p:nvSpPr>
          <p:cNvPr id="4" name="Textplatzhalter 3"/>
          <p:cNvSpPr>
            <a:spLocks noGrp="1"/>
          </p:cNvSpPr>
          <p:nvPr>
            <p:ph type="body" sz="half" idx="2"/>
          </p:nvPr>
        </p:nvSpPr>
        <p:spPr bwMode="auto">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defRPr/>
            </a:pPr>
            <a:r>
              <a:rPr lang="de-DE"/>
              <a:t>Mastertextformat bearbeiten</a:t>
            </a:r>
            <a:endParaRPr/>
          </a:p>
        </p:txBody>
      </p:sp>
      <p:sp>
        <p:nvSpPr>
          <p:cNvPr id="5" name="Datumsplatzhalter 4"/>
          <p:cNvSpPr>
            <a:spLocks noGrp="1"/>
          </p:cNvSpPr>
          <p:nvPr>
            <p:ph type="dt" sz="half" idx="10"/>
          </p:nvPr>
        </p:nvSpPr>
        <p:spPr bwMode="auto"/>
        <p:txBody>
          <a:bodyPr/>
          <a:lstStyle/>
          <a:p>
            <a:pPr>
              <a:defRPr/>
            </a:pPr>
            <a:fld id="{5AB38DBA-2B87-4145-A2D4-A62F68DA6EBA}" type="datetimeFigureOut">
              <a:rPr lang="de-DE"/>
              <a:t>13.11.2024</a:t>
            </a:fld>
            <a:endParaRPr lang="de-DE"/>
          </a:p>
        </p:txBody>
      </p:sp>
      <p:sp>
        <p:nvSpPr>
          <p:cNvPr id="6" name="Fußzeilenplatzhalter 5"/>
          <p:cNvSpPr>
            <a:spLocks noGrp="1"/>
          </p:cNvSpPr>
          <p:nvPr>
            <p:ph type="ftr" sz="quarter" idx="11"/>
          </p:nvPr>
        </p:nvSpPr>
        <p:spPr bwMode="auto"/>
        <p:txBody>
          <a:bodyPr/>
          <a:lstStyle/>
          <a:p>
            <a:pPr>
              <a:defRPr/>
            </a:pPr>
            <a:endParaRPr lang="de-DE"/>
          </a:p>
        </p:txBody>
      </p:sp>
      <p:sp>
        <p:nvSpPr>
          <p:cNvPr id="7" name="Foliennummernplatzhalter 6"/>
          <p:cNvSpPr>
            <a:spLocks noGrp="1"/>
          </p:cNvSpPr>
          <p:nvPr>
            <p:ph type="sldNum" sz="quarter" idx="12"/>
          </p:nvPr>
        </p:nvSpPr>
        <p:spPr bwMode="auto"/>
        <p:txBody>
          <a:bodyPr/>
          <a:lstStyle/>
          <a:p>
            <a:pPr>
              <a:defRPr/>
            </a:pPr>
            <a:fld id="{953C67B0-201B-6D44-AA2A-262CD9C52572}" type="slidenum">
              <a:rPr lang="de-DE"/>
              <a:t>‹Nr.›</a:t>
            </a:fld>
            <a:endParaRPr lang="de-D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type="picTx" userDrawn="1">
  <p:cSld name="Bild mit Überschrift">
    <p:spTree>
      <p:nvGrpSpPr>
        <p:cNvPr id="1" name=""/>
        <p:cNvGrpSpPr/>
        <p:nvPr/>
      </p:nvGrpSpPr>
      <p:grpSpPr bwMode="auto">
        <a:xfrm>
          <a:off x="0" y="0"/>
          <a:ext cx="0" cy="0"/>
          <a:chOff x="0" y="0"/>
          <a:chExt cx="0" cy="0"/>
        </a:xfrm>
      </p:grpSpPr>
      <p:sp>
        <p:nvSpPr>
          <p:cNvPr id="2" name="Titel 1"/>
          <p:cNvSpPr>
            <a:spLocks noGrp="1"/>
          </p:cNvSpPr>
          <p:nvPr>
            <p:ph type="title"/>
          </p:nvPr>
        </p:nvSpPr>
        <p:spPr bwMode="auto">
          <a:xfrm>
            <a:off x="839788" y="457200"/>
            <a:ext cx="3932237" cy="1600200"/>
          </a:xfrm>
        </p:spPr>
        <p:txBody>
          <a:bodyPr anchor="b"/>
          <a:lstStyle>
            <a:lvl1pPr>
              <a:defRPr sz="3200"/>
            </a:lvl1pPr>
          </a:lstStyle>
          <a:p>
            <a:pPr>
              <a:defRPr/>
            </a:pPr>
            <a:r>
              <a:rPr lang="de-DE"/>
              <a:t>Mastertitelformat bearbeiten</a:t>
            </a:r>
            <a:endParaRPr/>
          </a:p>
        </p:txBody>
      </p:sp>
      <p:sp>
        <p:nvSpPr>
          <p:cNvPr id="3" name="Bildplatzhalter 2"/>
          <p:cNvSpPr>
            <a:spLocks noGrp="1"/>
          </p:cNvSpPr>
          <p:nvPr>
            <p:ph type="pic" idx="1"/>
          </p:nvPr>
        </p:nvSpPr>
        <p:spPr bwMode="auto">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a:defRPr/>
            </a:pPr>
            <a:endParaRPr lang="de-DE"/>
          </a:p>
        </p:txBody>
      </p:sp>
      <p:sp>
        <p:nvSpPr>
          <p:cNvPr id="4" name="Textplatzhalter 3"/>
          <p:cNvSpPr>
            <a:spLocks noGrp="1"/>
          </p:cNvSpPr>
          <p:nvPr>
            <p:ph type="body" sz="half" idx="2"/>
          </p:nvPr>
        </p:nvSpPr>
        <p:spPr bwMode="auto">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defRPr/>
            </a:pPr>
            <a:r>
              <a:rPr lang="de-DE"/>
              <a:t>Mastertextformat bearbeiten</a:t>
            </a:r>
            <a:endParaRPr/>
          </a:p>
        </p:txBody>
      </p:sp>
      <p:sp>
        <p:nvSpPr>
          <p:cNvPr id="5" name="Datumsplatzhalter 4"/>
          <p:cNvSpPr>
            <a:spLocks noGrp="1"/>
          </p:cNvSpPr>
          <p:nvPr>
            <p:ph type="dt" sz="half" idx="10"/>
          </p:nvPr>
        </p:nvSpPr>
        <p:spPr bwMode="auto"/>
        <p:txBody>
          <a:bodyPr/>
          <a:lstStyle/>
          <a:p>
            <a:pPr>
              <a:defRPr/>
            </a:pPr>
            <a:fld id="{5AB38DBA-2B87-4145-A2D4-A62F68DA6EBA}" type="datetimeFigureOut">
              <a:rPr lang="de-DE"/>
              <a:t>13.11.2024</a:t>
            </a:fld>
            <a:endParaRPr lang="de-DE"/>
          </a:p>
        </p:txBody>
      </p:sp>
      <p:sp>
        <p:nvSpPr>
          <p:cNvPr id="6" name="Fußzeilenplatzhalter 5"/>
          <p:cNvSpPr>
            <a:spLocks noGrp="1"/>
          </p:cNvSpPr>
          <p:nvPr>
            <p:ph type="ftr" sz="quarter" idx="11"/>
          </p:nvPr>
        </p:nvSpPr>
        <p:spPr bwMode="auto"/>
        <p:txBody>
          <a:bodyPr/>
          <a:lstStyle/>
          <a:p>
            <a:pPr>
              <a:defRPr/>
            </a:pPr>
            <a:endParaRPr lang="de-DE"/>
          </a:p>
        </p:txBody>
      </p:sp>
      <p:sp>
        <p:nvSpPr>
          <p:cNvPr id="7" name="Foliennummernplatzhalter 6"/>
          <p:cNvSpPr>
            <a:spLocks noGrp="1"/>
          </p:cNvSpPr>
          <p:nvPr>
            <p:ph type="sldNum" sz="quarter" idx="12"/>
          </p:nvPr>
        </p:nvSpPr>
        <p:spPr bwMode="auto"/>
        <p:txBody>
          <a:bodyPr/>
          <a:lstStyle/>
          <a:p>
            <a:pPr>
              <a:defRPr/>
            </a:pPr>
            <a:fld id="{953C67B0-201B-6D44-AA2A-262CD9C52572}" type="slidenum">
              <a:rPr lang="de-DE"/>
              <a:t>‹Nr.›</a:t>
            </a:fld>
            <a:endParaRPr lang="de-DE"/>
          </a:p>
        </p:txBody>
      </p:sp>
    </p:spTree>
  </p:cSld>
  <p:clrMapOvr>
    <a:masterClrMapping/>
  </p:clrMapOvr>
</p:sldLayout>
</file>

<file path=ppt/slideMasters/_rels/slideMaster1.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reserve="0">
  <p:cSld name="">
    <p:bg>
      <p:bgRef idx="1001">
        <a:schemeClr val="bg1"/>
      </p:bgRef>
    </p:bg>
    <p:spTree>
      <p:nvGrpSpPr>
        <p:cNvPr id="1" name=""/>
        <p:cNvGrpSpPr/>
        <p:nvPr/>
      </p:nvGrpSpPr>
      <p:grpSpPr bwMode="auto">
        <a:xfrm>
          <a:off x="0" y="0"/>
          <a:ext cx="0" cy="0"/>
          <a:chOff x="0" y="0"/>
          <a:chExt cx="0" cy="0"/>
        </a:xfrm>
      </p:grpSpPr>
      <p:sp>
        <p:nvSpPr>
          <p:cNvPr id="2" name="Titelplatzhalter 1"/>
          <p:cNvSpPr>
            <a:spLocks noGrp="1"/>
          </p:cNvSpPr>
          <p:nvPr>
            <p:ph type="title"/>
          </p:nvPr>
        </p:nvSpPr>
        <p:spPr bwMode="auto">
          <a:xfrm>
            <a:off x="838200" y="365125"/>
            <a:ext cx="10515600" cy="1325563"/>
          </a:xfrm>
          <a:prstGeom prst="rect">
            <a:avLst/>
          </a:prstGeom>
        </p:spPr>
        <p:txBody>
          <a:bodyPr vert="horz" lIns="91440" tIns="45720" rIns="91440" bIns="45720" rtlCol="0" anchor="ctr">
            <a:normAutofit/>
          </a:bodyPr>
          <a:lstStyle/>
          <a:p>
            <a:pPr>
              <a:defRPr/>
            </a:pPr>
            <a:r>
              <a:rPr lang="de-DE"/>
              <a:t>Mastertitelformat bearbeiten</a:t>
            </a:r>
            <a:endParaRPr/>
          </a:p>
        </p:txBody>
      </p:sp>
      <p:sp>
        <p:nvSpPr>
          <p:cNvPr id="3" name="Textplatzhalter 2"/>
          <p:cNvSpPr>
            <a:spLocks noGrp="1"/>
          </p:cNvSpPr>
          <p:nvPr>
            <p:ph type="body" idx="1"/>
          </p:nvPr>
        </p:nvSpPr>
        <p:spPr bwMode="auto">
          <a:xfrm>
            <a:off x="838200" y="1825625"/>
            <a:ext cx="10515600" cy="4351338"/>
          </a:xfrm>
          <a:prstGeom prst="rect">
            <a:avLst/>
          </a:prstGeom>
        </p:spPr>
        <p:txBody>
          <a:bodyPr vert="horz" lIns="91440" tIns="45720" rIns="91440" bIns="45720" rtlCol="0">
            <a:normAutofit/>
          </a:bodyPr>
          <a:lstStyle/>
          <a:p>
            <a:pPr lvl="0">
              <a:defRPr/>
            </a:pPr>
            <a:r>
              <a:rPr lang="de-DE"/>
              <a:t>Mastertextformat bearbeiten</a:t>
            </a:r>
            <a:endParaRPr/>
          </a:p>
          <a:p>
            <a:pPr lvl="1">
              <a:defRPr/>
            </a:pPr>
            <a:r>
              <a:rPr lang="de-DE"/>
              <a:t>Zweite Ebene</a:t>
            </a:r>
            <a:endParaRPr/>
          </a:p>
          <a:p>
            <a:pPr lvl="2">
              <a:defRPr/>
            </a:pPr>
            <a:r>
              <a:rPr lang="de-DE"/>
              <a:t>Dritte Ebene</a:t>
            </a:r>
            <a:endParaRPr/>
          </a:p>
          <a:p>
            <a:pPr lvl="3">
              <a:defRPr/>
            </a:pPr>
            <a:r>
              <a:rPr lang="de-DE"/>
              <a:t>Vierte Ebene</a:t>
            </a:r>
            <a:endParaRPr/>
          </a:p>
          <a:p>
            <a:pPr lvl="4">
              <a:defRPr/>
            </a:pPr>
            <a:r>
              <a:rPr lang="de-DE"/>
              <a:t>Fünfte Ebene</a:t>
            </a:r>
            <a:endParaRPr/>
          </a:p>
        </p:txBody>
      </p:sp>
      <p:sp>
        <p:nvSpPr>
          <p:cNvPr id="4" name="Datumsplatzhalter 3"/>
          <p:cNvSpPr>
            <a:spLocks noGrp="1"/>
          </p:cNvSpPr>
          <p:nvPr>
            <p:ph type="dt" sz="half" idx="2"/>
          </p:nvPr>
        </p:nvSpPr>
        <p:spPr bwMode="auto">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fld id="{5AB38DBA-2B87-4145-A2D4-A62F68DA6EBA}" type="datetimeFigureOut">
              <a:rPr lang="de-DE"/>
              <a:t>13.11.2024</a:t>
            </a:fld>
            <a:endParaRPr lang="de-DE"/>
          </a:p>
        </p:txBody>
      </p:sp>
      <p:sp>
        <p:nvSpPr>
          <p:cNvPr id="5" name="Fußzeilenplatzhalter 4"/>
          <p:cNvSpPr>
            <a:spLocks noGrp="1"/>
          </p:cNvSpPr>
          <p:nvPr>
            <p:ph type="ftr" sz="quarter" idx="3"/>
          </p:nvPr>
        </p:nvSpPr>
        <p:spPr bwMode="auto">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endParaRPr lang="de-DE"/>
          </a:p>
        </p:txBody>
      </p:sp>
      <p:sp>
        <p:nvSpPr>
          <p:cNvPr id="6" name="Foliennummernplatzhalter 5"/>
          <p:cNvSpPr>
            <a:spLocks noGrp="1"/>
          </p:cNvSpPr>
          <p:nvPr>
            <p:ph type="sldNum" sz="quarter" idx="4"/>
          </p:nvPr>
        </p:nvSpPr>
        <p:spPr bwMode="auto">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953C67B0-201B-6D44-AA2A-262CD9C52572}" type="slidenum">
              <a:rPr lang="de-DE"/>
              <a:t>‹Nr.›</a:t>
            </a:fld>
            <a:endParaRPr lang="de-DE"/>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a:lnSpc>
          <a:spcPct val="90000"/>
        </a:lnSpc>
        <a:spcBef>
          <a:spcPts val="0"/>
        </a:spcBef>
        <a:buNone/>
        <a:defRPr sz="4400">
          <a:solidFill>
            <a:schemeClr val="tx1"/>
          </a:solidFill>
          <a:latin typeface="+mj-lt"/>
          <a:ea typeface="+mj-ea"/>
          <a:cs typeface="+mj-cs"/>
        </a:defRPr>
      </a:lvl1pPr>
    </p:titleStyle>
    <p:bodyStyle>
      <a:lvl1pPr marL="228600" indent="-228600" algn="l" defTabSz="914400">
        <a:lnSpc>
          <a:spcPct val="90000"/>
        </a:lnSpc>
        <a:spcBef>
          <a:spcPts val="1000"/>
        </a:spcBef>
        <a:buFont typeface="Arial"/>
        <a:buChar char="•"/>
        <a:defRPr sz="2800">
          <a:solidFill>
            <a:schemeClr val="tx1"/>
          </a:solidFill>
          <a:latin typeface="+mn-lt"/>
          <a:ea typeface="+mn-ea"/>
          <a:cs typeface="+mn-cs"/>
        </a:defRPr>
      </a:lvl1pPr>
      <a:lvl2pPr marL="685800" indent="-228600" algn="l" defTabSz="914400">
        <a:lnSpc>
          <a:spcPct val="90000"/>
        </a:lnSpc>
        <a:spcBef>
          <a:spcPts val="500"/>
        </a:spcBef>
        <a:buFont typeface="Arial"/>
        <a:buChar char="•"/>
        <a:defRPr sz="2400">
          <a:solidFill>
            <a:schemeClr val="tx1"/>
          </a:solidFill>
          <a:latin typeface="+mn-lt"/>
          <a:ea typeface="+mn-ea"/>
          <a:cs typeface="+mn-cs"/>
        </a:defRPr>
      </a:lvl2pPr>
      <a:lvl3pPr marL="1143000" indent="-228600" algn="l" defTabSz="914400">
        <a:lnSpc>
          <a:spcPct val="90000"/>
        </a:lnSpc>
        <a:spcBef>
          <a:spcPts val="500"/>
        </a:spcBef>
        <a:buFont typeface="Arial"/>
        <a:buChar char="•"/>
        <a:defRPr sz="2000">
          <a:solidFill>
            <a:schemeClr val="tx1"/>
          </a:solidFill>
          <a:latin typeface="+mn-lt"/>
          <a:ea typeface="+mn-ea"/>
          <a:cs typeface="+mn-cs"/>
        </a:defRPr>
      </a:lvl3pPr>
      <a:lvl4pPr marL="1600200" indent="-228600" algn="l" defTabSz="914400">
        <a:lnSpc>
          <a:spcPct val="90000"/>
        </a:lnSpc>
        <a:spcBef>
          <a:spcPts val="500"/>
        </a:spcBef>
        <a:buFont typeface="Arial"/>
        <a:buChar char="•"/>
        <a:defRPr sz="1800">
          <a:solidFill>
            <a:schemeClr val="tx1"/>
          </a:solidFill>
          <a:latin typeface="+mn-lt"/>
          <a:ea typeface="+mn-ea"/>
          <a:cs typeface="+mn-cs"/>
        </a:defRPr>
      </a:lvl4pPr>
      <a:lvl5pPr marL="2057400" indent="-228600" algn="l" defTabSz="914400">
        <a:lnSpc>
          <a:spcPct val="90000"/>
        </a:lnSpc>
        <a:spcBef>
          <a:spcPts val="500"/>
        </a:spcBef>
        <a:buFont typeface="Arial"/>
        <a:buChar char="•"/>
        <a:defRPr sz="180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p:bodyStyle>
    <p:otherStyle>
      <a:defPPr>
        <a:defRPr lang="de-DE"/>
      </a:defPPr>
      <a:lvl1pPr marL="0" algn="l" defTabSz="914400">
        <a:defRPr sz="1800">
          <a:solidFill>
            <a:schemeClr val="tx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p:otherStyle>
  </p:txStyles>
</p:sldMaster>
</file>

<file path=ppt/slides/_rels/slide1.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png"/></Relationships>
</file>

<file path=ppt/slides/_rels/slide10.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3.png"/><Relationship Id="rId4" Type="http://schemas.microsoft.com/office/2007/relationships/diagramDrawing" Target="../diagrams/drawing5.xml" /><Relationship Id="rId5" Type="http://schemas.openxmlformats.org/officeDocument/2006/relationships/diagramData" Target="../diagrams/data5.xml" /><Relationship Id="rId6" Type="http://schemas.openxmlformats.org/officeDocument/2006/relationships/diagramColors" Target="../diagrams/colors5.xml" /><Relationship Id="rId7" Type="http://schemas.openxmlformats.org/officeDocument/2006/relationships/diagramLayout" Target="../diagrams/layout5.xml" /><Relationship Id="rId8" Type="http://schemas.openxmlformats.org/officeDocument/2006/relationships/diagramQuickStyle" Target="../diagrams/quickStyle5.xml" /><Relationship Id="rId9" Type="http://schemas.openxmlformats.org/officeDocument/2006/relationships/image" Target="../media/image17.png"/></Relationships>
</file>

<file path=ppt/slides/_rels/slide11.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3.png"/><Relationship Id="rId4" Type="http://schemas.openxmlformats.org/officeDocument/2006/relationships/image" Target="../media/image21.png"/></Relationships>
</file>

<file path=ppt/slides/_rels/slide12.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3.png"/><Relationship Id="rId4" Type="http://schemas.openxmlformats.org/officeDocument/2006/relationships/image" Target="../media/image17.png"/></Relationships>
</file>

<file path=ppt/slides/_rels/slide13.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image" Target="../media/image3.png"/><Relationship Id="rId4" Type="http://schemas.openxmlformats.org/officeDocument/2006/relationships/image" Target="../media/image22.png"/><Relationship Id="rId5" Type="http://schemas.openxmlformats.org/officeDocument/2006/relationships/image" Target="../media/media9.svg"/><Relationship Id="rId6" Type="http://schemas.openxmlformats.org/officeDocument/2006/relationships/image" Target="../media/image23.png"/><Relationship Id="rId7" Type="http://schemas.openxmlformats.org/officeDocument/2006/relationships/image" Target="../media/media10.svg"/><Relationship Id="rId8" Type="http://schemas.openxmlformats.org/officeDocument/2006/relationships/image" Target="../media/image24.png"/><Relationship Id="rId9" Type="http://schemas.openxmlformats.org/officeDocument/2006/relationships/image" Target="../media/media11.svg"/><Relationship Id="rId10" Type="http://schemas.microsoft.com/office/2007/relationships/diagramDrawing" Target="../diagrams/drawing6.xml" /><Relationship Id="rId11" Type="http://schemas.openxmlformats.org/officeDocument/2006/relationships/diagramData" Target="../diagrams/data6.xml" /><Relationship Id="rId12" Type="http://schemas.openxmlformats.org/officeDocument/2006/relationships/diagramColors" Target="../diagrams/colors6.xml" /><Relationship Id="rId13" Type="http://schemas.openxmlformats.org/officeDocument/2006/relationships/diagramLayout" Target="../diagrams/layout6.xml" /><Relationship Id="rId14" Type="http://schemas.openxmlformats.org/officeDocument/2006/relationships/diagramQuickStyle" Target="../diagrams/quickStyle6.xml" /></Relationships>
</file>

<file path=ppt/slides/_rels/slide14.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 Id="rId3" Type="http://schemas.openxmlformats.org/officeDocument/2006/relationships/image" Target="../media/image3.png"/><Relationship Id="rId4" Type="http://schemas.openxmlformats.org/officeDocument/2006/relationships/image" Target="../media/image25.png"/><Relationship Id="rId5" Type="http://schemas.openxmlformats.org/officeDocument/2006/relationships/image" Target="../media/image26.png"/><Relationship Id="rId6" Type="http://schemas.openxmlformats.org/officeDocument/2006/relationships/image" Target="../media/image27.png"/><Relationship Id="rId7" Type="http://schemas.microsoft.com/office/2007/relationships/diagramDrawing" Target="../diagrams/drawing7.xml" /><Relationship Id="rId8" Type="http://schemas.openxmlformats.org/officeDocument/2006/relationships/diagramData" Target="../diagrams/data7.xml" /><Relationship Id="rId9" Type="http://schemas.openxmlformats.org/officeDocument/2006/relationships/diagramColors" Target="../diagrams/colors7.xml" /><Relationship Id="rId10" Type="http://schemas.openxmlformats.org/officeDocument/2006/relationships/diagramLayout" Target="../diagrams/layout7.xml" /><Relationship Id="rId11" Type="http://schemas.openxmlformats.org/officeDocument/2006/relationships/diagramQuickStyle" Target="../diagrams/quickStyle7.xml" /></Relationships>
</file>

<file path=ppt/slides/_rels/slide15.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 Id="rId3" Type="http://schemas.openxmlformats.org/officeDocument/2006/relationships/image" Target="../media/image3.png"/><Relationship Id="rId4" Type="http://schemas.openxmlformats.org/officeDocument/2006/relationships/image" Target="../media/image28.png"/><Relationship Id="rId5" Type="http://schemas.openxmlformats.org/officeDocument/2006/relationships/image" Target="../media/media12.svg"/><Relationship Id="rId6" Type="http://schemas.openxmlformats.org/officeDocument/2006/relationships/image" Target="../media/image29.png"/><Relationship Id="rId7" Type="http://schemas.openxmlformats.org/officeDocument/2006/relationships/image" Target="../media/media13.svg"/><Relationship Id="rId8" Type="http://schemas.openxmlformats.org/officeDocument/2006/relationships/image" Target="../media/image30.png"/><Relationship Id="rId9" Type="http://schemas.openxmlformats.org/officeDocument/2006/relationships/image" Target="../media/media14.svg"/><Relationship Id="rId10" Type="http://schemas.openxmlformats.org/officeDocument/2006/relationships/image" Target="../media/image31.png"/><Relationship Id="rId11" Type="http://schemas.openxmlformats.org/officeDocument/2006/relationships/image" Target="../media/media15.svg"/><Relationship Id="rId12" Type="http://schemas.openxmlformats.org/officeDocument/2006/relationships/image" Target="../media/image32.png"/><Relationship Id="rId13" Type="http://schemas.openxmlformats.org/officeDocument/2006/relationships/image" Target="../media/media16.svg"/><Relationship Id="rId14" Type="http://schemas.openxmlformats.org/officeDocument/2006/relationships/image" Target="../media/image33.png"/><Relationship Id="rId15" Type="http://schemas.openxmlformats.org/officeDocument/2006/relationships/image" Target="../media/media17.svg"/><Relationship Id="rId16" Type="http://schemas.openxmlformats.org/officeDocument/2006/relationships/image" Target="../media/image34.png"/><Relationship Id="rId17" Type="http://schemas.openxmlformats.org/officeDocument/2006/relationships/image" Target="../media/media18.svg"/><Relationship Id="rId18" Type="http://schemas.openxmlformats.org/officeDocument/2006/relationships/image" Target="../media/image35.png"/><Relationship Id="rId19" Type="http://schemas.openxmlformats.org/officeDocument/2006/relationships/image" Target="../media/media19.svg"/><Relationship Id="rId20" Type="http://schemas.openxmlformats.org/officeDocument/2006/relationships/image" Target="../media/image36.png"/><Relationship Id="rId21" Type="http://schemas.openxmlformats.org/officeDocument/2006/relationships/image" Target="../media/media20.svg"/><Relationship Id="rId22" Type="http://schemas.openxmlformats.org/officeDocument/2006/relationships/image" Target="../media/image37.png"/><Relationship Id="rId23" Type="http://schemas.openxmlformats.org/officeDocument/2006/relationships/image" Target="../media/media21.svg"/><Relationship Id="rId24" Type="http://schemas.openxmlformats.org/officeDocument/2006/relationships/image" Target="../media/image38.png"/><Relationship Id="rId25" Type="http://schemas.openxmlformats.org/officeDocument/2006/relationships/image" Target="../media/media22.svg"/><Relationship Id="rId26" Type="http://schemas.openxmlformats.org/officeDocument/2006/relationships/image" Target="../media/image39.png"/><Relationship Id="rId27" Type="http://schemas.openxmlformats.org/officeDocument/2006/relationships/image" Target="../media/media23.svg"/></Relationships>
</file>

<file path=ppt/slides/_rels/slide16.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 Id="rId3" Type="http://schemas.openxmlformats.org/officeDocument/2006/relationships/image" Target="../media/image40.png"/><Relationship Id="rId4" Type="http://schemas.openxmlformats.org/officeDocument/2006/relationships/image" Target="../media/image3.png"/><Relationship Id="rId5" Type="http://schemas.openxmlformats.org/officeDocument/2006/relationships/image" Target="../media/image41.png"/></Relationships>
</file>

<file path=ppt/slides/_rels/slide17.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 Id="rId3" Type="http://schemas.openxmlformats.org/officeDocument/2006/relationships/image" Target="../media/image3.png"/><Relationship Id="rId4" Type="http://schemas.openxmlformats.org/officeDocument/2006/relationships/image" Target="../media/image42.png"/><Relationship Id="rId5" Type="http://schemas.openxmlformats.org/officeDocument/2006/relationships/image" Target="../media/image43.png"/><Relationship Id="rId6" Type="http://schemas.openxmlformats.org/officeDocument/2006/relationships/image" Target="../media/image44.png"/></Relationships>
</file>

<file path=ppt/slides/_rels/slide18.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 Id="rId3" Type="http://schemas.openxmlformats.org/officeDocument/2006/relationships/image" Target="../media/image3.png"/><Relationship Id="rId4" Type="http://schemas.openxmlformats.org/officeDocument/2006/relationships/image" Target="../media/image45.png"/></Relationships>
</file>

<file path=ppt/slides/_rels/slide19.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9.xml"/><Relationship Id="rId3" Type="http://schemas.openxmlformats.org/officeDocument/2006/relationships/image" Target="../media/image3.png"/><Relationship Id="rId4" Type="http://schemas.openxmlformats.org/officeDocument/2006/relationships/hyperlink" Target="https://mebis.bycs.de/digitale-schule-der-zukunft/leitfaden/planung/angebote-und-massnahmen-im-bereich-der-medienerziehung-fuer-lernende-abstimmen/einarbeitungskonzept-fuer-lernende-etablieren" TargetMode="External"/><Relationship Id="rId5" Type="http://schemas.openxmlformats.org/officeDocument/2006/relationships/hyperlink" Target="https://mebis.bycs.de/digitale-schule-der-zukunft/leitfaden/planung/medienbezogene-kompetenzen-im-kollegium-systematisch-entwickeln/einarbeitungskonzept-fuer-lehrende-etablieren" TargetMode="External"/><Relationship Id="rId6" Type="http://schemas.openxmlformats.org/officeDocument/2006/relationships/hyperlink" Target="https://mebis.bycs.de/digitale-schule-der-zukunft/leitfaden/planung/information-und-unterstuetzung-der-erziehungsberechtigten-vorbereiten" TargetMode="External"/><Relationship Id="rId7" Type="http://schemas.openxmlformats.org/officeDocument/2006/relationships/hyperlink" Target="https://mebis.bycs.de/digitale-schule-der-zukunft/leitfaden/unterricht/erziehungspartnerschaft-gemeinsam-gestalten/durch-einen-elternabend-den-austausch-ueber-den-sich-wandelnden-unterrichts-alltag-ermoeglichen" TargetMode="External"/><Relationship Id="rId8" Type="http://schemas.openxmlformats.org/officeDocument/2006/relationships/image" Target="../media/image14.png"/><Relationship Id="rId9" Type="http://schemas.openxmlformats.org/officeDocument/2006/relationships/image" Target="../media/image16.png"/><Relationship Id="rId10" Type="http://schemas.openxmlformats.org/officeDocument/2006/relationships/image" Target="../media/image18.png"/><Relationship Id="rId11" Type="http://schemas.openxmlformats.org/officeDocument/2006/relationships/image" Target="../media/image46.png"/></Relationships>
</file>

<file path=ppt/slides/_rels/slide2.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3.png"/><Relationship Id="rId4" Type="http://schemas.openxmlformats.org/officeDocument/2006/relationships/image" Target="../media/image2.png"/></Relationships>
</file>

<file path=ppt/slides/_rels/slide20.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0.xml"/><Relationship Id="rId3" Type="http://schemas.openxmlformats.org/officeDocument/2006/relationships/image" Target="../media/image3.png"/><Relationship Id="rId4" Type="http://schemas.openxmlformats.org/officeDocument/2006/relationships/image" Target="../media/image2.png"/></Relationships>
</file>

<file path=ppt/slides/_rels/slide21.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1.xml"/><Relationship Id="rId3" Type="http://schemas.openxmlformats.org/officeDocument/2006/relationships/image" Target="../media/image3.png"/><Relationship Id="rId4" Type="http://schemas.openxmlformats.org/officeDocument/2006/relationships/hyperlink" Target="https://alp.dillingen.de/fileadmin/user_upload/Themen/Stabsstelle/2024-25-1_dSdZ-Mittelschule.pdf" TargetMode="External"/><Relationship Id="rId5" Type="http://schemas.openxmlformats.org/officeDocument/2006/relationships/hyperlink" Target="https://alp.dillingen.de/fileadmin/user_upload/Themen/Stabsstelle/2024-25-1_dSdZ-Wirtschaftsschule.pdf" TargetMode="External"/><Relationship Id="rId6" Type="http://schemas.openxmlformats.org/officeDocument/2006/relationships/hyperlink" Target="https://alp.dillingen.de/fileadmin/user_upload/Themen/Stabsstelle/2024-25-1_dSdZ-Realschule.pdf" TargetMode="External"/><Relationship Id="rId7" Type="http://schemas.openxmlformats.org/officeDocument/2006/relationships/hyperlink" Target="https://alp.dillingen.de/fileadmin/user_upload/Themen/Stabsstelle/2024-25-1_dSdZ-Gymnasium.pdf" TargetMode="External"/><Relationship Id="rId8" Type="http://schemas.openxmlformats.org/officeDocument/2006/relationships/hyperlink" Target="https://www.klicksafe.de/" TargetMode="External"/><Relationship Id="rId9" Type="http://schemas.openxmlformats.org/officeDocument/2006/relationships/hyperlink" Target="https://www.schau-hin.info/" TargetMode="External"/><Relationship Id="rId10" Type="http://schemas.openxmlformats.org/officeDocument/2006/relationships/image" Target="../media/image2.png"/></Relationships>
</file>

<file path=ppt/slides/_rels/slide3.xml.rels><?xml version="1.0" encoding="UTF-8" standalone="yes"?><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xml"/><Relationship Id="rId3" Type="http://schemas.microsoft.com/office/2007/relationships/diagramDrawing" Target="../diagrams/drawing1.xml" /><Relationship Id="rId4" Type="http://schemas.openxmlformats.org/officeDocument/2006/relationships/diagramData" Target="../diagrams/data1.xml" /><Relationship Id="rId5" Type="http://schemas.openxmlformats.org/officeDocument/2006/relationships/diagramColors" Target="../diagrams/colors1.xml" /><Relationship Id="rId6" Type="http://schemas.openxmlformats.org/officeDocument/2006/relationships/diagramLayout" Target="../diagrams/layout1.xml" /><Relationship Id="rId7" Type="http://schemas.openxmlformats.org/officeDocument/2006/relationships/diagramQuickStyle" Target="../diagrams/quickStyle1.xml" /><Relationship Id="rId8" Type="http://schemas.openxmlformats.org/officeDocument/2006/relationships/image" Target="../media/image4.png"/><Relationship Id="rId9" Type="http://schemas.openxmlformats.org/officeDocument/2006/relationships/image" Target="../media/image5.png"/><Relationship Id="rId10" Type="http://schemas.openxmlformats.org/officeDocument/2006/relationships/image" Target="../media/image6.png"/><Relationship Id="rId11" Type="http://schemas.openxmlformats.org/officeDocument/2006/relationships/image" Target="../media/image7.png"/><Relationship Id="rId12" Type="http://schemas.openxmlformats.org/officeDocument/2006/relationships/image" Target="../media/image8.png"/><Relationship Id="rId13" Type="http://schemas.openxmlformats.org/officeDocument/2006/relationships/image" Target="../media/media1.svg"/><Relationship Id="rId14" Type="http://schemas.openxmlformats.org/officeDocument/2006/relationships/image" Target="../media/image9.png"/><Relationship Id="rId15" Type="http://schemas.openxmlformats.org/officeDocument/2006/relationships/image" Target="../media/media2.svg"/><Relationship Id="rId16" Type="http://schemas.openxmlformats.org/officeDocument/2006/relationships/image" Target="../media/image10.png"/><Relationship Id="rId17" Type="http://schemas.openxmlformats.org/officeDocument/2006/relationships/image" Target="../media/media3.svg"/><Relationship Id="rId18" Type="http://schemas.openxmlformats.org/officeDocument/2006/relationships/image" Target="../media/image11.png"/><Relationship Id="rId19" Type="http://schemas.openxmlformats.org/officeDocument/2006/relationships/image" Target="../media/media4.svg"/><Relationship Id="rId20" Type="http://schemas.openxmlformats.org/officeDocument/2006/relationships/image" Target="../media/image12.png"/><Relationship Id="rId21" Type="http://schemas.openxmlformats.org/officeDocument/2006/relationships/image" Target="../media/media5.svg"/><Relationship Id="rId22" Type="http://schemas.openxmlformats.org/officeDocument/2006/relationships/image" Target="../media/image13.png"/><Relationship Id="rId23" Type="http://schemas.openxmlformats.org/officeDocument/2006/relationships/image" Target="../media/media6.svg"/><Relationship Id="rId24" Type="http://schemas.openxmlformats.org/officeDocument/2006/relationships/image" Target="../media/image3.png"/></Relationships>
</file>

<file path=ppt/slides/_rels/slide4.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3.png"/><Relationship Id="rId4" Type="http://schemas.openxmlformats.org/officeDocument/2006/relationships/image" Target="../media/image14.png"/></Relationships>
</file>

<file path=ppt/slides/_rels/slide5.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3.png"/><Relationship Id="rId4" Type="http://schemas.microsoft.com/office/2007/relationships/diagramDrawing" Target="../diagrams/drawing2.xml" /><Relationship Id="rId5" Type="http://schemas.openxmlformats.org/officeDocument/2006/relationships/diagramData" Target="../diagrams/data2.xml" /><Relationship Id="rId6" Type="http://schemas.openxmlformats.org/officeDocument/2006/relationships/diagramColors" Target="../diagrams/colors2.xml" /><Relationship Id="rId7" Type="http://schemas.openxmlformats.org/officeDocument/2006/relationships/diagramLayout" Target="../diagrams/layout2.xml" /><Relationship Id="rId8" Type="http://schemas.openxmlformats.org/officeDocument/2006/relationships/diagramQuickStyle" Target="../diagrams/quickStyle2.xml" /><Relationship Id="rId9" Type="http://schemas.openxmlformats.org/officeDocument/2006/relationships/image" Target="../media/image15.png"/><Relationship Id="rId10" Type="http://schemas.openxmlformats.org/officeDocument/2006/relationships/image" Target="../media/media7.svg"/></Relationships>
</file>

<file path=ppt/slides/_rels/slide6.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3.png"/><Relationship Id="rId4" Type="http://schemas.microsoft.com/office/2007/relationships/diagramDrawing" Target="../diagrams/drawing3.xml" /><Relationship Id="rId5" Type="http://schemas.openxmlformats.org/officeDocument/2006/relationships/diagramData" Target="../diagrams/data3.xml" /><Relationship Id="rId6" Type="http://schemas.openxmlformats.org/officeDocument/2006/relationships/diagramColors" Target="../diagrams/colors3.xml" /><Relationship Id="rId7" Type="http://schemas.openxmlformats.org/officeDocument/2006/relationships/diagramLayout" Target="../diagrams/layout3.xml" /><Relationship Id="rId8" Type="http://schemas.openxmlformats.org/officeDocument/2006/relationships/diagramQuickStyle" Target="../diagrams/quickStyle3.xml" /><Relationship Id="rId9" Type="http://schemas.openxmlformats.org/officeDocument/2006/relationships/image" Target="../media/image16.png"/></Relationships>
</file>

<file path=ppt/slides/_rels/slide7.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3.png"/><Relationship Id="rId4" Type="http://schemas.microsoft.com/office/2007/relationships/diagramDrawing" Target="../diagrams/drawing4.xml" /><Relationship Id="rId5" Type="http://schemas.openxmlformats.org/officeDocument/2006/relationships/diagramData" Target="../diagrams/data4.xml" /><Relationship Id="rId6" Type="http://schemas.openxmlformats.org/officeDocument/2006/relationships/diagramColors" Target="../diagrams/colors4.xml" /><Relationship Id="rId7" Type="http://schemas.openxmlformats.org/officeDocument/2006/relationships/diagramLayout" Target="../diagrams/layout4.xml" /><Relationship Id="rId8" Type="http://schemas.openxmlformats.org/officeDocument/2006/relationships/diagramQuickStyle" Target="../diagrams/quickStyle4.xml" /><Relationship Id="rId9" Type="http://schemas.openxmlformats.org/officeDocument/2006/relationships/image" Target="../media/image17.png"/></Relationships>
</file>

<file path=ppt/slides/_rels/slide8.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3.png"/><Relationship Id="rId4" Type="http://schemas.openxmlformats.org/officeDocument/2006/relationships/image" Target="../media/image18.png"/></Relationships>
</file>

<file path=ppt/slides/_rels/slide9.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19.png"/><Relationship Id="rId4" Type="http://schemas.openxmlformats.org/officeDocument/2006/relationships/image" Target="../media/image3.png"/><Relationship Id="rId5" Type="http://schemas.openxmlformats.org/officeDocument/2006/relationships/image" Target="../media/image20.png"/><Relationship Id="rId6" Type="http://schemas.openxmlformats.org/officeDocument/2006/relationships/image" Target="../media/media8.svg"/></Relationships>
</file>

<file path=ppt/slides/slide1.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bg>
      <p:bgPr shadeToTitle="0">
        <a:gradFill>
          <a:gsLst>
            <a:gs pos="0">
              <a:srgbClr val="0096FF"/>
            </a:gs>
            <a:gs pos="23000">
              <a:srgbClr val="00A3A8"/>
            </a:gs>
            <a:gs pos="100000">
              <a:srgbClr val="00B050"/>
            </a:gs>
          </a:gsLst>
          <a:lin ang="0" scaled="1"/>
        </a:gradFill>
      </p:bgPr>
    </p:bg>
    <p:spTree>
      <p:nvGrpSpPr>
        <p:cNvPr id="1" name=""/>
        <p:cNvGrpSpPr/>
        <p:nvPr/>
      </p:nvGrpSpPr>
      <p:grpSpPr bwMode="auto">
        <a:xfrm>
          <a:off x="0" y="0"/>
          <a:ext cx="0" cy="0"/>
          <a:chOff x="0" y="0"/>
          <a:chExt cx="0" cy="0"/>
        </a:xfrm>
      </p:grpSpPr>
      <p:sp>
        <p:nvSpPr>
          <p:cNvPr id="4" name="Titel 1"/>
          <p:cNvSpPr>
            <a:spLocks noGrp="1"/>
          </p:cNvSpPr>
          <p:nvPr>
            <p:ph type="ctrTitle"/>
          </p:nvPr>
        </p:nvSpPr>
        <p:spPr bwMode="auto">
          <a:xfrm>
            <a:off x="697307" y="873148"/>
            <a:ext cx="6261054" cy="2900518"/>
          </a:xfrm>
        </p:spPr>
        <p:txBody>
          <a:bodyPr>
            <a:normAutofit/>
          </a:bodyPr>
          <a:lstStyle/>
          <a:p>
            <a:pPr>
              <a:defRPr/>
            </a:pPr>
            <a:r>
              <a:rPr lang="de-DE" sz="5400">
                <a:solidFill>
                  <a:srgbClr val="FFFFFF"/>
                </a:solidFill>
                <a:latin typeface="Calibri"/>
                <a:cs typeface="Calibri"/>
              </a:rPr>
              <a:t>Schulinterne Unterstützungs-strukturen etablieren</a:t>
            </a:r>
            <a:endParaRPr sz="5400"/>
          </a:p>
        </p:txBody>
      </p:sp>
      <p:grpSp>
        <p:nvGrpSpPr>
          <p:cNvPr id="8" name="Gruppieren 7"/>
          <p:cNvGrpSpPr/>
          <p:nvPr/>
        </p:nvGrpSpPr>
        <p:grpSpPr bwMode="auto">
          <a:xfrm>
            <a:off x="7257230" y="696165"/>
            <a:ext cx="4237463" cy="4596818"/>
            <a:chOff x="7485830" y="204675"/>
            <a:chExt cx="4237463" cy="4596818"/>
          </a:xfrm>
        </p:grpSpPr>
        <p:pic>
          <p:nvPicPr>
            <p:cNvPr id="5" name="Grafik 4"/>
            <p:cNvPicPr>
              <a:picLocks noChangeAspect="1"/>
            </p:cNvPicPr>
            <p:nvPr/>
          </p:nvPicPr>
          <p:blipFill>
            <a:blip r:embed="rId3"/>
            <a:stretch/>
          </p:blipFill>
          <p:spPr bwMode="auto">
            <a:xfrm>
              <a:off x="7485830" y="204675"/>
              <a:ext cx="4237463" cy="4237463"/>
            </a:xfrm>
            <a:prstGeom prst="rect">
              <a:avLst/>
            </a:prstGeom>
          </p:spPr>
        </p:pic>
        <p:sp>
          <p:nvSpPr>
            <p:cNvPr id="2" name="Rechteck 1"/>
            <p:cNvSpPr/>
            <p:nvPr/>
          </p:nvSpPr>
          <p:spPr bwMode="auto">
            <a:xfrm>
              <a:off x="7485830" y="4524494"/>
              <a:ext cx="3980577" cy="276999"/>
            </a:xfrm>
            <a:prstGeom prst="rect">
              <a:avLst/>
            </a:prstGeom>
            <a:grpFill/>
          </p:spPr>
          <p:txBody>
            <a:bodyPr wrap="none">
              <a:spAutoFit/>
            </a:bodyPr>
            <a:lstStyle/>
            <a:p>
              <a:pPr>
                <a:defRPr/>
              </a:pPr>
              <a:r>
                <a:rPr lang="de-DE" sz="1200">
                  <a:solidFill>
                    <a:schemeClr val="bg1"/>
                  </a:solidFill>
                </a:rPr>
                <a:t>iStock.com/Irina_Strelnikova, Oksana Latysheva, SpicyTruffel</a:t>
              </a:r>
              <a:endParaRPr/>
            </a:p>
          </p:txBody>
        </p:sp>
      </p:grpSp>
    </p:spTree>
  </p:cSld>
  <p:clrMapOvr>
    <a:masterClrMapping/>
  </p:clrMapOvr>
  <mc:AlternateContent xmlns:mc="http://schemas.openxmlformats.org/markup-compatibility/2006">
    <mc:Choice xmlns:p159="http://schemas.microsoft.com/office/powerpoint/2015/09/main" xmlns:p14="http://schemas.microsoft.com/office/powerpoint/2010/main" Requires="p159">
      <p:transition p14:dur="2000" advClick="1"/>
    </mc:Choice>
    <mc:Fallback>
      <p:transition advClick="1"/>
    </mc:Fallback>
  </mc:AlternateContent>
</p:sld>
</file>

<file path=ppt/slides/slide10.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p:cNvGrpSpPr/>
        <p:nvPr/>
      </p:nvGrpSpPr>
      <p:grpSpPr bwMode="auto">
        <a:xfrm>
          <a:off x="0" y="0"/>
          <a:ext cx="0" cy="0"/>
          <a:chOff x="0" y="0"/>
          <a:chExt cx="0" cy="0"/>
        </a:xfrm>
      </p:grpSpPr>
      <p:sp>
        <p:nvSpPr>
          <p:cNvPr id="5" name="Inhaltsplatzhalter 2"/>
          <p:cNvSpPr>
            <a:spLocks noGrp="1"/>
          </p:cNvSpPr>
          <p:nvPr>
            <p:ph idx="1"/>
          </p:nvPr>
        </p:nvSpPr>
        <p:spPr bwMode="auto">
          <a:xfrm>
            <a:off x="827049" y="650198"/>
            <a:ext cx="10045390" cy="5532437"/>
          </a:xfrm>
        </p:spPr>
        <p:txBody>
          <a:bodyPr vertOverflow="overflow" horzOverflow="overflow" vert="horz" wrap="square" lIns="91440" tIns="45720" rIns="91440" bIns="45720" numCol="1" spcCol="0" rtlCol="0" fromWordArt="0" anchor="t" anchorCtr="0" forceAA="0" compatLnSpc="0">
            <a:normAutofit/>
          </a:bodyPr>
          <a:lstStyle/>
          <a:p>
            <a:pPr marL="0" indent="0">
              <a:buNone/>
              <a:defRPr/>
            </a:pPr>
            <a:r>
              <a:rPr lang="de-DE" sz="2800" b="1" i="0" u="none" strike="noStrike" cap="none" spc="0">
                <a:solidFill>
                  <a:srgbClr val="0070C0"/>
                </a:solidFill>
                <a:latin typeface="Calibri"/>
                <a:ea typeface="Arial"/>
                <a:cs typeface="Calibri"/>
              </a:rPr>
              <a:t>2.  Welche </a:t>
            </a:r>
            <a:r>
              <a:rPr lang="de-DE" sz="2800" b="0" i="0" u="none" strike="noStrike" cap="none" spc="0">
                <a:solidFill>
                  <a:schemeClr val="tx1"/>
                </a:solidFill>
                <a:latin typeface="Calibri"/>
                <a:ea typeface="Arial"/>
                <a:cs typeface="Calibri"/>
              </a:rPr>
              <a:t>Unterstützung brauchen die verschiedenen</a:t>
            </a:r>
            <a:br>
              <a:rPr lang="de-DE" sz="2800" b="0" i="0" u="none" strike="noStrike" cap="none" spc="0">
                <a:solidFill>
                  <a:schemeClr val="tx1"/>
                </a:solidFill>
                <a:latin typeface="Calibri"/>
                <a:ea typeface="Arial"/>
                <a:cs typeface="Calibri"/>
              </a:rPr>
            </a:br>
            <a:r>
              <a:rPr lang="de-DE" sz="2800" b="0" i="0" u="none" strike="noStrike" cap="none" spc="0">
                <a:solidFill>
                  <a:schemeClr val="tx1"/>
                </a:solidFill>
                <a:latin typeface="Calibri"/>
                <a:ea typeface="Arial"/>
                <a:cs typeface="Calibri"/>
              </a:rPr>
              <a:t>     Zielgruppen?</a:t>
            </a:r>
            <a:endParaRPr lang="de-DE">
              <a:latin typeface="Calibri"/>
              <a:ea typeface="Arial"/>
              <a:cs typeface="Calibri"/>
            </a:endParaRPr>
          </a:p>
          <a:p>
            <a:pPr marL="0" indent="0">
              <a:buNone/>
              <a:defRPr/>
            </a:pPr>
            <a:endParaRPr lang="de-DE" sz="1200">
              <a:latin typeface="Calibri"/>
              <a:ea typeface="Arial"/>
              <a:cs typeface="Calibri"/>
            </a:endParaRPr>
          </a:p>
          <a:p>
            <a:pPr marL="0" indent="0">
              <a:buNone/>
              <a:defRPr/>
            </a:pPr>
            <a:r>
              <a:rPr lang="de-DE" sz="2400">
                <a:latin typeface="Calibri"/>
                <a:ea typeface="Arial"/>
                <a:cs typeface="Calibri"/>
              </a:rPr>
              <a:t> </a:t>
            </a:r>
            <a:r>
              <a:rPr lang="de-DE" sz="2400" b="1">
                <a:solidFill>
                  <a:srgbClr val="0070C0"/>
                </a:solidFill>
                <a:latin typeface="Calibri"/>
                <a:ea typeface="Arial"/>
                <a:cs typeface="Calibri"/>
              </a:rPr>
              <a:t>2.3</a:t>
            </a:r>
            <a:r>
              <a:rPr lang="de-DE" sz="2400">
                <a:latin typeface="Calibri"/>
                <a:ea typeface="Arial"/>
                <a:cs typeface="Calibri"/>
              </a:rPr>
              <a:t> </a:t>
            </a:r>
            <a:r>
              <a:rPr lang="de-DE" sz="2400" b="1">
                <a:latin typeface="Calibri"/>
                <a:ea typeface="Arial"/>
                <a:cs typeface="Calibri"/>
              </a:rPr>
              <a:t>Unterstützung für Erziehungsberechtigte </a:t>
            </a:r>
            <a:endParaRPr b="1"/>
          </a:p>
          <a:p>
            <a:pPr marL="0" indent="0">
              <a:buNone/>
              <a:defRPr/>
            </a:pPr>
            <a:endParaRPr lang="de-DE" sz="2400">
              <a:latin typeface="Calibri"/>
              <a:cs typeface="Calibri"/>
            </a:endParaRPr>
          </a:p>
        </p:txBody>
      </p:sp>
      <p:pic>
        <p:nvPicPr>
          <p:cNvPr id="6" name="Grafik 5"/>
          <p:cNvPicPr>
            <a:picLocks noChangeAspect="1"/>
          </p:cNvPicPr>
          <p:nvPr/>
        </p:nvPicPr>
        <p:blipFill>
          <a:blip r:embed="rId3"/>
          <a:stretch/>
        </p:blipFill>
        <p:spPr bwMode="auto">
          <a:xfrm>
            <a:off x="9354091" y="0"/>
            <a:ext cx="2837909" cy="1325563"/>
          </a:xfrm>
          <a:prstGeom prst="rect">
            <a:avLst/>
          </a:prstGeom>
        </p:spPr>
      </p:pic>
      <p:graphicFrame>
        <p:nvGraphicFramePr>
          <p:cNvPr id="3" name="Diagramm 2"/>
          <p:cNvGraphicFramePr>
            <a:graphicFrameLocks xmlns:a="http://schemas.openxmlformats.org/drawingml/2006/main"/>
          </p:cNvGraphicFramePr>
          <p:nvPr/>
        </p:nvGraphicFramePr>
        <p:xfrm>
          <a:off x="481982" y="2397512"/>
          <a:ext cx="6097238" cy="4081346"/>
          <a:chOff x="0" y="0"/>
          <a:chExt cx="6097238" cy="4081346"/>
        </p:xfrm>
        <a:graphic>
          <a:graphicData uri="http://schemas.openxmlformats.org/drawingml/2006/diagram">
            <dgm:relIds xmlns:dgm="http://schemas.openxmlformats.org/drawingml/2006/diagram" xmlns:r="http://schemas.openxmlformats.org/officeDocument/2006/relationships" r:dm="rId5" r:lo="rId7" r:qs="rId8" r:cs="rId6"/>
          </a:graphicData>
        </a:graphic>
      </p:graphicFrame>
      <p:sp>
        <p:nvSpPr>
          <p:cNvPr id="11" name="Rechteck 10"/>
          <p:cNvSpPr/>
          <p:nvPr/>
        </p:nvSpPr>
        <p:spPr bwMode="auto">
          <a:xfrm>
            <a:off x="7985760" y="4170792"/>
            <a:ext cx="3890010" cy="2123658"/>
          </a:xfrm>
          <a:prstGeom prst="rect">
            <a:avLst/>
          </a:prstGeom>
          <a:solidFill>
            <a:schemeClr val="accent1">
              <a:lumMod val="20000"/>
              <a:lumOff val="80000"/>
            </a:schemeClr>
          </a:solidFill>
        </p:spPr>
        <p:txBody>
          <a:bodyPr wrap="square">
            <a:spAutoFit/>
          </a:bodyPr>
          <a:lstStyle/>
          <a:p>
            <a:pPr marL="285750" indent="-285750">
              <a:buFont typeface="Arial"/>
              <a:buChar char="•"/>
              <a:defRPr/>
            </a:pPr>
            <a:r>
              <a:rPr lang="de-DE" sz="2200" b="1">
                <a:solidFill>
                  <a:schemeClr val="accent1"/>
                </a:solidFill>
              </a:rPr>
              <a:t>Welche Angebote kann </a:t>
            </a:r>
            <a:br>
              <a:rPr lang="de-DE" sz="2200" b="1">
                <a:solidFill>
                  <a:schemeClr val="accent1"/>
                </a:solidFill>
              </a:rPr>
            </a:br>
            <a:r>
              <a:rPr lang="de-DE" sz="2200" b="1">
                <a:solidFill>
                  <a:schemeClr val="accent1"/>
                </a:solidFill>
              </a:rPr>
              <a:t>die Schule leisten? </a:t>
            </a:r>
            <a:endParaRPr/>
          </a:p>
          <a:p>
            <a:pPr marL="285750" indent="-285750">
              <a:buFont typeface="Arial"/>
              <a:buChar char="•"/>
              <a:defRPr/>
            </a:pPr>
            <a:r>
              <a:rPr lang="de-DE" sz="2200" b="1">
                <a:solidFill>
                  <a:schemeClr val="accent1"/>
                </a:solidFill>
              </a:rPr>
              <a:t>Wer ist verantwortlich </a:t>
            </a:r>
            <a:br>
              <a:rPr lang="de-DE" sz="2200" b="1">
                <a:solidFill>
                  <a:schemeClr val="accent1"/>
                </a:solidFill>
              </a:rPr>
            </a:br>
            <a:r>
              <a:rPr lang="de-DE" sz="2200" b="1">
                <a:solidFill>
                  <a:schemeClr val="accent1"/>
                </a:solidFill>
              </a:rPr>
              <a:t>für das Angebot?</a:t>
            </a:r>
            <a:endParaRPr/>
          </a:p>
          <a:p>
            <a:pPr marL="285750" indent="-285750">
              <a:buFont typeface="Arial"/>
              <a:buChar char="•"/>
              <a:defRPr/>
            </a:pPr>
            <a:r>
              <a:rPr lang="de-DE" sz="2200" b="1">
                <a:solidFill>
                  <a:schemeClr val="accent1"/>
                </a:solidFill>
              </a:rPr>
              <a:t>Wie ist das Angebot erreichbar?</a:t>
            </a:r>
            <a:endParaRPr/>
          </a:p>
        </p:txBody>
      </p:sp>
      <p:pic>
        <p:nvPicPr>
          <p:cNvPr id="12" name="Grafik 11" descr="Hilfe"/>
          <p:cNvPicPr>
            <a:picLocks noChangeAspect="1"/>
          </p:cNvPicPr>
          <p:nvPr/>
        </p:nvPicPr>
        <p:blipFill>
          <a:blip r:embed="rId9"/>
          <a:stretch/>
        </p:blipFill>
        <p:spPr bwMode="auto">
          <a:xfrm>
            <a:off x="10630073" y="2914663"/>
            <a:ext cx="1469755" cy="1469755"/>
          </a:xfrm>
          <a:prstGeom prst="rect">
            <a:avLst/>
          </a:prstGeom>
        </p:spPr>
      </p:pic>
    </p:spTree>
  </p:cSld>
  <p:clrMapOvr>
    <a:masterClrMapping/>
  </p:clrMapOvr>
  <mc:AlternateContent xmlns:mc="http://schemas.openxmlformats.org/markup-compatibility/2006">
    <mc:Choice xmlns:p159="http://schemas.microsoft.com/office/powerpoint/2015/09/main" xmlns:p14="http://schemas.microsoft.com/office/powerpoint/2010/main" Requires="p159">
      <p:transition p14:dur="2000" advClick="1"/>
    </mc:Choice>
    <mc:Fallback>
      <p:transition advClick="1"/>
    </mc:Fallback>
  </mc:AlternateContent>
</p:sld>
</file>

<file path=ppt/slides/slide11.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p:cNvGrpSpPr/>
        <p:nvPr/>
      </p:nvGrpSpPr>
      <p:grpSpPr bwMode="auto">
        <a:xfrm>
          <a:off x="0" y="0"/>
          <a:ext cx="0" cy="0"/>
          <a:chOff x="0" y="0"/>
          <a:chExt cx="0" cy="0"/>
        </a:xfrm>
      </p:grpSpPr>
      <p:sp>
        <p:nvSpPr>
          <p:cNvPr id="5" name="Inhaltsplatzhalter 2"/>
          <p:cNvSpPr>
            <a:spLocks noGrp="1"/>
          </p:cNvSpPr>
          <p:nvPr>
            <p:ph idx="1"/>
          </p:nvPr>
        </p:nvSpPr>
        <p:spPr bwMode="auto">
          <a:xfrm>
            <a:off x="827049" y="650198"/>
            <a:ext cx="10045390" cy="5532437"/>
          </a:xfrm>
        </p:spPr>
        <p:txBody>
          <a:bodyPr vertOverflow="overflow" horzOverflow="overflow" vert="horz" wrap="square" lIns="91440" tIns="45720" rIns="91440" bIns="45720" numCol="1" spcCol="0" rtlCol="0" fromWordArt="0" anchor="t" anchorCtr="0" forceAA="0" compatLnSpc="0">
            <a:normAutofit/>
          </a:bodyPr>
          <a:lstStyle/>
          <a:p>
            <a:pPr marL="0" indent="0">
              <a:buNone/>
              <a:defRPr/>
            </a:pPr>
            <a:r>
              <a:rPr lang="de-DE" sz="2800" b="1" i="0" u="none" strike="noStrike" cap="none" spc="0">
                <a:solidFill>
                  <a:srgbClr val="0070C0"/>
                </a:solidFill>
                <a:latin typeface="Calibri"/>
                <a:ea typeface="Arial"/>
                <a:cs typeface="Calibri"/>
              </a:rPr>
              <a:t>2.  Welche </a:t>
            </a:r>
            <a:r>
              <a:rPr lang="de-DE" sz="2800" b="0" i="0" u="none" strike="noStrike" cap="none" spc="0">
                <a:solidFill>
                  <a:schemeClr val="tx1"/>
                </a:solidFill>
                <a:latin typeface="Calibri"/>
                <a:ea typeface="Arial"/>
                <a:cs typeface="Calibri"/>
              </a:rPr>
              <a:t>Unterstützung brauchen die verschiedenen</a:t>
            </a:r>
            <a:br>
              <a:rPr lang="de-DE" sz="2800" b="0" i="0" u="none" strike="noStrike" cap="none" spc="0">
                <a:solidFill>
                  <a:schemeClr val="tx1"/>
                </a:solidFill>
                <a:latin typeface="Calibri"/>
                <a:ea typeface="Arial"/>
                <a:cs typeface="Calibri"/>
              </a:rPr>
            </a:br>
            <a:r>
              <a:rPr lang="de-DE" sz="2800" b="0" i="0" u="none" strike="noStrike" cap="none" spc="0">
                <a:solidFill>
                  <a:schemeClr val="tx1"/>
                </a:solidFill>
                <a:latin typeface="Calibri"/>
                <a:ea typeface="Arial"/>
                <a:cs typeface="Calibri"/>
              </a:rPr>
              <a:t>     Zielgruppen?</a:t>
            </a:r>
            <a:endParaRPr lang="de-DE">
              <a:latin typeface="Calibri"/>
              <a:ea typeface="Arial"/>
              <a:cs typeface="Calibri"/>
            </a:endParaRPr>
          </a:p>
          <a:p>
            <a:pPr marL="0" indent="0">
              <a:buNone/>
              <a:defRPr/>
            </a:pPr>
            <a:endParaRPr lang="de-DE" sz="1200">
              <a:latin typeface="Calibri"/>
              <a:ea typeface="Arial"/>
              <a:cs typeface="Calibri"/>
            </a:endParaRPr>
          </a:p>
          <a:p>
            <a:pPr marL="0" indent="0">
              <a:buNone/>
              <a:defRPr/>
            </a:pPr>
            <a:r>
              <a:rPr lang="de-DE" sz="2400">
                <a:latin typeface="Calibri"/>
                <a:ea typeface="Arial"/>
                <a:cs typeface="Calibri"/>
              </a:rPr>
              <a:t> </a:t>
            </a:r>
            <a:r>
              <a:rPr lang="de-DE" sz="2400" b="1">
                <a:solidFill>
                  <a:srgbClr val="0070C0"/>
                </a:solidFill>
                <a:latin typeface="Calibri"/>
                <a:ea typeface="Arial"/>
                <a:cs typeface="Calibri"/>
              </a:rPr>
              <a:t>2.3</a:t>
            </a:r>
            <a:r>
              <a:rPr lang="de-DE" sz="2400">
                <a:latin typeface="Calibri"/>
                <a:ea typeface="Arial"/>
                <a:cs typeface="Calibri"/>
              </a:rPr>
              <a:t> </a:t>
            </a:r>
            <a:r>
              <a:rPr lang="de-DE" sz="2400" b="1">
                <a:latin typeface="Calibri"/>
                <a:ea typeface="Arial"/>
                <a:cs typeface="Calibri"/>
              </a:rPr>
              <a:t>Unterstützung für Erziehungsberechtigte </a:t>
            </a:r>
            <a:endParaRPr b="1"/>
          </a:p>
          <a:p>
            <a:pPr marL="0" indent="0">
              <a:buNone/>
              <a:defRPr/>
            </a:pPr>
            <a:endParaRPr lang="de-DE" sz="2400">
              <a:latin typeface="Calibri"/>
              <a:cs typeface="Calibri"/>
            </a:endParaRPr>
          </a:p>
        </p:txBody>
      </p:sp>
      <p:pic>
        <p:nvPicPr>
          <p:cNvPr id="6" name="Grafik 5"/>
          <p:cNvPicPr>
            <a:picLocks noChangeAspect="1"/>
          </p:cNvPicPr>
          <p:nvPr/>
        </p:nvPicPr>
        <p:blipFill>
          <a:blip r:embed="rId3"/>
          <a:stretch/>
        </p:blipFill>
        <p:spPr bwMode="auto">
          <a:xfrm>
            <a:off x="9354091" y="0"/>
            <a:ext cx="2837909" cy="1325563"/>
          </a:xfrm>
          <a:prstGeom prst="rect">
            <a:avLst/>
          </a:prstGeom>
        </p:spPr>
      </p:pic>
      <p:pic>
        <p:nvPicPr>
          <p:cNvPr id="7" name="Grafik 6" descr="Ein Bild, das Text, Screenshot, Website, Design enthält.&#10;&#10;Automatisch generierte Beschreibung"/>
          <p:cNvPicPr>
            <a:picLocks noChangeAspect="1"/>
          </p:cNvPicPr>
          <p:nvPr/>
        </p:nvPicPr>
        <p:blipFill>
          <a:blip r:embed="rId4"/>
          <a:stretch/>
        </p:blipFill>
        <p:spPr bwMode="auto">
          <a:xfrm>
            <a:off x="1533558" y="2255325"/>
            <a:ext cx="8632372" cy="4404722"/>
          </a:xfrm>
          <a:prstGeom prst="rect">
            <a:avLst/>
          </a:prstGeom>
        </p:spPr>
      </p:pic>
    </p:spTree>
  </p:cSld>
  <p:clrMapOvr>
    <a:masterClrMapping/>
  </p:clrMapOvr>
  <mc:AlternateContent xmlns:mc="http://schemas.openxmlformats.org/markup-compatibility/2006">
    <mc:Choice xmlns:p159="http://schemas.microsoft.com/office/powerpoint/2015/09/main" xmlns:p14="http://schemas.microsoft.com/office/powerpoint/2010/main" Requires="p159">
      <p:transition p14:dur="2000" advClick="1"/>
    </mc:Choice>
    <mc:Fallback>
      <p:transition advClick="1"/>
    </mc:Fallback>
  </mc:AlternateContent>
</p:sld>
</file>

<file path=ppt/slides/slide12.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p:cNvGrpSpPr/>
        <p:nvPr/>
      </p:nvGrpSpPr>
      <p:grpSpPr bwMode="auto">
        <a:xfrm>
          <a:off x="0" y="0"/>
          <a:ext cx="0" cy="0"/>
          <a:chOff x="0" y="0"/>
          <a:chExt cx="0" cy="0"/>
        </a:xfrm>
      </p:grpSpPr>
      <p:pic>
        <p:nvPicPr>
          <p:cNvPr id="6" name="Grafik 5"/>
          <p:cNvPicPr>
            <a:picLocks noChangeAspect="1"/>
          </p:cNvPicPr>
          <p:nvPr/>
        </p:nvPicPr>
        <p:blipFill>
          <a:blip r:embed="rId3"/>
          <a:stretch/>
        </p:blipFill>
        <p:spPr bwMode="auto">
          <a:xfrm>
            <a:off x="9354091" y="-98902"/>
            <a:ext cx="2837909" cy="1325563"/>
          </a:xfrm>
          <a:prstGeom prst="rect">
            <a:avLst/>
          </a:prstGeom>
        </p:spPr>
      </p:pic>
      <p:sp>
        <p:nvSpPr>
          <p:cNvPr id="5" name="Inhaltsplatzhalter 2"/>
          <p:cNvSpPr>
            <a:spLocks noGrp="1"/>
          </p:cNvSpPr>
          <p:nvPr>
            <p:ph idx="1"/>
          </p:nvPr>
        </p:nvSpPr>
        <p:spPr bwMode="auto">
          <a:xfrm>
            <a:off x="827048" y="766467"/>
            <a:ext cx="9764732" cy="1200329"/>
          </a:xfrm>
        </p:spPr>
        <p:txBody>
          <a:bodyPr vertOverflow="overflow" horzOverflow="overflow" vert="horz" wrap="square" lIns="91440" tIns="45720" rIns="91440" bIns="45720" numCol="1" spcCol="0" rtlCol="0" fromWordArt="0" anchor="t" anchorCtr="0" forceAA="0" compatLnSpc="0">
            <a:normAutofit/>
          </a:bodyPr>
          <a:lstStyle/>
          <a:p>
            <a:pPr marL="0" indent="0">
              <a:buNone/>
              <a:defRPr/>
            </a:pPr>
            <a:r>
              <a:rPr lang="de-DE" b="1">
                <a:solidFill>
                  <a:srgbClr val="0070C0"/>
                </a:solidFill>
                <a:ea typeface="Arial"/>
                <a:cs typeface="Calibri"/>
              </a:rPr>
              <a:t>3.  Wie </a:t>
            </a:r>
            <a:r>
              <a:rPr lang="de-DE">
                <a:ea typeface="Arial"/>
                <a:cs typeface="Calibri"/>
              </a:rPr>
              <a:t>können schulinterne Unterstützungsmaßnahmen </a:t>
            </a:r>
            <a:br>
              <a:rPr lang="de-DE">
                <a:ea typeface="Arial"/>
                <a:cs typeface="Calibri"/>
              </a:rPr>
            </a:br>
            <a:r>
              <a:rPr lang="de-DE">
                <a:ea typeface="Arial"/>
                <a:cs typeface="Calibri"/>
              </a:rPr>
              <a:t>      entstehen und langfristig bestehen?</a:t>
            </a:r>
            <a:endParaRPr/>
          </a:p>
          <a:p>
            <a:pPr marL="0" indent="0">
              <a:buFont typeface="Arial"/>
              <a:buNone/>
              <a:defRPr/>
            </a:pPr>
            <a:endParaRPr lang="de-DE" sz="2400">
              <a:latin typeface="Calibri"/>
              <a:ea typeface="Arial"/>
              <a:cs typeface="Calibri"/>
            </a:endParaRPr>
          </a:p>
          <a:p>
            <a:pPr marL="0" indent="0">
              <a:buFont typeface="Arial"/>
              <a:buNone/>
              <a:defRPr/>
            </a:pPr>
            <a:endParaRPr lang="de-DE" sz="2400">
              <a:latin typeface="Calibri"/>
              <a:ea typeface="Arial"/>
              <a:cs typeface="Calibri"/>
            </a:endParaRPr>
          </a:p>
          <a:p>
            <a:pPr marL="0" indent="0">
              <a:buFont typeface="Arial"/>
              <a:buNone/>
              <a:defRPr/>
            </a:pPr>
            <a:endParaRPr lang="de-DE" sz="2400">
              <a:latin typeface="Calibri"/>
              <a:ea typeface="Arial"/>
              <a:cs typeface="Calibri"/>
            </a:endParaRPr>
          </a:p>
        </p:txBody>
      </p:sp>
      <p:pic>
        <p:nvPicPr>
          <p:cNvPr id="7" name="Grafik 6" descr="Hilfe"/>
          <p:cNvPicPr>
            <a:picLocks noChangeAspect="1"/>
          </p:cNvPicPr>
          <p:nvPr/>
        </p:nvPicPr>
        <p:blipFill>
          <a:blip r:embed="rId4"/>
          <a:stretch/>
        </p:blipFill>
        <p:spPr bwMode="auto">
          <a:xfrm>
            <a:off x="1628970" y="1893363"/>
            <a:ext cx="850968" cy="850968"/>
          </a:xfrm>
          <a:prstGeom prst="rect">
            <a:avLst/>
          </a:prstGeom>
        </p:spPr>
      </p:pic>
      <p:sp>
        <p:nvSpPr>
          <p:cNvPr id="9" name="Textfeld 8"/>
          <p:cNvSpPr txBox="1"/>
          <p:nvPr/>
        </p:nvSpPr>
        <p:spPr bwMode="auto">
          <a:xfrm>
            <a:off x="2893892" y="1798050"/>
            <a:ext cx="8558967" cy="3693319"/>
          </a:xfrm>
          <a:prstGeom prst="rect">
            <a:avLst/>
          </a:prstGeom>
          <a:noFill/>
        </p:spPr>
        <p:txBody>
          <a:bodyPr wrap="square" rtlCol="0">
            <a:spAutoFit/>
          </a:bodyPr>
          <a:lstStyle/>
          <a:p>
            <a:pPr marL="285750" indent="-285750">
              <a:buFont typeface="Arial"/>
              <a:buChar char="•"/>
              <a:defRPr/>
            </a:pPr>
            <a:r>
              <a:rPr lang="de-DE" sz="2200" b="1">
                <a:solidFill>
                  <a:schemeClr val="accent1"/>
                </a:solidFill>
              </a:rPr>
              <a:t>Wie bestimmt die Schule den Unterstützungsbedarf?</a:t>
            </a:r>
            <a:endParaRPr/>
          </a:p>
          <a:p>
            <a:pPr marL="285750" indent="-285750">
              <a:buFont typeface="Arial"/>
              <a:buChar char="•"/>
              <a:defRPr/>
            </a:pPr>
            <a:r>
              <a:rPr lang="de-DE" sz="2200" b="1">
                <a:solidFill>
                  <a:schemeClr val="accent1"/>
                </a:solidFill>
              </a:rPr>
              <a:t>Welche Unterstützungsangebote kann und will die Schule leisten? </a:t>
            </a:r>
            <a:endParaRPr/>
          </a:p>
          <a:p>
            <a:pPr marL="285750" indent="-285750">
              <a:buFont typeface="Arial"/>
              <a:buChar char="•"/>
              <a:defRPr/>
            </a:pPr>
            <a:r>
              <a:rPr lang="de-DE" sz="2200" b="1">
                <a:solidFill>
                  <a:schemeClr val="accent1"/>
                </a:solidFill>
              </a:rPr>
              <a:t>Wer ist verantwortlich für das Angebot? Welche Ressourcen stehen zur Verfügung?</a:t>
            </a:r>
            <a:endParaRPr/>
          </a:p>
          <a:p>
            <a:pPr marL="285750" indent="-285750">
              <a:buFont typeface="Arial"/>
              <a:buChar char="•"/>
              <a:defRPr/>
            </a:pPr>
            <a:r>
              <a:rPr lang="de-DE" sz="2200" b="1">
                <a:solidFill>
                  <a:schemeClr val="accent1"/>
                </a:solidFill>
              </a:rPr>
              <a:t>Wie ist das Angebot erreichbar? Wie wird die Erreichbarkeit an die Zielgruppe kommuniziert?</a:t>
            </a:r>
            <a:endParaRPr/>
          </a:p>
          <a:p>
            <a:pPr marL="285750" indent="-285750">
              <a:buFont typeface="Arial"/>
              <a:buChar char="•"/>
              <a:defRPr/>
            </a:pPr>
            <a:r>
              <a:rPr lang="de-DE" sz="2200" b="1">
                <a:solidFill>
                  <a:schemeClr val="accent1"/>
                </a:solidFill>
              </a:rPr>
              <a:t>Wann und wie wird die Maßnahme evaluiert und gegebenenfalls angepasst?</a:t>
            </a:r>
            <a:endParaRPr/>
          </a:p>
          <a:p>
            <a:pPr marL="285750" indent="-285750">
              <a:buFont typeface="Arial"/>
              <a:buChar char="•"/>
              <a:defRPr/>
            </a:pPr>
            <a:r>
              <a:rPr lang="de-DE" sz="2200" b="1">
                <a:solidFill>
                  <a:schemeClr val="accent1"/>
                </a:solidFill>
              </a:rPr>
              <a:t>Wie wird die Maßnahme langfristig implementiert?</a:t>
            </a:r>
            <a:endParaRPr/>
          </a:p>
          <a:p>
            <a:pPr marL="285750" indent="-285750">
              <a:buFont typeface="Arial"/>
              <a:buChar char="•"/>
              <a:defRPr/>
            </a:pPr>
            <a:endParaRPr lang="de-DE" b="1">
              <a:solidFill>
                <a:schemeClr val="accent1"/>
              </a:solidFill>
            </a:endParaRPr>
          </a:p>
          <a:p>
            <a:pPr marL="285750" indent="-285750">
              <a:buFont typeface="Arial"/>
              <a:buChar char="•"/>
              <a:defRPr/>
            </a:pPr>
            <a:endParaRPr lang="de-DE" b="1">
              <a:solidFill>
                <a:schemeClr val="accent1"/>
              </a:solidFill>
            </a:endParaRPr>
          </a:p>
        </p:txBody>
      </p:sp>
      <p:sp>
        <p:nvSpPr>
          <p:cNvPr id="2" name="Rechteck 1"/>
          <p:cNvSpPr/>
          <p:nvPr/>
        </p:nvSpPr>
        <p:spPr bwMode="auto">
          <a:xfrm>
            <a:off x="827048" y="5336975"/>
            <a:ext cx="11048722" cy="1015663"/>
          </a:xfrm>
          <a:prstGeom prst="rect">
            <a:avLst/>
          </a:prstGeom>
        </p:spPr>
        <p:txBody>
          <a:bodyPr wrap="square">
            <a:spAutoFit/>
          </a:bodyPr>
          <a:lstStyle/>
          <a:p>
            <a:pPr>
              <a:defRPr/>
            </a:pPr>
            <a:r>
              <a:rPr lang="de-DE" sz="2000">
                <a:cs typeface="Calibri"/>
              </a:rPr>
              <a:t>Sinnvoll ist es, die Unterstützungsmaßnahmen in bestehende schulinterne Strukturen und in den Schulentwicklungsprozess organisch einzubinden. Um Kontinuität und Flexibilität zu gewährleisten, bietet sich ein regelmäßiger wertschätzender Austausch mit Verantwortlichen und Beteiligten an. </a:t>
            </a:r>
            <a:endParaRPr lang="de-DE" sz="2000"/>
          </a:p>
        </p:txBody>
      </p:sp>
      <p:pic>
        <p:nvPicPr>
          <p:cNvPr id="185323117" name="Grafik 6" descr="Hilfe"/>
          <p:cNvPicPr>
            <a:picLocks noChangeAspect="1"/>
          </p:cNvPicPr>
          <p:nvPr/>
        </p:nvPicPr>
        <p:blipFill>
          <a:blip r:embed="rId4"/>
          <a:stretch/>
        </p:blipFill>
        <p:spPr bwMode="auto">
          <a:xfrm>
            <a:off x="1628970" y="2896731"/>
            <a:ext cx="850968" cy="850968"/>
          </a:xfrm>
          <a:prstGeom prst="rect">
            <a:avLst/>
          </a:prstGeom>
        </p:spPr>
      </p:pic>
      <p:pic>
        <p:nvPicPr>
          <p:cNvPr id="713819555" name="Grafik 6" descr="Hilfe"/>
          <p:cNvPicPr>
            <a:picLocks noChangeAspect="1"/>
          </p:cNvPicPr>
          <p:nvPr/>
        </p:nvPicPr>
        <p:blipFill>
          <a:blip r:embed="rId4"/>
          <a:stretch/>
        </p:blipFill>
        <p:spPr bwMode="auto">
          <a:xfrm>
            <a:off x="1628970" y="3865886"/>
            <a:ext cx="850968" cy="850968"/>
          </a:xfrm>
          <a:prstGeom prst="rect">
            <a:avLst/>
          </a:prstGeom>
        </p:spPr>
      </p:pic>
    </p:spTree>
  </p:cSld>
  <p:clrMapOvr>
    <a:masterClrMapping/>
  </p:clrMapOvr>
  <mc:AlternateContent xmlns:mc="http://schemas.openxmlformats.org/markup-compatibility/2006">
    <mc:Choice xmlns:p159="http://schemas.microsoft.com/office/powerpoint/2015/09/main" xmlns:p14="http://schemas.microsoft.com/office/powerpoint/2010/main" Requires="p159">
      <p:transition p14:dur="2000" advClick="1"/>
    </mc:Choice>
    <mc:Fallback>
      <p:transition advClick="1"/>
    </mc:Fallback>
  </mc:AlternateContent>
</p:sld>
</file>

<file path=ppt/slides/slide13.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p:cNvGrpSpPr/>
        <p:nvPr/>
      </p:nvGrpSpPr>
      <p:grpSpPr bwMode="auto">
        <a:xfrm>
          <a:off x="0" y="0"/>
          <a:ext cx="0" cy="0"/>
          <a:chOff x="0" y="0"/>
          <a:chExt cx="0" cy="0"/>
        </a:xfrm>
      </p:grpSpPr>
      <p:pic>
        <p:nvPicPr>
          <p:cNvPr id="6" name="Grafik 5"/>
          <p:cNvPicPr>
            <a:picLocks noChangeAspect="1"/>
          </p:cNvPicPr>
          <p:nvPr/>
        </p:nvPicPr>
        <p:blipFill>
          <a:blip r:embed="rId3"/>
          <a:stretch/>
        </p:blipFill>
        <p:spPr bwMode="auto">
          <a:xfrm>
            <a:off x="9354091" y="-98902"/>
            <a:ext cx="2837909" cy="1325563"/>
          </a:xfrm>
          <a:prstGeom prst="rect">
            <a:avLst/>
          </a:prstGeom>
        </p:spPr>
      </p:pic>
      <p:sp>
        <p:nvSpPr>
          <p:cNvPr id="5" name="Inhaltsplatzhalter 2"/>
          <p:cNvSpPr>
            <a:spLocks noGrp="1"/>
          </p:cNvSpPr>
          <p:nvPr>
            <p:ph idx="1"/>
          </p:nvPr>
        </p:nvSpPr>
        <p:spPr bwMode="auto">
          <a:xfrm>
            <a:off x="827048" y="766467"/>
            <a:ext cx="8527043" cy="1200329"/>
          </a:xfrm>
          <a:prstGeom prst="rect">
            <a:avLst/>
          </a:prstGeom>
          <a:solidFill>
            <a:schemeClr val="bg1"/>
          </a:solidFill>
        </p:spPr>
        <p:txBody>
          <a:bodyPr vertOverflow="overflow" horzOverflow="overflow" vert="horz" wrap="square" lIns="91440" tIns="45720" rIns="91440" bIns="45720" numCol="1" spcCol="0" rtlCol="0" fromWordArt="0" anchor="t" anchorCtr="0" forceAA="0" compatLnSpc="0">
            <a:normAutofit/>
          </a:bodyPr>
          <a:lstStyle/>
          <a:p>
            <a:pPr marL="0" indent="0">
              <a:buNone/>
              <a:defRPr/>
            </a:pPr>
            <a:r>
              <a:rPr lang="de-DE" b="1">
                <a:solidFill>
                  <a:srgbClr val="0070C0"/>
                </a:solidFill>
                <a:latin typeface="Calibri"/>
                <a:ea typeface="Arial"/>
                <a:cs typeface="Calibri"/>
              </a:rPr>
              <a:t>3. Wie </a:t>
            </a:r>
            <a:r>
              <a:rPr lang="de-DE">
                <a:latin typeface="Calibri"/>
                <a:ea typeface="Arial"/>
                <a:cs typeface="Calibri"/>
              </a:rPr>
              <a:t>können schulinterne Unterstützungsmaßnahmen </a:t>
            </a:r>
            <a:br>
              <a:rPr lang="de-DE">
                <a:latin typeface="Calibri"/>
                <a:ea typeface="Arial"/>
                <a:cs typeface="Calibri"/>
              </a:rPr>
            </a:br>
            <a:r>
              <a:rPr lang="de-DE">
                <a:latin typeface="Calibri"/>
                <a:ea typeface="Arial"/>
                <a:cs typeface="Calibri"/>
              </a:rPr>
              <a:t>     entstehen und langfristig bestehen?</a:t>
            </a:r>
            <a:endParaRPr>
              <a:latin typeface="Calibri"/>
              <a:cs typeface="Calibri"/>
            </a:endParaRPr>
          </a:p>
          <a:p>
            <a:pPr marL="0" indent="0">
              <a:buFont typeface="Arial"/>
              <a:buNone/>
              <a:defRPr/>
            </a:pPr>
            <a:endParaRPr lang="de-DE" sz="2400">
              <a:latin typeface="Calibri"/>
              <a:ea typeface="Arial"/>
              <a:cs typeface="Calibri"/>
            </a:endParaRPr>
          </a:p>
          <a:p>
            <a:pPr marL="0" indent="0">
              <a:buFont typeface="Arial"/>
              <a:buNone/>
              <a:defRPr/>
            </a:pPr>
            <a:endParaRPr lang="de-DE" sz="2400">
              <a:latin typeface="Calibri"/>
              <a:ea typeface="Arial"/>
              <a:cs typeface="Calibri"/>
            </a:endParaRPr>
          </a:p>
          <a:p>
            <a:pPr marL="0" indent="0">
              <a:buFont typeface="Arial"/>
              <a:buNone/>
              <a:defRPr/>
            </a:pPr>
            <a:endParaRPr lang="de-DE" sz="2400">
              <a:latin typeface="Calibri"/>
              <a:ea typeface="Arial"/>
              <a:cs typeface="Calibri"/>
            </a:endParaRPr>
          </a:p>
        </p:txBody>
      </p:sp>
      <p:pic>
        <p:nvPicPr>
          <p:cNvPr id="4" name="Grafik 3" descr="Lupe Silhouette"/>
          <p:cNvPicPr>
            <a:picLocks noChangeAspect="1"/>
          </p:cNvPicPr>
          <p:nvPr/>
        </p:nvPicPr>
        <p:blipFill>
          <a:blip r:embed="rId4">
            <a:extLst>
              <a:ext uri="{96DAC541-7B7A-43D3-8B79-37D633B846F1}">
                <asvg:svgBlip xmlns:asvg="http://schemas.microsoft.com/office/drawing/2016/SVG/main" r:embed="rId5"/>
              </a:ext>
            </a:extLst>
          </a:blip>
          <a:stretch/>
        </p:blipFill>
        <p:spPr bwMode="auto">
          <a:xfrm>
            <a:off x="1274662" y="2170103"/>
            <a:ext cx="732516" cy="732516"/>
          </a:xfrm>
          <a:prstGeom prst="rect">
            <a:avLst/>
          </a:prstGeom>
        </p:spPr>
      </p:pic>
      <p:pic>
        <p:nvPicPr>
          <p:cNvPr id="9" name="Grafik 8" descr="Glühlampe Silhouette"/>
          <p:cNvPicPr>
            <a:picLocks noChangeAspect="1"/>
          </p:cNvPicPr>
          <p:nvPr/>
        </p:nvPicPr>
        <p:blipFill>
          <a:blip r:embed="rId6">
            <a:extLst>
              <a:ext uri="{96DAC541-7B7A-43D3-8B79-37D633B846F1}">
                <asvg:svgBlip xmlns:asvg="http://schemas.microsoft.com/office/drawing/2016/SVG/main" r:embed="rId7"/>
              </a:ext>
            </a:extLst>
          </a:blip>
          <a:stretch/>
        </p:blipFill>
        <p:spPr bwMode="auto">
          <a:xfrm>
            <a:off x="1183720" y="3535956"/>
            <a:ext cx="914400" cy="914400"/>
          </a:xfrm>
          <a:prstGeom prst="rect">
            <a:avLst/>
          </a:prstGeom>
        </p:spPr>
      </p:pic>
      <p:pic>
        <p:nvPicPr>
          <p:cNvPr id="11" name="Grafik 10" descr="Klemmbrett abgehakt Silhouette"/>
          <p:cNvPicPr>
            <a:picLocks noChangeAspect="1"/>
          </p:cNvPicPr>
          <p:nvPr/>
        </p:nvPicPr>
        <p:blipFill>
          <a:blip r:embed="rId8">
            <a:extLst>
              <a:ext uri="{96DAC541-7B7A-43D3-8B79-37D633B846F1}">
                <asvg:svgBlip xmlns:asvg="http://schemas.microsoft.com/office/drawing/2016/SVG/main" r:embed="rId9"/>
              </a:ext>
            </a:extLst>
          </a:blip>
          <a:stretch/>
        </p:blipFill>
        <p:spPr bwMode="auto">
          <a:xfrm>
            <a:off x="1183720" y="5019921"/>
            <a:ext cx="914400" cy="914400"/>
          </a:xfrm>
          <a:prstGeom prst="rect">
            <a:avLst/>
          </a:prstGeom>
        </p:spPr>
      </p:pic>
      <p:graphicFrame>
        <p:nvGraphicFramePr>
          <p:cNvPr id="14" name="Diagramm 13"/>
          <p:cNvGraphicFramePr>
            <a:graphicFrameLocks xmlns:a="http://schemas.openxmlformats.org/drawingml/2006/main"/>
          </p:cNvGraphicFramePr>
          <p:nvPr/>
        </p:nvGraphicFramePr>
        <p:xfrm>
          <a:off x="2181060" y="1966796"/>
          <a:ext cx="8440866" cy="4806166"/>
          <a:chOff x="0" y="0"/>
          <a:chExt cx="8440866" cy="4806166"/>
        </p:xfrm>
        <a:graphic>
          <a:graphicData uri="http://schemas.openxmlformats.org/drawingml/2006/diagram">
            <dgm:relIds xmlns:dgm="http://schemas.openxmlformats.org/drawingml/2006/diagram" xmlns:r="http://schemas.openxmlformats.org/officeDocument/2006/relationships" r:dm="rId11" r:lo="rId13" r:qs="rId14" r:cs="rId12"/>
          </a:graphicData>
        </a:graphic>
      </p:graphicFrame>
    </p:spTree>
  </p:cSld>
  <p:clrMapOvr>
    <a:masterClrMapping/>
  </p:clrMapOvr>
  <mc:AlternateContent xmlns:mc="http://schemas.openxmlformats.org/markup-compatibility/2006">
    <mc:Choice xmlns:p159="http://schemas.microsoft.com/office/powerpoint/2015/09/main" xmlns:p14="http://schemas.microsoft.com/office/powerpoint/2010/main" Requires="p159">
      <p:transition p14:dur="2000" advClick="1"/>
    </mc:Choice>
    <mc:Fallback>
      <p:transition advClick="1"/>
    </mc:Fallback>
  </mc:AlternateContent>
</p:sld>
</file>

<file path=ppt/slides/slide14.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p:cNvGrpSpPr/>
        <p:nvPr/>
      </p:nvGrpSpPr>
      <p:grpSpPr bwMode="auto">
        <a:xfrm>
          <a:off x="0" y="0"/>
          <a:ext cx="0" cy="0"/>
          <a:chOff x="0" y="0"/>
          <a:chExt cx="0" cy="0"/>
        </a:xfrm>
      </p:grpSpPr>
      <p:pic>
        <p:nvPicPr>
          <p:cNvPr id="6" name="Grafik 5"/>
          <p:cNvPicPr>
            <a:picLocks noChangeAspect="1"/>
          </p:cNvPicPr>
          <p:nvPr/>
        </p:nvPicPr>
        <p:blipFill>
          <a:blip r:embed="rId3"/>
          <a:stretch/>
        </p:blipFill>
        <p:spPr bwMode="auto">
          <a:xfrm>
            <a:off x="9354091" y="-98902"/>
            <a:ext cx="2837909" cy="1325563"/>
          </a:xfrm>
          <a:prstGeom prst="rect">
            <a:avLst/>
          </a:prstGeom>
        </p:spPr>
      </p:pic>
      <p:sp>
        <p:nvSpPr>
          <p:cNvPr id="5" name="Inhaltsplatzhalter 2"/>
          <p:cNvSpPr>
            <a:spLocks noGrp="1"/>
          </p:cNvSpPr>
          <p:nvPr>
            <p:ph idx="1"/>
          </p:nvPr>
        </p:nvSpPr>
        <p:spPr bwMode="auto">
          <a:xfrm>
            <a:off x="827048" y="766467"/>
            <a:ext cx="8527043" cy="1200329"/>
          </a:xfrm>
          <a:prstGeom prst="rect">
            <a:avLst/>
          </a:prstGeom>
          <a:solidFill>
            <a:schemeClr val="bg1"/>
          </a:solidFill>
        </p:spPr>
        <p:txBody>
          <a:bodyPr vertOverflow="overflow" horzOverflow="overflow" vert="horz" wrap="square" lIns="91440" tIns="45720" rIns="91440" bIns="45720" numCol="1" spcCol="0" rtlCol="0" fromWordArt="0" anchor="t" anchorCtr="0" forceAA="0" compatLnSpc="0">
            <a:normAutofit/>
          </a:bodyPr>
          <a:lstStyle/>
          <a:p>
            <a:pPr marL="0" indent="0">
              <a:buNone/>
              <a:defRPr/>
            </a:pPr>
            <a:r>
              <a:rPr lang="de-DE" b="1">
                <a:solidFill>
                  <a:srgbClr val="0070C0"/>
                </a:solidFill>
                <a:latin typeface="Calibri"/>
                <a:ea typeface="Arial"/>
                <a:cs typeface="Calibri"/>
              </a:rPr>
              <a:t>3. Wie </a:t>
            </a:r>
            <a:r>
              <a:rPr lang="de-DE">
                <a:latin typeface="Calibri"/>
                <a:ea typeface="Arial"/>
                <a:cs typeface="Calibri"/>
              </a:rPr>
              <a:t>können schulinterne Unterstützungsmaßnahmen </a:t>
            </a:r>
            <a:br>
              <a:rPr lang="de-DE">
                <a:latin typeface="Calibri"/>
                <a:ea typeface="Arial"/>
                <a:cs typeface="Calibri"/>
              </a:rPr>
            </a:br>
            <a:r>
              <a:rPr lang="de-DE">
                <a:latin typeface="Calibri"/>
                <a:ea typeface="Arial"/>
                <a:cs typeface="Calibri"/>
              </a:rPr>
              <a:t>     entstehen und langfristig bestehen?</a:t>
            </a:r>
            <a:endParaRPr>
              <a:latin typeface="Calibri"/>
              <a:cs typeface="Calibri"/>
            </a:endParaRPr>
          </a:p>
          <a:p>
            <a:pPr marL="0" indent="0">
              <a:buFont typeface="Arial"/>
              <a:buNone/>
              <a:defRPr/>
            </a:pPr>
            <a:endParaRPr lang="de-DE" sz="2400">
              <a:latin typeface="Calibri"/>
              <a:ea typeface="Arial"/>
              <a:cs typeface="Calibri"/>
            </a:endParaRPr>
          </a:p>
          <a:p>
            <a:pPr marL="0" indent="0">
              <a:buFont typeface="Arial"/>
              <a:buNone/>
              <a:defRPr/>
            </a:pPr>
            <a:endParaRPr lang="de-DE" sz="2400">
              <a:latin typeface="Calibri"/>
              <a:ea typeface="Arial"/>
              <a:cs typeface="Calibri"/>
            </a:endParaRPr>
          </a:p>
          <a:p>
            <a:pPr marL="0" indent="0">
              <a:buFont typeface="Arial"/>
              <a:buNone/>
              <a:defRPr/>
            </a:pPr>
            <a:endParaRPr lang="de-DE" sz="2400">
              <a:latin typeface="Calibri"/>
              <a:ea typeface="Arial"/>
              <a:cs typeface="Calibri"/>
            </a:endParaRPr>
          </a:p>
        </p:txBody>
      </p:sp>
      <p:pic>
        <p:nvPicPr>
          <p:cNvPr id="4" name="Grafik 3" descr="Lupe Silhouette"/>
          <p:cNvPicPr>
            <a:picLocks noChangeAspect="1"/>
          </p:cNvPicPr>
          <p:nvPr/>
        </p:nvPicPr>
        <p:blipFill>
          <a:blip r:embed="rId4"/>
          <a:stretch/>
        </p:blipFill>
        <p:spPr bwMode="auto">
          <a:xfrm>
            <a:off x="1282663" y="2318017"/>
            <a:ext cx="732516" cy="732516"/>
          </a:xfrm>
          <a:prstGeom prst="rect">
            <a:avLst/>
          </a:prstGeom>
        </p:spPr>
      </p:pic>
      <p:pic>
        <p:nvPicPr>
          <p:cNvPr id="9" name="Grafik 8" descr="Glühlampe Silhouette"/>
          <p:cNvPicPr>
            <a:picLocks noChangeAspect="1"/>
          </p:cNvPicPr>
          <p:nvPr/>
        </p:nvPicPr>
        <p:blipFill>
          <a:blip r:embed="rId5"/>
          <a:stretch/>
        </p:blipFill>
        <p:spPr bwMode="auto">
          <a:xfrm>
            <a:off x="1168560" y="3643666"/>
            <a:ext cx="914400" cy="914400"/>
          </a:xfrm>
          <a:prstGeom prst="rect">
            <a:avLst/>
          </a:prstGeom>
        </p:spPr>
      </p:pic>
      <p:pic>
        <p:nvPicPr>
          <p:cNvPr id="11" name="Grafik 10" descr="Klemmbrett abgehakt Silhouette"/>
          <p:cNvPicPr>
            <a:picLocks noChangeAspect="1"/>
          </p:cNvPicPr>
          <p:nvPr/>
        </p:nvPicPr>
        <p:blipFill>
          <a:blip r:embed="rId6"/>
          <a:stretch/>
        </p:blipFill>
        <p:spPr bwMode="auto">
          <a:xfrm>
            <a:off x="1100779" y="5050401"/>
            <a:ext cx="914400" cy="914400"/>
          </a:xfrm>
          <a:prstGeom prst="rect">
            <a:avLst/>
          </a:prstGeom>
        </p:spPr>
      </p:pic>
      <p:graphicFrame>
        <p:nvGraphicFramePr>
          <p:cNvPr id="14" name="Diagramm 13"/>
          <p:cNvGraphicFramePr>
            <a:graphicFrameLocks xmlns:a="http://schemas.openxmlformats.org/drawingml/2006/main"/>
          </p:cNvGraphicFramePr>
          <p:nvPr/>
        </p:nvGraphicFramePr>
        <p:xfrm>
          <a:off x="2181060" y="2235200"/>
          <a:ext cx="8440866" cy="4537762"/>
          <a:chOff x="0" y="0"/>
          <a:chExt cx="8440866" cy="4537762"/>
        </p:xfrm>
        <a:graphic>
          <a:graphicData uri="http://schemas.openxmlformats.org/drawingml/2006/diagram">
            <dgm:relIds xmlns:dgm="http://schemas.openxmlformats.org/drawingml/2006/diagram" xmlns:r="http://schemas.openxmlformats.org/officeDocument/2006/relationships" r:dm="rId8" r:lo="rId10" r:qs="rId11" r:cs="rId9"/>
          </a:graphicData>
        </a:graphic>
      </p:graphicFrame>
      <p:sp>
        <p:nvSpPr>
          <p:cNvPr id="2" name="Textfeld 1"/>
          <p:cNvSpPr txBox="1"/>
          <p:nvPr/>
        </p:nvSpPr>
        <p:spPr bwMode="auto">
          <a:xfrm>
            <a:off x="1183720" y="1639333"/>
            <a:ext cx="5938440" cy="461665"/>
          </a:xfrm>
          <a:prstGeom prst="rect">
            <a:avLst/>
          </a:prstGeom>
          <a:noFill/>
        </p:spPr>
        <p:txBody>
          <a:bodyPr wrap="square" rtlCol="0">
            <a:spAutoFit/>
          </a:bodyPr>
          <a:lstStyle/>
          <a:p>
            <a:pPr>
              <a:defRPr/>
            </a:pPr>
            <a:r>
              <a:rPr lang="de-DE" sz="2400" b="1">
                <a:solidFill>
                  <a:srgbClr val="0070C0"/>
                </a:solidFill>
              </a:rPr>
              <a:t>Beispiel: Handlungsbereich Technik</a:t>
            </a:r>
            <a:endParaRPr/>
          </a:p>
        </p:txBody>
      </p:sp>
    </p:spTree>
  </p:cSld>
  <p:clrMapOvr>
    <a:masterClrMapping/>
  </p:clrMapOvr>
  <mc:AlternateContent xmlns:mc="http://schemas.openxmlformats.org/markup-compatibility/2006">
    <mc:Choice xmlns:p159="http://schemas.microsoft.com/office/powerpoint/2015/09/main" xmlns:p14="http://schemas.microsoft.com/office/powerpoint/2010/main" Requires="p159">
      <p:transition p14:dur="2000" advClick="1"/>
    </mc:Choice>
    <mc:Fallback>
      <p:transition advClick="1"/>
    </mc:Fallback>
  </mc:AlternateContent>
</p:sld>
</file>

<file path=ppt/slides/slide15.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p:cNvGrpSpPr/>
        <p:nvPr/>
      </p:nvGrpSpPr>
      <p:grpSpPr bwMode="auto">
        <a:xfrm>
          <a:off x="0" y="0"/>
          <a:ext cx="0" cy="0"/>
          <a:chOff x="0" y="0"/>
          <a:chExt cx="0" cy="0"/>
        </a:xfrm>
      </p:grpSpPr>
      <p:pic>
        <p:nvPicPr>
          <p:cNvPr id="6" name="Grafik 5"/>
          <p:cNvPicPr>
            <a:picLocks noChangeAspect="1"/>
          </p:cNvPicPr>
          <p:nvPr/>
        </p:nvPicPr>
        <p:blipFill>
          <a:blip r:embed="rId3"/>
          <a:stretch/>
        </p:blipFill>
        <p:spPr bwMode="auto">
          <a:xfrm>
            <a:off x="9354091" y="-98902"/>
            <a:ext cx="2837909" cy="1325563"/>
          </a:xfrm>
          <a:prstGeom prst="rect">
            <a:avLst/>
          </a:prstGeom>
        </p:spPr>
      </p:pic>
      <p:sp>
        <p:nvSpPr>
          <p:cNvPr id="5" name="Inhaltsplatzhalter 2"/>
          <p:cNvSpPr>
            <a:spLocks noGrp="1"/>
          </p:cNvSpPr>
          <p:nvPr>
            <p:ph idx="1"/>
          </p:nvPr>
        </p:nvSpPr>
        <p:spPr bwMode="auto">
          <a:xfrm>
            <a:off x="827048" y="766467"/>
            <a:ext cx="8527043" cy="1200329"/>
          </a:xfrm>
          <a:prstGeom prst="rect">
            <a:avLst/>
          </a:prstGeom>
          <a:solidFill>
            <a:schemeClr val="bg1"/>
          </a:solidFill>
        </p:spPr>
        <p:txBody>
          <a:bodyPr vertOverflow="overflow" horzOverflow="overflow" vert="horz" wrap="square" lIns="91440" tIns="45720" rIns="91440" bIns="45720" numCol="1" spcCol="0" rtlCol="0" fromWordArt="0" anchor="t" anchorCtr="0" forceAA="0" compatLnSpc="0">
            <a:normAutofit/>
          </a:bodyPr>
          <a:lstStyle/>
          <a:p>
            <a:pPr marL="0" indent="0">
              <a:buNone/>
              <a:defRPr/>
            </a:pPr>
            <a:r>
              <a:rPr lang="de-DE" b="1">
                <a:solidFill>
                  <a:srgbClr val="0070C0"/>
                </a:solidFill>
                <a:latin typeface="Calibri"/>
                <a:ea typeface="Arial"/>
                <a:cs typeface="Calibri"/>
              </a:rPr>
              <a:t>3. Wie </a:t>
            </a:r>
            <a:r>
              <a:rPr lang="de-DE">
                <a:latin typeface="Calibri"/>
                <a:ea typeface="Arial"/>
                <a:cs typeface="Calibri"/>
              </a:rPr>
              <a:t>können schulinterne Unterstützungsmaßnahmen </a:t>
            </a:r>
            <a:br>
              <a:rPr lang="de-DE">
                <a:latin typeface="Calibri"/>
                <a:ea typeface="Arial"/>
                <a:cs typeface="Calibri"/>
              </a:rPr>
            </a:br>
            <a:r>
              <a:rPr lang="de-DE">
                <a:latin typeface="Calibri"/>
                <a:ea typeface="Arial"/>
                <a:cs typeface="Calibri"/>
              </a:rPr>
              <a:t>     entstehen und langfristig bestehen?</a:t>
            </a:r>
            <a:endParaRPr>
              <a:latin typeface="Calibri"/>
              <a:cs typeface="Calibri"/>
            </a:endParaRPr>
          </a:p>
          <a:p>
            <a:pPr marL="0" indent="0">
              <a:buFont typeface="Arial"/>
              <a:buNone/>
              <a:defRPr/>
            </a:pPr>
            <a:endParaRPr lang="de-DE" sz="2400">
              <a:latin typeface="Calibri"/>
              <a:ea typeface="Arial"/>
              <a:cs typeface="Calibri"/>
            </a:endParaRPr>
          </a:p>
          <a:p>
            <a:pPr marL="0" indent="0">
              <a:buFont typeface="Arial"/>
              <a:buNone/>
              <a:defRPr/>
            </a:pPr>
            <a:endParaRPr lang="de-DE" sz="2400">
              <a:latin typeface="Calibri"/>
              <a:ea typeface="Arial"/>
              <a:cs typeface="Calibri"/>
            </a:endParaRPr>
          </a:p>
          <a:p>
            <a:pPr marL="0" indent="0">
              <a:buFont typeface="Arial"/>
              <a:buNone/>
              <a:defRPr/>
            </a:pPr>
            <a:endParaRPr lang="de-DE" sz="2400">
              <a:latin typeface="Calibri"/>
              <a:ea typeface="Arial"/>
              <a:cs typeface="Calibri"/>
            </a:endParaRPr>
          </a:p>
        </p:txBody>
      </p:sp>
      <p:sp>
        <p:nvSpPr>
          <p:cNvPr id="7" name="Textfeld 6"/>
          <p:cNvSpPr txBox="1"/>
          <p:nvPr/>
        </p:nvSpPr>
        <p:spPr bwMode="auto">
          <a:xfrm>
            <a:off x="1766714" y="2007769"/>
            <a:ext cx="2364233" cy="523220"/>
          </a:xfrm>
          <a:prstGeom prst="rect">
            <a:avLst/>
          </a:prstGeom>
          <a:noFill/>
        </p:spPr>
        <p:txBody>
          <a:bodyPr wrap="square" rtlCol="0">
            <a:spAutoFit/>
          </a:bodyPr>
          <a:lstStyle/>
          <a:p>
            <a:pPr>
              <a:defRPr/>
            </a:pPr>
            <a:r>
              <a:rPr lang="de-DE" sz="1400">
                <a:solidFill>
                  <a:srgbClr val="0070C0"/>
                </a:solidFill>
                <a:latin typeface="Atkinson Hyperlegible"/>
              </a:rPr>
              <a:t>Zuständige/Verantwortliche als Ansprechpartner</a:t>
            </a:r>
            <a:endParaRPr/>
          </a:p>
        </p:txBody>
      </p:sp>
      <p:pic>
        <p:nvPicPr>
          <p:cNvPr id="9" name="Grafik 8" descr="Klassenzimmer"/>
          <p:cNvPicPr>
            <a:picLocks noChangeAspect="1"/>
          </p:cNvPicPr>
          <p:nvPr/>
        </p:nvPicPr>
        <p:blipFill>
          <a:blip r:embed="rId4">
            <a:extLst>
              <a:ext uri="{96DAC541-7B7A-43D3-8B79-37D633B846F1}">
                <asvg:svgBlip xmlns:asvg="http://schemas.microsoft.com/office/drawing/2016/SVG/main" r:embed="rId5"/>
              </a:ext>
            </a:extLst>
          </a:blip>
          <a:stretch/>
        </p:blipFill>
        <p:spPr bwMode="auto">
          <a:xfrm>
            <a:off x="838239" y="2850566"/>
            <a:ext cx="683481" cy="683481"/>
          </a:xfrm>
          <a:prstGeom prst="rect">
            <a:avLst/>
          </a:prstGeom>
        </p:spPr>
      </p:pic>
      <p:sp>
        <p:nvSpPr>
          <p:cNvPr id="10" name="Textfeld 9"/>
          <p:cNvSpPr txBox="1"/>
          <p:nvPr/>
        </p:nvSpPr>
        <p:spPr bwMode="auto">
          <a:xfrm>
            <a:off x="9475039" y="4037167"/>
            <a:ext cx="1350169" cy="338554"/>
          </a:xfrm>
          <a:prstGeom prst="rect">
            <a:avLst/>
          </a:prstGeom>
          <a:noFill/>
        </p:spPr>
        <p:txBody>
          <a:bodyPr wrap="square" rtlCol="0">
            <a:spAutoFit/>
          </a:bodyPr>
          <a:lstStyle/>
          <a:p>
            <a:pPr>
              <a:defRPr/>
            </a:pPr>
            <a:r>
              <a:rPr lang="de-DE" sz="1600">
                <a:solidFill>
                  <a:srgbClr val="0070C0"/>
                </a:solidFill>
                <a:latin typeface="Atkinson Hyperlegible"/>
              </a:rPr>
              <a:t>FAQ</a:t>
            </a:r>
            <a:endParaRPr/>
          </a:p>
        </p:txBody>
      </p:sp>
      <p:sp>
        <p:nvSpPr>
          <p:cNvPr id="11" name="Textfeld 10"/>
          <p:cNvSpPr txBox="1"/>
          <p:nvPr/>
        </p:nvSpPr>
        <p:spPr bwMode="auto">
          <a:xfrm>
            <a:off x="5899396" y="2978552"/>
            <a:ext cx="1552964" cy="523220"/>
          </a:xfrm>
          <a:prstGeom prst="rect">
            <a:avLst/>
          </a:prstGeom>
          <a:noFill/>
        </p:spPr>
        <p:txBody>
          <a:bodyPr wrap="square" rtlCol="0">
            <a:spAutoFit/>
          </a:bodyPr>
          <a:lstStyle/>
          <a:p>
            <a:pPr>
              <a:defRPr/>
            </a:pPr>
            <a:r>
              <a:rPr lang="de-DE" sz="1400">
                <a:solidFill>
                  <a:srgbClr val="0070C0"/>
                </a:solidFill>
                <a:latin typeface="Atkinson Hyperlegible"/>
              </a:rPr>
              <a:t>Externe Partner / Referenten</a:t>
            </a:r>
            <a:endParaRPr/>
          </a:p>
        </p:txBody>
      </p:sp>
      <p:pic>
        <p:nvPicPr>
          <p:cNvPr id="12" name="Grafik 11" descr="Kundenbewertung"/>
          <p:cNvPicPr>
            <a:picLocks noChangeAspect="1"/>
          </p:cNvPicPr>
          <p:nvPr/>
        </p:nvPicPr>
        <p:blipFill>
          <a:blip r:embed="rId6">
            <a:extLst>
              <a:ext uri="{96DAC541-7B7A-43D3-8B79-37D633B846F1}">
                <asvg:svgBlip xmlns:asvg="http://schemas.microsoft.com/office/drawing/2016/SVG/main" r:embed="rId7"/>
              </a:ext>
            </a:extLst>
          </a:blip>
          <a:stretch/>
        </p:blipFill>
        <p:spPr bwMode="auto">
          <a:xfrm>
            <a:off x="843555" y="3848354"/>
            <a:ext cx="742235" cy="742235"/>
          </a:xfrm>
          <a:prstGeom prst="rect">
            <a:avLst/>
          </a:prstGeom>
        </p:spPr>
      </p:pic>
      <p:pic>
        <p:nvPicPr>
          <p:cNvPr id="13" name="Grafik 12" descr="Hilfe"/>
          <p:cNvPicPr>
            <a:picLocks noChangeAspect="1"/>
          </p:cNvPicPr>
          <p:nvPr/>
        </p:nvPicPr>
        <p:blipFill>
          <a:blip r:embed="rId8">
            <a:extLst>
              <a:ext uri="{96DAC541-7B7A-43D3-8B79-37D633B846F1}">
                <asvg:svgBlip xmlns:asvg="http://schemas.microsoft.com/office/drawing/2016/SVG/main" r:embed="rId9"/>
              </a:ext>
            </a:extLst>
          </a:blip>
          <a:stretch/>
        </p:blipFill>
        <p:spPr bwMode="auto">
          <a:xfrm>
            <a:off x="8646238" y="3943691"/>
            <a:ext cx="594606" cy="594606"/>
          </a:xfrm>
          <a:prstGeom prst="rect">
            <a:avLst/>
          </a:prstGeom>
        </p:spPr>
      </p:pic>
      <p:sp>
        <p:nvSpPr>
          <p:cNvPr id="14" name="Textfeld 13"/>
          <p:cNvSpPr txBox="1"/>
          <p:nvPr/>
        </p:nvSpPr>
        <p:spPr bwMode="auto">
          <a:xfrm>
            <a:off x="1829093" y="3978339"/>
            <a:ext cx="1897202" cy="523220"/>
          </a:xfrm>
          <a:prstGeom prst="rect">
            <a:avLst/>
          </a:prstGeom>
          <a:noFill/>
        </p:spPr>
        <p:txBody>
          <a:bodyPr wrap="square" rtlCol="0">
            <a:spAutoFit/>
          </a:bodyPr>
          <a:lstStyle/>
          <a:p>
            <a:pPr>
              <a:defRPr/>
            </a:pPr>
            <a:r>
              <a:rPr lang="de-DE" sz="1400">
                <a:solidFill>
                  <a:srgbClr val="0070C0"/>
                </a:solidFill>
                <a:latin typeface="Atkinson Hyperlegible"/>
              </a:rPr>
              <a:t>Peer-to-Peer / Mentorensystem</a:t>
            </a:r>
            <a:endParaRPr/>
          </a:p>
        </p:txBody>
      </p:sp>
      <p:sp>
        <p:nvSpPr>
          <p:cNvPr id="15" name="Textfeld 14"/>
          <p:cNvSpPr txBox="1"/>
          <p:nvPr/>
        </p:nvSpPr>
        <p:spPr bwMode="auto">
          <a:xfrm>
            <a:off x="1829093" y="2978552"/>
            <a:ext cx="1404675" cy="523220"/>
          </a:xfrm>
          <a:prstGeom prst="rect">
            <a:avLst/>
          </a:prstGeom>
          <a:noFill/>
        </p:spPr>
        <p:txBody>
          <a:bodyPr wrap="square" rtlCol="0">
            <a:spAutoFit/>
          </a:bodyPr>
          <a:lstStyle/>
          <a:p>
            <a:pPr>
              <a:defRPr/>
            </a:pPr>
            <a:r>
              <a:rPr lang="de-DE" sz="1400">
                <a:solidFill>
                  <a:srgbClr val="0070C0"/>
                </a:solidFill>
                <a:latin typeface="Atkinson Hyperlegible"/>
              </a:rPr>
              <a:t>Schulungen / Fortbildungen</a:t>
            </a:r>
            <a:endParaRPr/>
          </a:p>
        </p:txBody>
      </p:sp>
      <p:pic>
        <p:nvPicPr>
          <p:cNvPr id="16" name="Grafik 15" descr="Benutzer"/>
          <p:cNvPicPr>
            <a:picLocks noChangeAspect="1"/>
          </p:cNvPicPr>
          <p:nvPr/>
        </p:nvPicPr>
        <p:blipFill>
          <a:blip r:embed="rId10">
            <a:extLst>
              <a:ext uri="{96DAC541-7B7A-43D3-8B79-37D633B846F1}">
                <asvg:svgBlip xmlns:asvg="http://schemas.microsoft.com/office/drawing/2016/SVG/main" r:embed="rId11"/>
              </a:ext>
            </a:extLst>
          </a:blip>
          <a:stretch/>
        </p:blipFill>
        <p:spPr bwMode="auto">
          <a:xfrm>
            <a:off x="836585" y="1811595"/>
            <a:ext cx="857549" cy="857549"/>
          </a:xfrm>
          <a:prstGeom prst="rect">
            <a:avLst/>
          </a:prstGeom>
        </p:spPr>
      </p:pic>
      <p:pic>
        <p:nvPicPr>
          <p:cNvPr id="17" name="Grafik 16" descr="Venn-Diagramm"/>
          <p:cNvPicPr>
            <a:picLocks noChangeAspect="1"/>
          </p:cNvPicPr>
          <p:nvPr/>
        </p:nvPicPr>
        <p:blipFill>
          <a:blip r:embed="rId12">
            <a:extLst>
              <a:ext uri="{96DAC541-7B7A-43D3-8B79-37D633B846F1}">
                <asvg:svgBlip xmlns:asvg="http://schemas.microsoft.com/office/drawing/2016/SVG/main" r:embed="rId13"/>
              </a:ext>
            </a:extLst>
          </a:blip>
          <a:stretch/>
        </p:blipFill>
        <p:spPr bwMode="auto">
          <a:xfrm>
            <a:off x="4718382" y="2922125"/>
            <a:ext cx="787880" cy="787880"/>
          </a:xfrm>
          <a:prstGeom prst="rect">
            <a:avLst/>
          </a:prstGeom>
        </p:spPr>
      </p:pic>
      <p:pic>
        <p:nvPicPr>
          <p:cNvPr id="18" name="Grafik 17" descr="Vlog mit einfarbiger Füllung"/>
          <p:cNvPicPr>
            <a:picLocks noChangeAspect="1"/>
          </p:cNvPicPr>
          <p:nvPr/>
        </p:nvPicPr>
        <p:blipFill>
          <a:blip r:embed="rId14">
            <a:extLst>
              <a:ext uri="{96DAC541-7B7A-43D3-8B79-37D633B846F1}">
                <asvg:svgBlip xmlns:asvg="http://schemas.microsoft.com/office/drawing/2016/SVG/main" r:embed="rId15"/>
              </a:ext>
            </a:extLst>
          </a:blip>
          <a:stretch/>
        </p:blipFill>
        <p:spPr bwMode="auto">
          <a:xfrm>
            <a:off x="4754856" y="3859499"/>
            <a:ext cx="737150" cy="737150"/>
          </a:xfrm>
          <a:prstGeom prst="rect">
            <a:avLst/>
          </a:prstGeom>
        </p:spPr>
      </p:pic>
      <p:sp>
        <p:nvSpPr>
          <p:cNvPr id="19" name="Textfeld 18"/>
          <p:cNvSpPr txBox="1"/>
          <p:nvPr/>
        </p:nvSpPr>
        <p:spPr bwMode="auto">
          <a:xfrm>
            <a:off x="5899396" y="3921913"/>
            <a:ext cx="1306448" cy="636072"/>
          </a:xfrm>
          <a:prstGeom prst="rect">
            <a:avLst/>
          </a:prstGeom>
          <a:noFill/>
          <a:ln w="12700" cap="flat">
            <a:noFill/>
            <a:miter lim="400000"/>
          </a:ln>
          <a:effectLst/>
        </p:spPr>
        <p:style>
          <a:lnRef idx="0">
            <a:srgbClr val="000000"/>
          </a:lnRef>
          <a:fillRef idx="0">
            <a:srgbClr val="000000"/>
          </a:fillRef>
          <a:effectRef idx="0">
            <a:srgbClr val="000000"/>
          </a:effectRef>
          <a:fontRef idx="none"/>
        </p:style>
        <p:txBody>
          <a:bodyPr rot="0" spcFirstLastPara="1" vertOverflow="overflow" horzOverflow="overflow" vert="horz" wrap="none" lIns="101600" tIns="101600" rIns="101600" bIns="101600" numCol="1" spcCol="38100" rtlCol="0" anchor="ctr">
            <a:spAutoFit/>
          </a:bodyPr>
          <a:lstStyle/>
          <a:p>
            <a:pPr defTabSz="1651000">
              <a:defRPr/>
            </a:pPr>
            <a:r>
              <a:rPr lang="de-DE" sz="1400">
                <a:solidFill>
                  <a:srgbClr val="0070C0"/>
                </a:solidFill>
                <a:latin typeface="PT Sans"/>
                <a:ea typeface="Helvetica Neue"/>
                <a:cs typeface="Helvetica Neue"/>
              </a:rPr>
              <a:t>Erklärvideos / </a:t>
            </a:r>
            <a:br>
              <a:rPr lang="de-DE" sz="1400">
                <a:solidFill>
                  <a:srgbClr val="0070C0"/>
                </a:solidFill>
                <a:latin typeface="PT Sans"/>
                <a:ea typeface="Helvetica Neue"/>
                <a:cs typeface="Helvetica Neue"/>
              </a:rPr>
            </a:br>
            <a:r>
              <a:rPr lang="de-DE" sz="1400">
                <a:solidFill>
                  <a:srgbClr val="0070C0"/>
                </a:solidFill>
                <a:latin typeface="PT Sans"/>
                <a:ea typeface="Helvetica Neue"/>
                <a:cs typeface="Helvetica Neue"/>
              </a:rPr>
              <a:t>Tutorials</a:t>
            </a:r>
            <a:endParaRPr/>
          </a:p>
        </p:txBody>
      </p:sp>
      <p:pic>
        <p:nvPicPr>
          <p:cNvPr id="20" name="Grafik 19" descr="Onlinebesprechung mit einfarbiger Füllung"/>
          <p:cNvPicPr>
            <a:picLocks noChangeAspect="1"/>
          </p:cNvPicPr>
          <p:nvPr/>
        </p:nvPicPr>
        <p:blipFill>
          <a:blip r:embed="rId16">
            <a:extLst>
              <a:ext uri="{96DAC541-7B7A-43D3-8B79-37D633B846F1}">
                <asvg:svgBlip xmlns:asvg="http://schemas.microsoft.com/office/drawing/2016/SVG/main" r:embed="rId17"/>
              </a:ext>
            </a:extLst>
          </a:blip>
          <a:stretch/>
        </p:blipFill>
        <p:spPr bwMode="auto">
          <a:xfrm>
            <a:off x="4762020" y="1881263"/>
            <a:ext cx="787881" cy="787881"/>
          </a:xfrm>
          <a:prstGeom prst="rect">
            <a:avLst/>
          </a:prstGeom>
        </p:spPr>
      </p:pic>
      <p:sp>
        <p:nvSpPr>
          <p:cNvPr id="21" name="Textfeld 20"/>
          <p:cNvSpPr txBox="1"/>
          <p:nvPr/>
        </p:nvSpPr>
        <p:spPr bwMode="auto">
          <a:xfrm>
            <a:off x="5805075" y="1881263"/>
            <a:ext cx="2327560" cy="851515"/>
          </a:xfrm>
          <a:prstGeom prst="rect">
            <a:avLst/>
          </a:prstGeom>
          <a:noFill/>
          <a:ln w="12700" cap="flat">
            <a:noFill/>
            <a:miter lim="400000"/>
          </a:ln>
          <a:effectLst/>
        </p:spPr>
        <p:style>
          <a:lnRef idx="0">
            <a:srgbClr val="000000"/>
          </a:lnRef>
          <a:fillRef idx="0">
            <a:srgbClr val="000000"/>
          </a:fillRef>
          <a:effectRef idx="0">
            <a:srgbClr val="000000"/>
          </a:effectRef>
          <a:fontRef idx="none"/>
        </p:style>
        <p:txBody>
          <a:bodyPr rot="0" spcFirstLastPara="1" vertOverflow="overflow" horzOverflow="overflow" vert="horz" wrap="none" lIns="101600" tIns="101600" rIns="101600" bIns="101600" numCol="1" spcCol="38100" rtlCol="0" anchor="ctr">
            <a:spAutoFit/>
          </a:bodyPr>
          <a:lstStyle/>
          <a:p>
            <a:pPr defTabSz="1651000">
              <a:defRPr/>
            </a:pPr>
            <a:r>
              <a:rPr lang="de-DE" sz="1400">
                <a:solidFill>
                  <a:srgbClr val="0070C0"/>
                </a:solidFill>
                <a:latin typeface="PT Sans"/>
                <a:ea typeface="Helvetica Neue"/>
                <a:cs typeface="Helvetica Neue"/>
              </a:rPr>
              <a:t>(Online) Elternabende oder </a:t>
            </a:r>
            <a:endParaRPr/>
          </a:p>
          <a:p>
            <a:pPr defTabSz="1651000">
              <a:defRPr/>
            </a:pPr>
            <a:r>
              <a:rPr lang="de-DE" sz="1400">
                <a:solidFill>
                  <a:srgbClr val="0070C0"/>
                </a:solidFill>
                <a:latin typeface="PT Sans"/>
                <a:ea typeface="Helvetica Neue"/>
                <a:cs typeface="Helvetica Neue"/>
              </a:rPr>
              <a:t>Informations-</a:t>
            </a:r>
            <a:br>
              <a:rPr lang="de-DE" sz="1400">
                <a:solidFill>
                  <a:srgbClr val="0070C0"/>
                </a:solidFill>
                <a:latin typeface="PT Sans"/>
                <a:ea typeface="Helvetica Neue"/>
                <a:cs typeface="Helvetica Neue"/>
              </a:rPr>
            </a:br>
            <a:r>
              <a:rPr lang="de-DE" sz="1400">
                <a:solidFill>
                  <a:srgbClr val="0070C0"/>
                </a:solidFill>
                <a:latin typeface="PT Sans"/>
                <a:ea typeface="Helvetica Neue"/>
                <a:cs typeface="Helvetica Neue"/>
              </a:rPr>
              <a:t>veranstaltungen</a:t>
            </a:r>
            <a:endParaRPr/>
          </a:p>
        </p:txBody>
      </p:sp>
      <p:pic>
        <p:nvPicPr>
          <p:cNvPr id="22" name="Grafik 21" descr="Bücher mit einfarbiger Füllung"/>
          <p:cNvPicPr>
            <a:picLocks noChangeAspect="1"/>
          </p:cNvPicPr>
          <p:nvPr/>
        </p:nvPicPr>
        <p:blipFill>
          <a:blip r:embed="rId18">
            <a:extLst>
              <a:ext uri="{96DAC541-7B7A-43D3-8B79-37D633B846F1}">
                <asvg:svgBlip xmlns:asvg="http://schemas.microsoft.com/office/drawing/2016/SVG/main" r:embed="rId19"/>
              </a:ext>
            </a:extLst>
          </a:blip>
          <a:stretch/>
        </p:blipFill>
        <p:spPr bwMode="auto">
          <a:xfrm>
            <a:off x="8545197" y="5034666"/>
            <a:ext cx="695647" cy="695647"/>
          </a:xfrm>
          <a:prstGeom prst="rect">
            <a:avLst/>
          </a:prstGeom>
        </p:spPr>
      </p:pic>
      <p:sp>
        <p:nvSpPr>
          <p:cNvPr id="23" name="Textfeld 22"/>
          <p:cNvSpPr txBox="1"/>
          <p:nvPr/>
        </p:nvSpPr>
        <p:spPr bwMode="auto">
          <a:xfrm>
            <a:off x="9471429" y="5146279"/>
            <a:ext cx="2061462" cy="420628"/>
          </a:xfrm>
          <a:prstGeom prst="rect">
            <a:avLst/>
          </a:prstGeom>
          <a:noFill/>
          <a:ln w="12700" cap="flat">
            <a:noFill/>
            <a:miter lim="400000"/>
          </a:ln>
          <a:effectLst/>
        </p:spPr>
        <p:style>
          <a:lnRef idx="0">
            <a:srgbClr val="000000"/>
          </a:lnRef>
          <a:fillRef idx="0">
            <a:srgbClr val="000000"/>
          </a:fillRef>
          <a:effectRef idx="0">
            <a:srgbClr val="000000"/>
          </a:effectRef>
          <a:fontRef idx="none"/>
        </p:style>
        <p:txBody>
          <a:bodyPr rot="0" spcFirstLastPara="1" vertOverflow="overflow" horzOverflow="overflow" vert="horz" wrap="none" lIns="101600" tIns="101600" rIns="101600" bIns="101600" numCol="1" spcCol="38100" rtlCol="0" anchor="ctr">
            <a:spAutoFit/>
          </a:bodyPr>
          <a:lstStyle/>
          <a:p>
            <a:pPr defTabSz="1651000">
              <a:defRPr/>
            </a:pPr>
            <a:r>
              <a:rPr lang="de-DE" sz="1400">
                <a:solidFill>
                  <a:srgbClr val="0070C0"/>
                </a:solidFill>
                <a:latin typeface="PT Sans"/>
                <a:ea typeface="Helvetica Neue"/>
                <a:cs typeface="Helvetica Neue"/>
              </a:rPr>
              <a:t>Informationsmaterialien</a:t>
            </a:r>
            <a:endParaRPr/>
          </a:p>
        </p:txBody>
      </p:sp>
      <p:sp>
        <p:nvSpPr>
          <p:cNvPr id="24" name="Textfeld 23"/>
          <p:cNvSpPr txBox="1"/>
          <p:nvPr/>
        </p:nvSpPr>
        <p:spPr bwMode="auto">
          <a:xfrm>
            <a:off x="5892300" y="4978126"/>
            <a:ext cx="1765179" cy="636072"/>
          </a:xfrm>
          <a:prstGeom prst="rect">
            <a:avLst/>
          </a:prstGeom>
          <a:noFill/>
          <a:ln w="12700" cap="flat">
            <a:noFill/>
            <a:miter lim="400000"/>
          </a:ln>
          <a:effectLst/>
        </p:spPr>
        <p:style>
          <a:lnRef idx="0">
            <a:srgbClr val="000000"/>
          </a:lnRef>
          <a:fillRef idx="0">
            <a:srgbClr val="000000"/>
          </a:fillRef>
          <a:effectRef idx="0">
            <a:srgbClr val="000000"/>
          </a:effectRef>
          <a:fontRef idx="none"/>
        </p:style>
        <p:txBody>
          <a:bodyPr rot="0" spcFirstLastPara="1" vertOverflow="overflow" horzOverflow="overflow" vert="horz" wrap="square" lIns="101600" tIns="101600" rIns="101600" bIns="101600" numCol="1" spcCol="38100" rtlCol="0" anchor="ctr">
            <a:spAutoFit/>
          </a:bodyPr>
          <a:lstStyle/>
          <a:p>
            <a:pPr defTabSz="1651000">
              <a:defRPr/>
            </a:pPr>
            <a:r>
              <a:rPr lang="de-DE" sz="1400">
                <a:solidFill>
                  <a:srgbClr val="0070C0"/>
                </a:solidFill>
                <a:latin typeface="PT Sans"/>
                <a:ea typeface="Helvetica Neue"/>
                <a:cs typeface="Helvetica Neue"/>
              </a:rPr>
              <a:t>Informationen auf der Homepage</a:t>
            </a:r>
            <a:endParaRPr/>
          </a:p>
        </p:txBody>
      </p:sp>
      <p:pic>
        <p:nvPicPr>
          <p:cNvPr id="25" name="Grafik 24" descr="Internet mit einfarbiger Füllung"/>
          <p:cNvPicPr>
            <a:picLocks noChangeAspect="1"/>
          </p:cNvPicPr>
          <p:nvPr/>
        </p:nvPicPr>
        <p:blipFill>
          <a:blip r:embed="rId20">
            <a:extLst>
              <a:ext uri="{96DAC541-7B7A-43D3-8B79-37D633B846F1}">
                <asvg:svgBlip xmlns:asvg="http://schemas.microsoft.com/office/drawing/2016/SVG/main" r:embed="rId21"/>
              </a:ext>
            </a:extLst>
          </a:blip>
          <a:stretch/>
        </p:blipFill>
        <p:spPr bwMode="auto">
          <a:xfrm>
            <a:off x="4747142" y="4858841"/>
            <a:ext cx="802759" cy="802759"/>
          </a:xfrm>
          <a:prstGeom prst="rect">
            <a:avLst/>
          </a:prstGeom>
        </p:spPr>
      </p:pic>
      <p:pic>
        <p:nvPicPr>
          <p:cNvPr id="26" name="Grafik 25" descr="Dokument mit einfarbiger Füllung"/>
          <p:cNvPicPr>
            <a:picLocks noChangeAspect="1"/>
          </p:cNvPicPr>
          <p:nvPr/>
        </p:nvPicPr>
        <p:blipFill>
          <a:blip r:embed="rId22">
            <a:extLst>
              <a:ext uri="{96DAC541-7B7A-43D3-8B79-37D633B846F1}">
                <asvg:svgBlip xmlns:asvg="http://schemas.microsoft.com/office/drawing/2016/SVG/main" r:embed="rId23"/>
              </a:ext>
            </a:extLst>
          </a:blip>
          <a:stretch/>
        </p:blipFill>
        <p:spPr bwMode="auto">
          <a:xfrm>
            <a:off x="8566954" y="2783585"/>
            <a:ext cx="655381" cy="655381"/>
          </a:xfrm>
          <a:prstGeom prst="rect">
            <a:avLst/>
          </a:prstGeom>
        </p:spPr>
      </p:pic>
      <p:sp>
        <p:nvSpPr>
          <p:cNvPr id="27" name="Textfeld 26"/>
          <p:cNvSpPr txBox="1"/>
          <p:nvPr/>
        </p:nvSpPr>
        <p:spPr bwMode="auto">
          <a:xfrm>
            <a:off x="9447384" y="2831516"/>
            <a:ext cx="2085507" cy="636072"/>
          </a:xfrm>
          <a:prstGeom prst="rect">
            <a:avLst/>
          </a:prstGeom>
          <a:noFill/>
          <a:ln w="12700" cap="flat">
            <a:noFill/>
            <a:miter lim="400000"/>
          </a:ln>
          <a:effectLst/>
        </p:spPr>
        <p:style>
          <a:lnRef idx="0">
            <a:srgbClr val="000000"/>
          </a:lnRef>
          <a:fillRef idx="0">
            <a:srgbClr val="000000"/>
          </a:fillRef>
          <a:effectRef idx="0">
            <a:srgbClr val="000000"/>
          </a:effectRef>
          <a:fontRef idx="none"/>
        </p:style>
        <p:txBody>
          <a:bodyPr rot="0" spcFirstLastPara="1" vertOverflow="overflow" horzOverflow="overflow" vert="horz" wrap="none" lIns="101600" tIns="101600" rIns="101600" bIns="101600" numCol="1" spcCol="38100" rtlCol="0" anchor="ctr">
            <a:spAutoFit/>
          </a:bodyPr>
          <a:lstStyle/>
          <a:p>
            <a:pPr defTabSz="1651000">
              <a:defRPr/>
            </a:pPr>
            <a:r>
              <a:rPr lang="de-DE" sz="1400">
                <a:solidFill>
                  <a:srgbClr val="0070C0"/>
                </a:solidFill>
                <a:latin typeface="PT Sans"/>
                <a:ea typeface="Helvetica Neue"/>
                <a:cs typeface="Helvetica Neue"/>
              </a:rPr>
              <a:t>Informationsschreiben / </a:t>
            </a:r>
            <a:br>
              <a:rPr lang="de-DE" sz="1400">
                <a:solidFill>
                  <a:srgbClr val="0070C0"/>
                </a:solidFill>
                <a:latin typeface="PT Sans"/>
                <a:ea typeface="Helvetica Neue"/>
                <a:cs typeface="Helvetica Neue"/>
              </a:rPr>
            </a:br>
            <a:r>
              <a:rPr lang="de-DE" sz="1400">
                <a:solidFill>
                  <a:srgbClr val="0070C0"/>
                </a:solidFill>
                <a:latin typeface="PT Sans"/>
                <a:ea typeface="Helvetica Neue"/>
                <a:cs typeface="Helvetica Neue"/>
              </a:rPr>
              <a:t>Elternbriefe</a:t>
            </a:r>
            <a:endParaRPr/>
          </a:p>
        </p:txBody>
      </p:sp>
      <p:pic>
        <p:nvPicPr>
          <p:cNvPr id="28" name="Grafik 27" descr="Besprechung mit einfarbiger Füllung"/>
          <p:cNvPicPr>
            <a:picLocks noChangeAspect="1"/>
          </p:cNvPicPr>
          <p:nvPr/>
        </p:nvPicPr>
        <p:blipFill>
          <a:blip r:embed="rId24">
            <a:extLst>
              <a:ext uri="{96DAC541-7B7A-43D3-8B79-37D633B846F1}">
                <asvg:svgBlip xmlns:asvg="http://schemas.microsoft.com/office/drawing/2016/SVG/main" r:embed="rId25"/>
              </a:ext>
            </a:extLst>
          </a:blip>
          <a:stretch/>
        </p:blipFill>
        <p:spPr bwMode="auto">
          <a:xfrm>
            <a:off x="902681" y="4841438"/>
            <a:ext cx="777999" cy="777999"/>
          </a:xfrm>
          <a:prstGeom prst="rect">
            <a:avLst/>
          </a:prstGeom>
        </p:spPr>
      </p:pic>
      <p:sp>
        <p:nvSpPr>
          <p:cNvPr id="29" name="Textfeld 28"/>
          <p:cNvSpPr txBox="1"/>
          <p:nvPr/>
        </p:nvSpPr>
        <p:spPr bwMode="auto">
          <a:xfrm>
            <a:off x="1841594" y="5034666"/>
            <a:ext cx="984244" cy="420628"/>
          </a:xfrm>
          <a:prstGeom prst="rect">
            <a:avLst/>
          </a:prstGeom>
          <a:noFill/>
          <a:ln w="12700" cap="flat">
            <a:noFill/>
            <a:miter lim="400000"/>
          </a:ln>
          <a:effectLst/>
        </p:spPr>
        <p:style>
          <a:lnRef idx="0">
            <a:srgbClr val="000000"/>
          </a:lnRef>
          <a:fillRef idx="0">
            <a:srgbClr val="000000"/>
          </a:fillRef>
          <a:effectRef idx="0">
            <a:srgbClr val="000000"/>
          </a:effectRef>
          <a:fontRef idx="none"/>
        </p:style>
        <p:txBody>
          <a:bodyPr rot="0" spcFirstLastPara="1" vertOverflow="overflow" horzOverflow="overflow" vert="horz" wrap="none" lIns="101600" tIns="101600" rIns="101600" bIns="101600" numCol="1" spcCol="38100" rtlCol="0" anchor="ctr">
            <a:spAutoFit/>
          </a:bodyPr>
          <a:lstStyle/>
          <a:p>
            <a:pPr defTabSz="1651000">
              <a:defRPr/>
            </a:pPr>
            <a:r>
              <a:rPr lang="de-DE" sz="1400">
                <a:solidFill>
                  <a:srgbClr val="0070C0"/>
                </a:solidFill>
                <a:latin typeface="PT Sans"/>
                <a:ea typeface="Helvetica Neue"/>
                <a:cs typeface="Helvetica Neue"/>
              </a:rPr>
              <a:t>Austausch</a:t>
            </a:r>
            <a:endParaRPr/>
          </a:p>
        </p:txBody>
      </p:sp>
      <p:pic>
        <p:nvPicPr>
          <p:cNvPr id="30" name="Grafik 29" descr="Checkliste"/>
          <p:cNvPicPr>
            <a:picLocks noChangeAspect="1"/>
          </p:cNvPicPr>
          <p:nvPr/>
        </p:nvPicPr>
        <p:blipFill>
          <a:blip r:embed="rId26">
            <a:extLst>
              <a:ext uri="{96DAC541-7B7A-43D3-8B79-37D633B846F1}">
                <asvg:svgBlip xmlns:asvg="http://schemas.microsoft.com/office/drawing/2016/SVG/main" r:embed="rId27"/>
              </a:ext>
            </a:extLst>
          </a:blip>
          <a:stretch/>
        </p:blipFill>
        <p:spPr bwMode="auto">
          <a:xfrm>
            <a:off x="8497617" y="1801094"/>
            <a:ext cx="747578" cy="747578"/>
          </a:xfrm>
          <a:prstGeom prst="rect">
            <a:avLst/>
          </a:prstGeom>
        </p:spPr>
      </p:pic>
      <p:sp>
        <p:nvSpPr>
          <p:cNvPr id="31" name="Textfeld 30"/>
          <p:cNvSpPr txBox="1"/>
          <p:nvPr/>
        </p:nvSpPr>
        <p:spPr bwMode="auto">
          <a:xfrm>
            <a:off x="9471429" y="1997219"/>
            <a:ext cx="1091646" cy="420628"/>
          </a:xfrm>
          <a:prstGeom prst="rect">
            <a:avLst/>
          </a:prstGeom>
          <a:noFill/>
          <a:ln w="12700" cap="flat">
            <a:noFill/>
            <a:miter lim="400000"/>
          </a:ln>
          <a:effectLst/>
        </p:spPr>
        <p:style>
          <a:lnRef idx="0">
            <a:srgbClr val="000000"/>
          </a:lnRef>
          <a:fillRef idx="0">
            <a:srgbClr val="000000"/>
          </a:fillRef>
          <a:effectRef idx="0">
            <a:srgbClr val="000000"/>
          </a:effectRef>
          <a:fontRef idx="none"/>
        </p:style>
        <p:txBody>
          <a:bodyPr rot="0" spcFirstLastPara="1" vertOverflow="overflow" horzOverflow="overflow" vert="horz" wrap="none" lIns="101600" tIns="101600" rIns="101600" bIns="101600" numCol="1" spcCol="38100" rtlCol="0" anchor="ctr">
            <a:spAutoFit/>
          </a:bodyPr>
          <a:lstStyle/>
          <a:p>
            <a:pPr algn="l" defTabSz="1651000">
              <a:defRPr/>
            </a:pPr>
            <a:r>
              <a:rPr lang="de-DE" sz="1400">
                <a:solidFill>
                  <a:srgbClr val="0070C0"/>
                </a:solidFill>
                <a:latin typeface="PT Sans"/>
                <a:ea typeface="Helvetica Neue"/>
                <a:cs typeface="Helvetica Neue"/>
              </a:rPr>
              <a:t>Checklisten</a:t>
            </a:r>
            <a:endParaRPr/>
          </a:p>
        </p:txBody>
      </p:sp>
    </p:spTree>
  </p:cSld>
  <p:clrMapOvr>
    <a:masterClrMapping/>
  </p:clrMapOvr>
  <mc:AlternateContent xmlns:mc="http://schemas.openxmlformats.org/markup-compatibility/2006">
    <mc:Choice xmlns:p159="http://schemas.microsoft.com/office/powerpoint/2015/09/main" xmlns:p14="http://schemas.microsoft.com/office/powerpoint/2010/main" Requires="p159">
      <p:transition p14:dur="2000" advClick="1"/>
    </mc:Choice>
    <mc:Fallback>
      <p:transition advClick="1"/>
    </mc:Fallback>
  </mc:AlternateContent>
</p:sld>
</file>

<file path=ppt/slides/slide16.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p:cNvGrpSpPr/>
        <p:nvPr/>
      </p:nvGrpSpPr>
      <p:grpSpPr bwMode="auto">
        <a:xfrm>
          <a:off x="0" y="0"/>
          <a:ext cx="0" cy="0"/>
          <a:chOff x="0" y="0"/>
          <a:chExt cx="0" cy="0"/>
        </a:xfrm>
      </p:grpSpPr>
      <p:pic>
        <p:nvPicPr>
          <p:cNvPr id="4" name="Grafik 3"/>
          <p:cNvPicPr>
            <a:picLocks noChangeAspect="1"/>
          </p:cNvPicPr>
          <p:nvPr/>
        </p:nvPicPr>
        <p:blipFill>
          <a:blip r:embed="rId3"/>
          <a:stretch/>
        </p:blipFill>
        <p:spPr bwMode="auto">
          <a:xfrm>
            <a:off x="6560809" y="1572321"/>
            <a:ext cx="5388148" cy="3902900"/>
          </a:xfrm>
          <a:prstGeom prst="rect">
            <a:avLst/>
          </a:prstGeom>
        </p:spPr>
      </p:pic>
      <p:pic>
        <p:nvPicPr>
          <p:cNvPr id="6" name="Grafik 5"/>
          <p:cNvPicPr>
            <a:picLocks noChangeAspect="1"/>
          </p:cNvPicPr>
          <p:nvPr/>
        </p:nvPicPr>
        <p:blipFill>
          <a:blip r:embed="rId4"/>
          <a:stretch/>
        </p:blipFill>
        <p:spPr bwMode="auto">
          <a:xfrm>
            <a:off x="9354091" y="-98902"/>
            <a:ext cx="2837909" cy="1325563"/>
          </a:xfrm>
          <a:prstGeom prst="rect">
            <a:avLst/>
          </a:prstGeom>
        </p:spPr>
      </p:pic>
      <p:sp>
        <p:nvSpPr>
          <p:cNvPr id="5" name="Inhaltsplatzhalter 2"/>
          <p:cNvSpPr>
            <a:spLocks noGrp="1"/>
          </p:cNvSpPr>
          <p:nvPr>
            <p:ph idx="1"/>
          </p:nvPr>
        </p:nvSpPr>
        <p:spPr bwMode="auto">
          <a:xfrm>
            <a:off x="827048" y="766467"/>
            <a:ext cx="9764732" cy="582831"/>
          </a:xfrm>
        </p:spPr>
        <p:txBody>
          <a:bodyPr vertOverflow="overflow" horzOverflow="overflow" vert="horz" wrap="square" lIns="91440" tIns="45720" rIns="91440" bIns="45720" numCol="1" spcCol="0" rtlCol="0" fromWordArt="0" anchor="t" anchorCtr="0" forceAA="0" compatLnSpc="0">
            <a:normAutofit/>
          </a:bodyPr>
          <a:lstStyle/>
          <a:p>
            <a:pPr marL="514350" indent="-514350">
              <a:buAutoNum type="arabicPeriod" startAt="4"/>
              <a:defRPr/>
            </a:pPr>
            <a:r>
              <a:rPr lang="de-DE" b="1">
                <a:solidFill>
                  <a:srgbClr val="0070C0"/>
                </a:solidFill>
                <a:ea typeface="Arial"/>
                <a:cs typeface="Calibri"/>
              </a:rPr>
              <a:t>Beispiele aus der Praxis</a:t>
            </a:r>
            <a:endParaRPr/>
          </a:p>
          <a:p>
            <a:pPr marL="0" indent="0">
              <a:buNone/>
              <a:defRPr/>
            </a:pPr>
            <a:endParaRPr lang="de-DE"/>
          </a:p>
          <a:p>
            <a:pPr marL="0" indent="0">
              <a:buNone/>
              <a:defRPr/>
            </a:pPr>
            <a:endParaRPr lang="de-DE">
              <a:latin typeface="Calibri"/>
              <a:cs typeface="Calibri"/>
            </a:endParaRPr>
          </a:p>
        </p:txBody>
      </p:sp>
      <p:sp>
        <p:nvSpPr>
          <p:cNvPr id="2" name="Textfeld 1"/>
          <p:cNvSpPr txBox="1"/>
          <p:nvPr/>
        </p:nvSpPr>
        <p:spPr bwMode="auto">
          <a:xfrm>
            <a:off x="827049" y="1572321"/>
            <a:ext cx="3633440" cy="461665"/>
          </a:xfrm>
          <a:prstGeom prst="rect">
            <a:avLst/>
          </a:prstGeom>
          <a:solidFill>
            <a:srgbClr val="0389DB"/>
          </a:solidFill>
        </p:spPr>
        <p:txBody>
          <a:bodyPr wrap="square" rtlCol="0">
            <a:spAutoFit/>
          </a:bodyPr>
          <a:lstStyle/>
          <a:p>
            <a:pPr>
              <a:defRPr/>
            </a:pPr>
            <a:r>
              <a:rPr lang="de-DE" sz="2400" b="1">
                <a:solidFill>
                  <a:schemeClr val="bg1"/>
                </a:solidFill>
              </a:rPr>
              <a:t>Technik - Gerätebedienung</a:t>
            </a:r>
            <a:endParaRPr/>
          </a:p>
        </p:txBody>
      </p:sp>
      <p:pic>
        <p:nvPicPr>
          <p:cNvPr id="3" name="Grafik 2"/>
          <p:cNvPicPr>
            <a:picLocks noChangeAspect="1"/>
          </p:cNvPicPr>
          <p:nvPr/>
        </p:nvPicPr>
        <p:blipFill>
          <a:blip r:embed="rId5"/>
          <a:stretch/>
        </p:blipFill>
        <p:spPr bwMode="auto">
          <a:xfrm>
            <a:off x="403062" y="3082959"/>
            <a:ext cx="5912593" cy="2483829"/>
          </a:xfrm>
          <a:prstGeom prst="rect">
            <a:avLst/>
          </a:prstGeom>
        </p:spPr>
      </p:pic>
    </p:spTree>
  </p:cSld>
  <p:clrMapOvr>
    <a:masterClrMapping/>
  </p:clrMapOvr>
  <mc:AlternateContent xmlns:mc="http://schemas.openxmlformats.org/markup-compatibility/2006">
    <mc:Choice xmlns:p159="http://schemas.microsoft.com/office/powerpoint/2015/09/main" xmlns:p14="http://schemas.microsoft.com/office/powerpoint/2010/main" Requires="p159">
      <p:transition p14:dur="2000" advClick="1"/>
    </mc:Choice>
    <mc:Fallback>
      <p:transition advClick="1"/>
    </mc:Fallback>
  </mc:AlternateContent>
</p:sld>
</file>

<file path=ppt/slides/slide17.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p:cNvGrpSpPr/>
        <p:nvPr/>
      </p:nvGrpSpPr>
      <p:grpSpPr bwMode="auto">
        <a:xfrm>
          <a:off x="0" y="0"/>
          <a:ext cx="0" cy="0"/>
          <a:chOff x="0" y="0"/>
          <a:chExt cx="0" cy="0"/>
        </a:xfrm>
      </p:grpSpPr>
      <p:pic>
        <p:nvPicPr>
          <p:cNvPr id="6" name="Grafik 5"/>
          <p:cNvPicPr>
            <a:picLocks noChangeAspect="1"/>
          </p:cNvPicPr>
          <p:nvPr/>
        </p:nvPicPr>
        <p:blipFill>
          <a:blip r:embed="rId3"/>
          <a:stretch/>
        </p:blipFill>
        <p:spPr bwMode="auto">
          <a:xfrm>
            <a:off x="9354091" y="-98902"/>
            <a:ext cx="2837909" cy="1325563"/>
          </a:xfrm>
          <a:prstGeom prst="rect">
            <a:avLst/>
          </a:prstGeom>
        </p:spPr>
      </p:pic>
      <p:sp>
        <p:nvSpPr>
          <p:cNvPr id="5" name="Inhaltsplatzhalter 2"/>
          <p:cNvSpPr>
            <a:spLocks noGrp="1"/>
          </p:cNvSpPr>
          <p:nvPr>
            <p:ph idx="1"/>
          </p:nvPr>
        </p:nvSpPr>
        <p:spPr bwMode="auto">
          <a:xfrm>
            <a:off x="827048" y="766467"/>
            <a:ext cx="9764732" cy="582831"/>
          </a:xfrm>
        </p:spPr>
        <p:txBody>
          <a:bodyPr vertOverflow="overflow" horzOverflow="overflow" vert="horz" wrap="square" lIns="91440" tIns="45720" rIns="91440" bIns="45720" numCol="1" spcCol="0" rtlCol="0" fromWordArt="0" anchor="t" anchorCtr="0" forceAA="0" compatLnSpc="0">
            <a:normAutofit/>
          </a:bodyPr>
          <a:lstStyle/>
          <a:p>
            <a:pPr marL="514350" indent="-514350">
              <a:buAutoNum type="arabicPeriod" startAt="4"/>
              <a:defRPr/>
            </a:pPr>
            <a:r>
              <a:rPr lang="de-DE" b="1">
                <a:solidFill>
                  <a:srgbClr val="0070C0"/>
                </a:solidFill>
                <a:ea typeface="Arial"/>
                <a:cs typeface="Calibri"/>
              </a:rPr>
              <a:t>Beispiele aus der Praxis</a:t>
            </a:r>
            <a:endParaRPr/>
          </a:p>
          <a:p>
            <a:pPr marL="0" indent="0">
              <a:buNone/>
              <a:defRPr/>
            </a:pPr>
            <a:endParaRPr lang="de-DE"/>
          </a:p>
          <a:p>
            <a:pPr marL="0" indent="0">
              <a:buNone/>
              <a:defRPr/>
            </a:pPr>
            <a:endParaRPr lang="de-DE">
              <a:latin typeface="Calibri"/>
              <a:cs typeface="Calibri"/>
            </a:endParaRPr>
          </a:p>
        </p:txBody>
      </p:sp>
      <p:sp>
        <p:nvSpPr>
          <p:cNvPr id="2" name="Textfeld 1"/>
          <p:cNvSpPr txBox="1"/>
          <p:nvPr/>
        </p:nvSpPr>
        <p:spPr bwMode="auto">
          <a:xfrm>
            <a:off x="827049" y="1572321"/>
            <a:ext cx="3633440" cy="461665"/>
          </a:xfrm>
          <a:prstGeom prst="rect">
            <a:avLst/>
          </a:prstGeom>
          <a:solidFill>
            <a:srgbClr val="4DC58D"/>
          </a:solidFill>
          <a:ln>
            <a:solidFill>
              <a:srgbClr val="4DC58D"/>
            </a:solidFill>
          </a:ln>
        </p:spPr>
        <p:txBody>
          <a:bodyPr wrap="square" rtlCol="0">
            <a:spAutoFit/>
          </a:bodyPr>
          <a:lstStyle/>
          <a:p>
            <a:pPr>
              <a:defRPr/>
            </a:pPr>
            <a:r>
              <a:rPr lang="de-DE" sz="2400" b="1">
                <a:solidFill>
                  <a:schemeClr val="bg1"/>
                </a:solidFill>
              </a:rPr>
              <a:t>Unterricht</a:t>
            </a:r>
            <a:endParaRPr lang="de-DE"/>
          </a:p>
        </p:txBody>
      </p:sp>
      <p:pic>
        <p:nvPicPr>
          <p:cNvPr id="7" name="Grafik 6"/>
          <p:cNvPicPr>
            <a:picLocks noChangeAspect="1"/>
          </p:cNvPicPr>
          <p:nvPr/>
        </p:nvPicPr>
        <p:blipFill>
          <a:blip r:embed="rId4"/>
          <a:stretch/>
        </p:blipFill>
        <p:spPr bwMode="auto">
          <a:xfrm>
            <a:off x="405051" y="2752971"/>
            <a:ext cx="5140890" cy="2945302"/>
          </a:xfrm>
          <a:prstGeom prst="rect">
            <a:avLst/>
          </a:prstGeom>
        </p:spPr>
      </p:pic>
      <p:pic>
        <p:nvPicPr>
          <p:cNvPr id="8" name="Grafik 7"/>
          <p:cNvPicPr>
            <a:picLocks noChangeAspect="1"/>
          </p:cNvPicPr>
          <p:nvPr/>
        </p:nvPicPr>
        <p:blipFill>
          <a:blip r:embed="rId5"/>
          <a:stretch/>
        </p:blipFill>
        <p:spPr bwMode="auto">
          <a:xfrm>
            <a:off x="6096000" y="1175461"/>
            <a:ext cx="5268951" cy="2673447"/>
          </a:xfrm>
          <a:prstGeom prst="rect">
            <a:avLst/>
          </a:prstGeom>
        </p:spPr>
      </p:pic>
      <p:pic>
        <p:nvPicPr>
          <p:cNvPr id="9" name="Grafik 8"/>
          <p:cNvPicPr>
            <a:picLocks noChangeAspect="1"/>
          </p:cNvPicPr>
          <p:nvPr/>
        </p:nvPicPr>
        <p:blipFill>
          <a:blip r:embed="rId6"/>
          <a:stretch/>
        </p:blipFill>
        <p:spPr bwMode="auto">
          <a:xfrm>
            <a:off x="6472428" y="3848908"/>
            <a:ext cx="4935338" cy="2406926"/>
          </a:xfrm>
          <a:prstGeom prst="rect">
            <a:avLst/>
          </a:prstGeom>
        </p:spPr>
      </p:pic>
    </p:spTree>
  </p:cSld>
  <p:clrMapOvr>
    <a:masterClrMapping/>
  </p:clrMapOvr>
  <mc:AlternateContent xmlns:mc="http://schemas.openxmlformats.org/markup-compatibility/2006">
    <mc:Choice xmlns:p159="http://schemas.microsoft.com/office/powerpoint/2015/09/main" xmlns:p14="http://schemas.microsoft.com/office/powerpoint/2010/main" Requires="p159">
      <p:transition p14:dur="2000" advClick="1"/>
    </mc:Choice>
    <mc:Fallback>
      <p:transition advClick="1"/>
    </mc:Fallback>
  </mc:AlternateContent>
</p:sld>
</file>

<file path=ppt/slides/slide18.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p:cNvGrpSpPr/>
        <p:nvPr/>
      </p:nvGrpSpPr>
      <p:grpSpPr bwMode="auto">
        <a:xfrm>
          <a:off x="0" y="0"/>
          <a:ext cx="0" cy="0"/>
          <a:chOff x="0" y="0"/>
          <a:chExt cx="0" cy="0"/>
        </a:xfrm>
      </p:grpSpPr>
      <p:pic>
        <p:nvPicPr>
          <p:cNvPr id="6" name="Grafik 5"/>
          <p:cNvPicPr>
            <a:picLocks noChangeAspect="1"/>
          </p:cNvPicPr>
          <p:nvPr/>
        </p:nvPicPr>
        <p:blipFill>
          <a:blip r:embed="rId3"/>
          <a:stretch/>
        </p:blipFill>
        <p:spPr bwMode="auto">
          <a:xfrm>
            <a:off x="9354091" y="-98902"/>
            <a:ext cx="2837909" cy="1325563"/>
          </a:xfrm>
          <a:prstGeom prst="rect">
            <a:avLst/>
          </a:prstGeom>
        </p:spPr>
      </p:pic>
      <p:sp>
        <p:nvSpPr>
          <p:cNvPr id="5" name="Inhaltsplatzhalter 2"/>
          <p:cNvSpPr>
            <a:spLocks noGrp="1"/>
          </p:cNvSpPr>
          <p:nvPr>
            <p:ph idx="1"/>
          </p:nvPr>
        </p:nvSpPr>
        <p:spPr bwMode="auto">
          <a:xfrm>
            <a:off x="827048" y="766467"/>
            <a:ext cx="9764732" cy="582831"/>
          </a:xfrm>
        </p:spPr>
        <p:txBody>
          <a:bodyPr vertOverflow="overflow" horzOverflow="overflow" vert="horz" wrap="square" lIns="91440" tIns="45720" rIns="91440" bIns="45720" numCol="1" spcCol="0" rtlCol="0" fromWordArt="0" anchor="t" anchorCtr="0" forceAA="0" compatLnSpc="0">
            <a:normAutofit/>
          </a:bodyPr>
          <a:lstStyle/>
          <a:p>
            <a:pPr marL="514350" indent="-514350">
              <a:buAutoNum type="arabicPeriod" startAt="4"/>
              <a:defRPr/>
            </a:pPr>
            <a:r>
              <a:rPr lang="de-DE" b="1">
                <a:solidFill>
                  <a:srgbClr val="0070C0"/>
                </a:solidFill>
                <a:ea typeface="Arial"/>
                <a:cs typeface="Calibri"/>
              </a:rPr>
              <a:t>Beispiele aus der Praxis</a:t>
            </a:r>
            <a:endParaRPr/>
          </a:p>
          <a:p>
            <a:pPr marL="0" indent="0">
              <a:buNone/>
              <a:defRPr/>
            </a:pPr>
            <a:endParaRPr lang="de-DE"/>
          </a:p>
          <a:p>
            <a:pPr marL="0" indent="0">
              <a:buNone/>
              <a:defRPr/>
            </a:pPr>
            <a:endParaRPr lang="de-DE">
              <a:latin typeface="Calibri"/>
              <a:cs typeface="Calibri"/>
            </a:endParaRPr>
          </a:p>
        </p:txBody>
      </p:sp>
      <p:sp>
        <p:nvSpPr>
          <p:cNvPr id="2" name="Textfeld 1"/>
          <p:cNvSpPr txBox="1"/>
          <p:nvPr/>
        </p:nvSpPr>
        <p:spPr bwMode="auto">
          <a:xfrm>
            <a:off x="827049" y="1572321"/>
            <a:ext cx="3633440" cy="461665"/>
          </a:xfrm>
          <a:prstGeom prst="rect">
            <a:avLst/>
          </a:prstGeom>
          <a:solidFill>
            <a:srgbClr val="70AD47"/>
          </a:solidFill>
          <a:ln>
            <a:solidFill>
              <a:srgbClr val="70AD47"/>
            </a:solidFill>
          </a:ln>
        </p:spPr>
        <p:txBody>
          <a:bodyPr wrap="square" rtlCol="0">
            <a:spAutoFit/>
          </a:bodyPr>
          <a:lstStyle/>
          <a:p>
            <a:pPr>
              <a:defRPr/>
            </a:pPr>
            <a:r>
              <a:rPr lang="de-DE" sz="2400" b="1">
                <a:solidFill>
                  <a:schemeClr val="bg1"/>
                </a:solidFill>
              </a:rPr>
              <a:t>Medienerziehung</a:t>
            </a:r>
            <a:endParaRPr lang="de-DE"/>
          </a:p>
        </p:txBody>
      </p:sp>
      <p:pic>
        <p:nvPicPr>
          <p:cNvPr id="4" name="Grafik 3" descr="Ein Bild, das Text, Screenshot, Schrift, Dokument enthält.&#10;&#10;Automatisch generierte Beschreibung"/>
          <p:cNvPicPr>
            <a:picLocks noChangeAspect="1"/>
          </p:cNvPicPr>
          <p:nvPr/>
        </p:nvPicPr>
        <p:blipFill>
          <a:blip r:embed="rId4"/>
          <a:stretch/>
        </p:blipFill>
        <p:spPr bwMode="auto">
          <a:xfrm>
            <a:off x="2497546" y="2092030"/>
            <a:ext cx="6997700" cy="4572000"/>
          </a:xfrm>
          <a:prstGeom prst="rect">
            <a:avLst/>
          </a:prstGeom>
        </p:spPr>
      </p:pic>
    </p:spTree>
  </p:cSld>
  <p:clrMapOvr>
    <a:masterClrMapping/>
  </p:clrMapOvr>
  <mc:AlternateContent xmlns:mc="http://schemas.openxmlformats.org/markup-compatibility/2006">
    <mc:Choice xmlns:p159="http://schemas.microsoft.com/office/powerpoint/2015/09/main" xmlns:p14="http://schemas.microsoft.com/office/powerpoint/2010/main" Requires="p159">
      <p:transition p14:dur="2000" advClick="1"/>
    </mc:Choice>
    <mc:Fallback>
      <p:transition advClick="1"/>
    </mc:Fallback>
  </mc:AlternateContent>
</p:sld>
</file>

<file path=ppt/slides/slide19.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p:cNvGrpSpPr/>
        <p:nvPr/>
      </p:nvGrpSpPr>
      <p:grpSpPr bwMode="auto">
        <a:xfrm>
          <a:off x="0" y="0"/>
          <a:ext cx="0" cy="0"/>
          <a:chOff x="0" y="0"/>
          <a:chExt cx="0" cy="0"/>
        </a:xfrm>
      </p:grpSpPr>
      <p:sp>
        <p:nvSpPr>
          <p:cNvPr id="9" name="Titel 1"/>
          <p:cNvSpPr txBox="1"/>
          <p:nvPr/>
        </p:nvSpPr>
        <p:spPr bwMode="auto">
          <a:xfrm>
            <a:off x="737839" y="524824"/>
            <a:ext cx="10515600" cy="1325563"/>
          </a:xfrm>
          <a:prstGeom prst="rect">
            <a:avLst/>
          </a:prstGeom>
        </p:spPr>
        <p:txBody>
          <a:bodyPr vert="horz" lIns="91440" tIns="45720" rIns="91440" bIns="45720" rtlCol="0" anchor="ctr">
            <a:normAutofit/>
          </a:bodyPr>
          <a:lstStyle>
            <a:lvl1pPr algn="l" defTabSz="914400">
              <a:lnSpc>
                <a:spcPct val="90000"/>
              </a:lnSpc>
              <a:spcBef>
                <a:spcPts val="0"/>
              </a:spcBef>
              <a:buNone/>
              <a:defRPr sz="4400">
                <a:solidFill>
                  <a:schemeClr val="tx1"/>
                </a:solidFill>
                <a:latin typeface="+mj-lt"/>
                <a:ea typeface="+mj-ea"/>
                <a:cs typeface="+mj-cs"/>
              </a:defRPr>
            </a:lvl1pPr>
          </a:lstStyle>
          <a:p>
            <a:pPr>
              <a:defRPr/>
            </a:pPr>
            <a:r>
              <a:rPr lang="de-DE" sz="2800" b="1">
                <a:solidFill>
                  <a:schemeClr val="bg1"/>
                </a:solidFill>
                <a:latin typeface="Calibri"/>
                <a:ea typeface="Calibri"/>
                <a:cs typeface="Calibri"/>
              </a:rPr>
              <a:t>Weiterführende Informationen…</a:t>
            </a:r>
            <a:endParaRPr sz="2800">
              <a:solidFill>
                <a:schemeClr val="bg1"/>
              </a:solidFill>
            </a:endParaRPr>
          </a:p>
          <a:p>
            <a:pPr>
              <a:defRPr/>
            </a:pPr>
            <a:r>
              <a:rPr lang="de-DE" sz="2800" b="1">
                <a:solidFill>
                  <a:schemeClr val="bg1"/>
                </a:solidFill>
                <a:latin typeface="Calibri"/>
                <a:ea typeface="Calibri"/>
                <a:cs typeface="Calibri"/>
              </a:rPr>
              <a:t>… zu finden im mebis Magazin</a:t>
            </a:r>
            <a:endParaRPr lang="de-DE" sz="2800" b="1">
              <a:solidFill>
                <a:schemeClr val="bg1"/>
              </a:solidFill>
              <a:latin typeface="Calibri"/>
              <a:cs typeface="Calibri"/>
            </a:endParaRPr>
          </a:p>
        </p:txBody>
      </p:sp>
      <p:pic>
        <p:nvPicPr>
          <p:cNvPr id="12" name="Grafik 11"/>
          <p:cNvPicPr>
            <a:picLocks noChangeAspect="1"/>
          </p:cNvPicPr>
          <p:nvPr/>
        </p:nvPicPr>
        <p:blipFill>
          <a:blip r:embed="rId3"/>
          <a:stretch/>
        </p:blipFill>
        <p:spPr bwMode="auto">
          <a:xfrm>
            <a:off x="9354091" y="-15"/>
            <a:ext cx="2837909" cy="1325563"/>
          </a:xfrm>
          <a:prstGeom prst="rect">
            <a:avLst/>
          </a:prstGeom>
        </p:spPr>
      </p:pic>
      <p:sp>
        <p:nvSpPr>
          <p:cNvPr id="7" name="Inhaltsplatzhalter 2"/>
          <p:cNvSpPr txBox="1"/>
          <p:nvPr/>
        </p:nvSpPr>
        <p:spPr bwMode="auto">
          <a:xfrm>
            <a:off x="738504" y="1738874"/>
            <a:ext cx="8244018" cy="5275241"/>
          </a:xfrm>
          <a:prstGeom prst="rect">
            <a:avLst/>
          </a:prstGeom>
        </p:spPr>
        <p:txBody>
          <a:bodyPr vertOverflow="overflow" horzOverflow="overflow" vert="horz" wrap="square" lIns="91440" tIns="45720" rIns="91440" bIns="45720" numCol="1" spcCol="0" rtlCol="0" fromWordArt="0" anchor="t" anchorCtr="0" forceAA="0" compatLnSpc="0">
            <a:normAutofit fontScale="62500" lnSpcReduction="20000"/>
          </a:bodyPr>
          <a:lstStyle>
            <a:lvl1pPr marL="0" indent="0" algn="ctr" defTabSz="914400">
              <a:lnSpc>
                <a:spcPct val="90000"/>
              </a:lnSpc>
              <a:spcBef>
                <a:spcPts val="1000"/>
              </a:spcBef>
              <a:buFont typeface="Arial"/>
              <a:buNone/>
              <a:defRPr sz="2400">
                <a:solidFill>
                  <a:schemeClr val="tx1"/>
                </a:solidFill>
                <a:latin typeface="+mn-lt"/>
                <a:ea typeface="+mn-ea"/>
                <a:cs typeface="+mn-cs"/>
              </a:defRPr>
            </a:lvl1pPr>
            <a:lvl2pPr marL="457200" indent="0" algn="ctr" defTabSz="914400">
              <a:lnSpc>
                <a:spcPct val="90000"/>
              </a:lnSpc>
              <a:spcBef>
                <a:spcPts val="500"/>
              </a:spcBef>
              <a:buFont typeface="Arial"/>
              <a:buNone/>
              <a:defRPr sz="2000">
                <a:solidFill>
                  <a:schemeClr val="tx1"/>
                </a:solidFill>
                <a:latin typeface="+mn-lt"/>
                <a:ea typeface="+mn-ea"/>
                <a:cs typeface="+mn-cs"/>
              </a:defRPr>
            </a:lvl2pPr>
            <a:lvl3pPr marL="914400" indent="0" algn="ctr" defTabSz="914400">
              <a:lnSpc>
                <a:spcPct val="90000"/>
              </a:lnSpc>
              <a:spcBef>
                <a:spcPts val="500"/>
              </a:spcBef>
              <a:buFont typeface="Arial"/>
              <a:buNone/>
              <a:defRPr sz="1800">
                <a:solidFill>
                  <a:schemeClr val="tx1"/>
                </a:solidFill>
                <a:latin typeface="+mn-lt"/>
                <a:ea typeface="+mn-ea"/>
                <a:cs typeface="+mn-cs"/>
              </a:defRPr>
            </a:lvl3pPr>
            <a:lvl4pPr marL="1371600" indent="0" algn="ctr" defTabSz="914400">
              <a:lnSpc>
                <a:spcPct val="90000"/>
              </a:lnSpc>
              <a:spcBef>
                <a:spcPts val="500"/>
              </a:spcBef>
              <a:buFont typeface="Arial"/>
              <a:buNone/>
              <a:defRPr sz="1600">
                <a:solidFill>
                  <a:schemeClr val="tx1"/>
                </a:solidFill>
                <a:latin typeface="+mn-lt"/>
                <a:ea typeface="+mn-ea"/>
                <a:cs typeface="+mn-cs"/>
              </a:defRPr>
            </a:lvl4pPr>
            <a:lvl5pPr marL="1828800" indent="0" algn="ctr" defTabSz="914400">
              <a:lnSpc>
                <a:spcPct val="90000"/>
              </a:lnSpc>
              <a:spcBef>
                <a:spcPts val="500"/>
              </a:spcBef>
              <a:buFont typeface="Arial"/>
              <a:buNone/>
              <a:defRPr sz="1600">
                <a:solidFill>
                  <a:schemeClr val="tx1"/>
                </a:solidFill>
                <a:latin typeface="+mn-lt"/>
                <a:ea typeface="+mn-ea"/>
                <a:cs typeface="+mn-cs"/>
              </a:defRPr>
            </a:lvl5pPr>
            <a:lvl6pPr marL="2286000" indent="0" algn="ctr" defTabSz="914400">
              <a:lnSpc>
                <a:spcPct val="90000"/>
              </a:lnSpc>
              <a:spcBef>
                <a:spcPts val="500"/>
              </a:spcBef>
              <a:buFont typeface="Arial"/>
              <a:buNone/>
              <a:defRPr sz="1600">
                <a:solidFill>
                  <a:schemeClr val="tx1"/>
                </a:solidFill>
                <a:latin typeface="+mn-lt"/>
                <a:ea typeface="+mn-ea"/>
                <a:cs typeface="+mn-cs"/>
              </a:defRPr>
            </a:lvl6pPr>
            <a:lvl7pPr marL="2743200" indent="0" algn="ctr" defTabSz="914400">
              <a:lnSpc>
                <a:spcPct val="90000"/>
              </a:lnSpc>
              <a:spcBef>
                <a:spcPts val="500"/>
              </a:spcBef>
              <a:buFont typeface="Arial"/>
              <a:buNone/>
              <a:defRPr sz="1600">
                <a:solidFill>
                  <a:schemeClr val="tx1"/>
                </a:solidFill>
                <a:latin typeface="+mn-lt"/>
                <a:ea typeface="+mn-ea"/>
                <a:cs typeface="+mn-cs"/>
              </a:defRPr>
            </a:lvl7pPr>
            <a:lvl8pPr marL="3200400" indent="0" algn="ctr" defTabSz="914400">
              <a:lnSpc>
                <a:spcPct val="90000"/>
              </a:lnSpc>
              <a:spcBef>
                <a:spcPts val="500"/>
              </a:spcBef>
              <a:buFont typeface="Arial"/>
              <a:buNone/>
              <a:defRPr sz="1600">
                <a:solidFill>
                  <a:schemeClr val="tx1"/>
                </a:solidFill>
                <a:latin typeface="+mn-lt"/>
                <a:ea typeface="+mn-ea"/>
                <a:cs typeface="+mn-cs"/>
              </a:defRPr>
            </a:lvl8pPr>
            <a:lvl9pPr marL="3657600" indent="0" algn="ctr" defTabSz="914400">
              <a:lnSpc>
                <a:spcPct val="90000"/>
              </a:lnSpc>
              <a:spcBef>
                <a:spcPts val="500"/>
              </a:spcBef>
              <a:buFont typeface="Arial"/>
              <a:buNone/>
              <a:defRPr sz="1600">
                <a:solidFill>
                  <a:schemeClr val="tx1"/>
                </a:solidFill>
                <a:latin typeface="+mn-lt"/>
                <a:ea typeface="+mn-ea"/>
                <a:cs typeface="+mn-cs"/>
              </a:defRPr>
            </a:lvl9pPr>
          </a:lstStyle>
          <a:p>
            <a:pPr algn="l">
              <a:defRPr/>
            </a:pPr>
            <a:r>
              <a:rPr lang="de-DE" sz="3100">
                <a:solidFill>
                  <a:schemeClr val="bg1"/>
                </a:solidFill>
                <a:ea typeface="Calibri"/>
                <a:cs typeface="Times New Roman"/>
              </a:rPr>
              <a:t>Einarbeitungskonzept für Lernende etablieren: </a:t>
            </a:r>
            <a:r>
              <a:rPr lang="de-DE" sz="3100" u="sng">
                <a:hlinkClick r:id="rId4" tooltip="https://mebis.bycs.de/digitale-schule-der-zukunft/leitfaden/planung/angebote-und-massnahmen-im-bereich-der-medienerziehung-fuer-lernende-abstimmen/einarbeitungskonzept-fuer-lernende-etablieren"/>
              </a:rPr>
              <a:t>https://mebis.bycs.de/digitale-schule-der-zukunft/leitfaden/planung/angebote-und-massnahmen-im-bereich-der-medienerziehung-fuer-lernende-abstimmen/einarbeitungskonzept-fuer-lernende-etablieren</a:t>
            </a:r>
            <a:r>
              <a:rPr lang="de-DE" sz="3100"/>
              <a:t> </a:t>
            </a:r>
            <a:endParaRPr lang="de-DE" sz="3100">
              <a:ea typeface="Calibri"/>
              <a:cs typeface="Times New Roman"/>
            </a:endParaRPr>
          </a:p>
          <a:p>
            <a:pPr algn="l">
              <a:defRPr/>
            </a:pPr>
            <a:endParaRPr lang="de-DE" sz="3100" u="sng">
              <a:latin typeface="Calibri"/>
              <a:ea typeface="Calibri"/>
              <a:cs typeface="Times New Roman"/>
            </a:endParaRPr>
          </a:p>
          <a:p>
            <a:pPr algn="l">
              <a:defRPr/>
            </a:pPr>
            <a:r>
              <a:rPr lang="de-DE" sz="3100">
                <a:solidFill>
                  <a:schemeClr val="bg1"/>
                </a:solidFill>
                <a:ea typeface="Calibri"/>
                <a:cs typeface="Times New Roman"/>
              </a:rPr>
              <a:t>Einarbeitungskonzept für Lehrende etablieren: </a:t>
            </a:r>
            <a:r>
              <a:rPr lang="de-DE" sz="3100" u="sng">
                <a:hlinkClick r:id="rId5" tooltip="https://mebis.bycs.de/digitale-schule-der-zukunft/leitfaden/planung/medienbezogene-kompetenzen-im-kollegium-systematisch-entwickeln/einarbeitungskonzept-fuer-lehrende-etablieren"/>
              </a:rPr>
              <a:t>https://mebis.bycs.de/digitale-schule-der-zukunft/leitfaden/planung/medienbezogene-kompetenzen-im-kollegium-systematisch-entwickeln/einarbeitungskonzept-fuer-lehrende-etablieren</a:t>
            </a:r>
            <a:r>
              <a:rPr lang="de-DE" sz="3100"/>
              <a:t>  </a:t>
            </a:r>
            <a:endParaRPr lang="de-DE" sz="3100">
              <a:ea typeface="Calibri"/>
              <a:cs typeface="Times New Roman"/>
            </a:endParaRPr>
          </a:p>
          <a:p>
            <a:pPr algn="l">
              <a:defRPr/>
            </a:pPr>
            <a:endParaRPr lang="de-DE" sz="3100">
              <a:ea typeface="Calibri"/>
              <a:cs typeface="Times New Roman"/>
            </a:endParaRPr>
          </a:p>
          <a:p>
            <a:pPr algn="l">
              <a:defRPr/>
            </a:pPr>
            <a:r>
              <a:rPr lang="de-DE" sz="3100">
                <a:solidFill>
                  <a:schemeClr val="bg1"/>
                </a:solidFill>
              </a:rPr>
              <a:t>Information und Unterstützung der Erziehungsberechtigten vorbereiten: </a:t>
            </a:r>
            <a:r>
              <a:rPr lang="de-DE" sz="3100" u="sng">
                <a:hlinkClick r:id="rId6" tooltip="https://mebis.bycs.de/digitale-schule-der-zukunft/leitfaden/planung/information-und-unterstuetzung-der-erziehungsberechtigten-vorbereiten"/>
              </a:rPr>
              <a:t>https://mebis.bycs.de/digitale-schule-der-zukunft/leitfaden/planung/information-und-unterstuetzung-der-erziehungsberechtigten-vorbereiten</a:t>
            </a:r>
            <a:r>
              <a:rPr lang="de-DE" sz="3100"/>
              <a:t> </a:t>
            </a:r>
            <a:endParaRPr lang="de-DE"/>
          </a:p>
          <a:p>
            <a:pPr algn="l">
              <a:defRPr/>
            </a:pPr>
            <a:endParaRPr lang="de-DE" sz="3100"/>
          </a:p>
          <a:p>
            <a:pPr algn="l">
              <a:defRPr/>
            </a:pPr>
            <a:r>
              <a:rPr lang="de-DE" sz="3100">
                <a:solidFill>
                  <a:schemeClr val="bg1"/>
                </a:solidFill>
              </a:rPr>
              <a:t>Elternabend: Einblicke in den veränderten (Unterrichts-)Alltag ermöglichen:</a:t>
            </a:r>
            <a:br>
              <a:rPr lang="de-DE" sz="3100">
                <a:solidFill>
                  <a:schemeClr val="bg1"/>
                </a:solidFill>
              </a:rPr>
            </a:br>
            <a:r>
              <a:rPr lang="de-DE" u="sng">
                <a:hlinkClick r:id="rId7" tooltip="https://mebis.bycs.de/digitale-schule-der-zukunft/leitfaden/unterricht/erziehungspartnerschaft-gemeinsam-gestalten/durch-einen-elternabend-den-austausch-ueber-den-sich-wandelnden-unterrichts-alltag-ermoeglichen"/>
              </a:rPr>
              <a:t>https://mebis.bycs.de/digitale-schule-der-zukunft/leitfaden/unterricht/erziehungspartnerschaft-gemeinsam-gestalten/durch-einen-elternabend-den-austausch-ueber-den-sich-wandelnden-unterrichts-alltag-ermoeglichen</a:t>
            </a:r>
            <a:r>
              <a:rPr lang="de-DE"/>
              <a:t> </a:t>
            </a:r>
            <a:endParaRPr lang="de-DE" sz="3100"/>
          </a:p>
          <a:p>
            <a:pPr algn="l">
              <a:defRPr/>
            </a:pPr>
            <a:endParaRPr lang="de-DE" sz="2200">
              <a:latin typeface="Calibri"/>
              <a:ea typeface="Calibri"/>
              <a:cs typeface="Times New Roman"/>
            </a:endParaRPr>
          </a:p>
        </p:txBody>
      </p:sp>
      <p:pic>
        <p:nvPicPr>
          <p:cNvPr id="13" name="Grafik 12"/>
          <p:cNvPicPr>
            <a:picLocks noChangeAspect="1"/>
          </p:cNvPicPr>
          <p:nvPr/>
        </p:nvPicPr>
        <p:blipFill>
          <a:blip r:embed="rId8">
            <a:duotone>
              <a:schemeClr val="accent1">
                <a:shade val="45000"/>
                <a:satMod val="135000"/>
              </a:schemeClr>
              <a:prstClr val="white"/>
            </a:duotone>
          </a:blip>
          <a:stretch/>
        </p:blipFill>
        <p:spPr bwMode="auto">
          <a:xfrm>
            <a:off x="8889547" y="1610510"/>
            <a:ext cx="929087" cy="929087"/>
          </a:xfrm>
          <a:prstGeom prst="rect">
            <a:avLst/>
          </a:prstGeom>
        </p:spPr>
      </p:pic>
      <p:pic>
        <p:nvPicPr>
          <p:cNvPr id="14" name="Grafik 13"/>
          <p:cNvPicPr>
            <a:picLocks noChangeAspect="1"/>
          </p:cNvPicPr>
          <p:nvPr/>
        </p:nvPicPr>
        <p:blipFill>
          <a:blip r:embed="rId9">
            <a:duotone>
              <a:schemeClr val="accent1">
                <a:shade val="45000"/>
                <a:satMod val="135000"/>
              </a:schemeClr>
              <a:prstClr val="white"/>
            </a:duotone>
          </a:blip>
          <a:stretch/>
        </p:blipFill>
        <p:spPr bwMode="auto">
          <a:xfrm>
            <a:off x="8889547" y="2936074"/>
            <a:ext cx="929087" cy="929087"/>
          </a:xfrm>
          <a:prstGeom prst="rect">
            <a:avLst/>
          </a:prstGeom>
          <a:solidFill>
            <a:srgbClr val="23AD78"/>
          </a:solidFill>
        </p:spPr>
      </p:pic>
      <p:pic>
        <p:nvPicPr>
          <p:cNvPr id="15" name="Grafik 14"/>
          <p:cNvPicPr>
            <a:picLocks noChangeAspect="1"/>
          </p:cNvPicPr>
          <p:nvPr/>
        </p:nvPicPr>
        <p:blipFill>
          <a:blip r:embed="rId10">
            <a:duotone>
              <a:schemeClr val="accent1">
                <a:shade val="45000"/>
                <a:satMod val="135000"/>
              </a:schemeClr>
              <a:prstClr val="white"/>
            </a:duotone>
          </a:blip>
          <a:stretch/>
        </p:blipFill>
        <p:spPr bwMode="auto">
          <a:xfrm>
            <a:off x="8889547" y="4251599"/>
            <a:ext cx="929087" cy="929087"/>
          </a:xfrm>
          <a:prstGeom prst="rect">
            <a:avLst/>
          </a:prstGeom>
        </p:spPr>
      </p:pic>
      <p:pic>
        <p:nvPicPr>
          <p:cNvPr id="16" name="Grafik 15"/>
          <p:cNvPicPr>
            <a:picLocks noChangeAspect="1"/>
          </p:cNvPicPr>
          <p:nvPr/>
        </p:nvPicPr>
        <p:blipFill>
          <a:blip r:embed="rId11">
            <a:duotone>
              <a:schemeClr val="accent1">
                <a:shade val="45000"/>
                <a:satMod val="135000"/>
              </a:schemeClr>
              <a:prstClr val="white"/>
            </a:duotone>
          </a:blip>
          <a:stretch/>
        </p:blipFill>
        <p:spPr bwMode="auto">
          <a:xfrm>
            <a:off x="8889547" y="5587941"/>
            <a:ext cx="929087" cy="929087"/>
          </a:xfrm>
          <a:prstGeom prst="rect">
            <a:avLst/>
          </a:prstGeom>
        </p:spPr>
      </p:pic>
    </p:spTree>
  </p:cSld>
  <p:clrMapOvr>
    <a:masterClrMapping/>
  </p:clrMapOvr>
  <mc:AlternateContent xmlns:mc="http://schemas.openxmlformats.org/markup-compatibility/2006">
    <mc:Choice xmlns:p159="http://schemas.microsoft.com/office/powerpoint/2015/09/main" xmlns:p14="http://schemas.microsoft.com/office/powerpoint/2010/main" Requires="p159">
      <p:transition p14:dur="2000" advClick="1"/>
    </mc:Choice>
    <mc:Fallback>
      <p:transition advClick="1"/>
    </mc:Fallback>
  </mc:AlternateContent>
</p:sld>
</file>

<file path=ppt/slides/slide2.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p:cNvGrpSpPr/>
        <p:nvPr/>
      </p:nvGrpSpPr>
      <p:grpSpPr bwMode="auto">
        <a:xfrm>
          <a:off x="0" y="0"/>
          <a:ext cx="0" cy="0"/>
          <a:chOff x="0" y="0"/>
          <a:chExt cx="0" cy="0"/>
        </a:xfrm>
      </p:grpSpPr>
      <p:sp>
        <p:nvSpPr>
          <p:cNvPr id="4" name="Titel 1"/>
          <p:cNvSpPr>
            <a:spLocks noGrp="1"/>
          </p:cNvSpPr>
          <p:nvPr>
            <p:ph type="title"/>
          </p:nvPr>
        </p:nvSpPr>
        <p:spPr bwMode="auto"/>
        <p:txBody>
          <a:bodyPr>
            <a:normAutofit/>
          </a:bodyPr>
          <a:lstStyle/>
          <a:p>
            <a:pPr>
              <a:defRPr/>
            </a:pPr>
            <a:r>
              <a:rPr lang="de-DE" b="1">
                <a:solidFill>
                  <a:srgbClr val="0070C0"/>
                </a:solidFill>
                <a:latin typeface="Calibri"/>
                <a:ea typeface="Calibri"/>
                <a:cs typeface="Calibri"/>
              </a:rPr>
              <a:t>Das Wichtigste in Kürze</a:t>
            </a:r>
            <a:r>
              <a:rPr lang="de-DE" b="1">
                <a:solidFill>
                  <a:srgbClr val="0070C0"/>
                </a:solidFill>
                <a:latin typeface="Calibri"/>
                <a:cs typeface="Calibri"/>
              </a:rPr>
              <a:t> </a:t>
            </a:r>
            <a:endParaRPr b="1">
              <a:solidFill>
                <a:srgbClr val="0070C0"/>
              </a:solidFill>
              <a:latin typeface="Calibri"/>
              <a:cs typeface="Calibri"/>
            </a:endParaRPr>
          </a:p>
        </p:txBody>
      </p:sp>
      <p:sp>
        <p:nvSpPr>
          <p:cNvPr id="5" name="Inhaltsplatzhalter 2"/>
          <p:cNvSpPr>
            <a:spLocks noGrp="1"/>
          </p:cNvSpPr>
          <p:nvPr>
            <p:ph idx="1"/>
          </p:nvPr>
        </p:nvSpPr>
        <p:spPr bwMode="auto">
          <a:xfrm>
            <a:off x="838198" y="1435967"/>
            <a:ext cx="6684036" cy="5056908"/>
          </a:xfrm>
        </p:spPr>
        <p:txBody>
          <a:bodyPr vertOverflow="overflow" horzOverflow="overflow" vert="horz" wrap="square" lIns="91440" tIns="45720" rIns="91440" bIns="45720" numCol="1" spcCol="0" rtlCol="0" fromWordArt="0" anchor="t" anchorCtr="0" forceAA="0" compatLnSpc="0">
            <a:normAutofit fontScale="85000" lnSpcReduction="10000"/>
          </a:bodyPr>
          <a:lstStyle/>
          <a:p>
            <a:pPr marL="514350" indent="-514350">
              <a:lnSpc>
                <a:spcPct val="120000"/>
              </a:lnSpc>
              <a:buFont typeface="+mj-lt"/>
              <a:buAutoNum type="arabicPeriod"/>
              <a:defRPr/>
            </a:pPr>
            <a:endParaRPr lang="de-DE" sz="2600" b="1" i="0" u="none" strike="noStrike" cap="none" spc="0">
              <a:solidFill>
                <a:srgbClr val="0070C0"/>
              </a:solidFill>
              <a:latin typeface="Calibri"/>
              <a:ea typeface="Arial"/>
              <a:cs typeface="Calibri"/>
            </a:endParaRPr>
          </a:p>
          <a:p>
            <a:pPr marL="514350" indent="-514350">
              <a:lnSpc>
                <a:spcPct val="120000"/>
              </a:lnSpc>
              <a:buFont typeface="+mj-lt"/>
              <a:buAutoNum type="arabicPeriod"/>
              <a:defRPr/>
            </a:pPr>
            <a:r>
              <a:rPr lang="de-DE" sz="2600" b="1">
                <a:solidFill>
                  <a:srgbClr val="0070C0"/>
                </a:solidFill>
                <a:cs typeface="Calibri"/>
              </a:rPr>
              <a:t>Wer benötigt in welchen Bereichen </a:t>
            </a:r>
            <a:r>
              <a:rPr lang="de-DE" sz="2600">
                <a:cs typeface="Calibri"/>
              </a:rPr>
              <a:t>Unterstützung? </a:t>
            </a:r>
            <a:endParaRPr lang="de-DE" sz="2600" b="1">
              <a:solidFill>
                <a:srgbClr val="0070C0"/>
              </a:solidFill>
              <a:cs typeface="Calibri"/>
            </a:endParaRPr>
          </a:p>
          <a:p>
            <a:pPr marL="514350" indent="-514350">
              <a:lnSpc>
                <a:spcPct val="120000"/>
              </a:lnSpc>
              <a:buFont typeface="+mj-lt"/>
              <a:buAutoNum type="arabicPeriod"/>
              <a:defRPr/>
            </a:pPr>
            <a:r>
              <a:rPr lang="de-DE" sz="2600" b="1" i="0" u="none" strike="noStrike" cap="none" spc="0">
                <a:solidFill>
                  <a:srgbClr val="0070C0"/>
                </a:solidFill>
                <a:latin typeface="Calibri"/>
                <a:ea typeface="Arial"/>
                <a:cs typeface="Calibri"/>
              </a:rPr>
              <a:t>Welche </a:t>
            </a:r>
            <a:r>
              <a:rPr lang="de-DE" sz="2600" i="0" u="none" strike="noStrike" cap="none" spc="0">
                <a:latin typeface="Calibri"/>
                <a:ea typeface="Arial"/>
                <a:cs typeface="Calibri"/>
              </a:rPr>
              <a:t>Unterstützung brauchen die verschiedenen Zielgruppen?</a:t>
            </a:r>
            <a:endParaRPr/>
          </a:p>
          <a:p>
            <a:pPr marL="457200" lvl="1" indent="0">
              <a:lnSpc>
                <a:spcPct val="120000"/>
              </a:lnSpc>
              <a:buNone/>
              <a:defRPr/>
            </a:pPr>
            <a:r>
              <a:rPr lang="de-DE" sz="2200" b="1">
                <a:solidFill>
                  <a:srgbClr val="0070C0"/>
                </a:solidFill>
                <a:latin typeface="Calibri"/>
                <a:ea typeface="Arial"/>
                <a:cs typeface="Calibri"/>
              </a:rPr>
              <a:t> 2.1 </a:t>
            </a:r>
            <a:r>
              <a:rPr lang="de-DE" sz="2200">
                <a:latin typeface="Calibri"/>
                <a:ea typeface="Arial"/>
                <a:cs typeface="Calibri"/>
              </a:rPr>
              <a:t>Unterstützung für Lernende</a:t>
            </a:r>
            <a:endParaRPr/>
          </a:p>
          <a:p>
            <a:pPr marL="457200" lvl="1" indent="0">
              <a:lnSpc>
                <a:spcPct val="120000"/>
              </a:lnSpc>
              <a:buNone/>
              <a:defRPr/>
            </a:pPr>
            <a:r>
              <a:rPr lang="de-DE" sz="2200" b="1">
                <a:solidFill>
                  <a:srgbClr val="0070C0"/>
                </a:solidFill>
                <a:latin typeface="Calibri"/>
                <a:cs typeface="Calibri"/>
              </a:rPr>
              <a:t> 2.2</a:t>
            </a:r>
            <a:r>
              <a:rPr lang="de-DE" sz="1800" i="0" u="none" strike="noStrike" cap="none" spc="0">
                <a:solidFill>
                  <a:srgbClr val="0070C0"/>
                </a:solidFill>
                <a:latin typeface="Calibri"/>
                <a:ea typeface="Arial"/>
                <a:cs typeface="Calibri"/>
              </a:rPr>
              <a:t> </a:t>
            </a:r>
            <a:r>
              <a:rPr lang="de-DE" sz="2200">
                <a:latin typeface="Calibri"/>
                <a:cs typeface="Calibri"/>
              </a:rPr>
              <a:t>Unterstützung für Lehrende</a:t>
            </a:r>
            <a:endParaRPr/>
          </a:p>
          <a:p>
            <a:pPr marL="457200" lvl="1" indent="0">
              <a:lnSpc>
                <a:spcPct val="120000"/>
              </a:lnSpc>
              <a:buNone/>
              <a:defRPr/>
            </a:pPr>
            <a:r>
              <a:rPr lang="de-DE" sz="2200" b="1">
                <a:solidFill>
                  <a:srgbClr val="0070C0"/>
                </a:solidFill>
                <a:latin typeface="Calibri"/>
                <a:cs typeface="Calibri"/>
              </a:rPr>
              <a:t> 2.3</a:t>
            </a:r>
            <a:r>
              <a:rPr lang="de-DE" sz="1800" i="0" u="none" strike="noStrike" cap="none" spc="0">
                <a:solidFill>
                  <a:srgbClr val="0070C0"/>
                </a:solidFill>
                <a:latin typeface="Calibri"/>
                <a:ea typeface="Arial"/>
                <a:cs typeface="Calibri"/>
              </a:rPr>
              <a:t> </a:t>
            </a:r>
            <a:r>
              <a:rPr lang="de-DE" sz="2200">
                <a:latin typeface="Calibri"/>
                <a:cs typeface="Calibri"/>
              </a:rPr>
              <a:t>Unterstützung für Erziehungsberechtigte</a:t>
            </a:r>
            <a:endParaRPr/>
          </a:p>
          <a:p>
            <a:pPr marL="514350" indent="-514350">
              <a:lnSpc>
                <a:spcPct val="120000"/>
              </a:lnSpc>
              <a:buFont typeface="+mj-lt"/>
              <a:buAutoNum type="arabicPeriod"/>
              <a:defRPr/>
            </a:pPr>
            <a:r>
              <a:rPr lang="de-DE" sz="2600" b="1" i="0" u="none" strike="noStrike" cap="none" spc="0">
                <a:solidFill>
                  <a:srgbClr val="0070C0"/>
                </a:solidFill>
                <a:latin typeface="Calibri"/>
                <a:ea typeface="Arial"/>
                <a:cs typeface="Calibri"/>
              </a:rPr>
              <a:t>Wie</a:t>
            </a:r>
            <a:r>
              <a:rPr lang="de-DE" sz="2600" b="0" i="0" u="none" strike="noStrike" cap="none" spc="0">
                <a:solidFill>
                  <a:schemeClr val="tx1"/>
                </a:solidFill>
                <a:latin typeface="Calibri"/>
                <a:ea typeface="Arial"/>
                <a:cs typeface="Calibri"/>
              </a:rPr>
              <a:t> </a:t>
            </a:r>
            <a:r>
              <a:rPr lang="de-DE" sz="2600">
                <a:latin typeface="Calibri"/>
                <a:ea typeface="Arial"/>
                <a:cs typeface="Calibri"/>
              </a:rPr>
              <a:t>können schulinterne Unterstützungs-maßnahmen entstehen und langfristig bestehen? </a:t>
            </a:r>
            <a:r>
              <a:rPr lang="de-DE" sz="2600" b="0" i="0" u="none" strike="noStrike" cap="none" spc="0">
                <a:solidFill>
                  <a:schemeClr val="tx1"/>
                </a:solidFill>
                <a:latin typeface="Calibri"/>
                <a:ea typeface="Arial"/>
                <a:cs typeface="Calibri"/>
              </a:rPr>
              <a:t> </a:t>
            </a:r>
            <a:endParaRPr/>
          </a:p>
          <a:p>
            <a:pPr marL="514350" indent="-514350">
              <a:lnSpc>
                <a:spcPct val="120000"/>
              </a:lnSpc>
              <a:buFont typeface="+mj-lt"/>
              <a:buAutoNum type="arabicPeriod"/>
              <a:defRPr/>
            </a:pPr>
            <a:r>
              <a:rPr lang="de-DE" sz="2600" b="1">
                <a:solidFill>
                  <a:srgbClr val="0070C0"/>
                </a:solidFill>
              </a:rPr>
              <a:t>Beispiele aus der Praxis</a:t>
            </a:r>
            <a:endParaRPr sz="2600" b="1">
              <a:solidFill>
                <a:srgbClr val="0070C0"/>
              </a:solidFill>
            </a:endParaRPr>
          </a:p>
        </p:txBody>
      </p:sp>
      <p:pic>
        <p:nvPicPr>
          <p:cNvPr id="3" name="Grafik 2"/>
          <p:cNvPicPr>
            <a:picLocks noChangeAspect="1"/>
          </p:cNvPicPr>
          <p:nvPr/>
        </p:nvPicPr>
        <p:blipFill>
          <a:blip r:embed="rId3"/>
          <a:stretch/>
        </p:blipFill>
        <p:spPr bwMode="auto">
          <a:xfrm>
            <a:off x="9271620" y="-55756"/>
            <a:ext cx="2837909" cy="1325563"/>
          </a:xfrm>
          <a:prstGeom prst="rect">
            <a:avLst/>
          </a:prstGeom>
        </p:spPr>
      </p:pic>
      <p:grpSp>
        <p:nvGrpSpPr>
          <p:cNvPr id="6" name="Gruppieren 5"/>
          <p:cNvGrpSpPr/>
          <p:nvPr/>
        </p:nvGrpSpPr>
        <p:grpSpPr bwMode="auto">
          <a:xfrm>
            <a:off x="7691571" y="1435967"/>
            <a:ext cx="3898450" cy="4127123"/>
            <a:chOff x="7485830" y="204675"/>
            <a:chExt cx="4237463" cy="4596818"/>
          </a:xfrm>
        </p:grpSpPr>
        <p:pic>
          <p:nvPicPr>
            <p:cNvPr id="8" name="Grafik 7"/>
            <p:cNvPicPr>
              <a:picLocks noChangeAspect="1"/>
            </p:cNvPicPr>
            <p:nvPr/>
          </p:nvPicPr>
          <p:blipFill>
            <a:blip r:embed="rId4"/>
            <a:stretch/>
          </p:blipFill>
          <p:spPr bwMode="auto">
            <a:xfrm>
              <a:off x="7485830" y="204675"/>
              <a:ext cx="4237463" cy="4237463"/>
            </a:xfrm>
            <a:prstGeom prst="rect">
              <a:avLst/>
            </a:prstGeom>
          </p:spPr>
        </p:pic>
        <p:sp>
          <p:nvSpPr>
            <p:cNvPr id="9" name="Rechteck 8"/>
            <p:cNvSpPr/>
            <p:nvPr/>
          </p:nvSpPr>
          <p:spPr bwMode="auto">
            <a:xfrm>
              <a:off x="7485830" y="4524494"/>
              <a:ext cx="3980577" cy="276999"/>
            </a:xfrm>
            <a:prstGeom prst="rect">
              <a:avLst/>
            </a:prstGeom>
            <a:grpFill/>
          </p:spPr>
          <p:txBody>
            <a:bodyPr wrap="none">
              <a:spAutoFit/>
            </a:bodyPr>
            <a:lstStyle/>
            <a:p>
              <a:pPr>
                <a:defRPr/>
              </a:pPr>
              <a:r>
                <a:rPr lang="de-DE" sz="1200"/>
                <a:t>iStock.com/Irina_Strelnikova, Oksana Latysheva, SpicyTruffel</a:t>
              </a:r>
              <a:endParaRPr/>
            </a:p>
          </p:txBody>
        </p:sp>
      </p:grpSp>
    </p:spTree>
  </p:cSld>
  <p:clrMapOvr>
    <a:masterClrMapping/>
  </p:clrMapOvr>
  <mc:AlternateContent xmlns:mc="http://schemas.openxmlformats.org/markup-compatibility/2006">
    <mc:Choice xmlns:p159="http://schemas.microsoft.com/office/powerpoint/2015/09/main" xmlns:p14="http://schemas.microsoft.com/office/powerpoint/2010/main" Requires="p159">
      <p:transition p14:dur="2000" advClick="1"/>
    </mc:Choice>
    <mc:Fallback>
      <p:transition advClick="1"/>
    </mc:Fallback>
  </mc:AlternateContent>
</p:sld>
</file>

<file path=ppt/slides/slide20.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p:cNvGrpSpPr/>
        <p:nvPr/>
      </p:nvGrpSpPr>
      <p:grpSpPr bwMode="auto">
        <a:xfrm>
          <a:off x="0" y="0"/>
          <a:ext cx="0" cy="0"/>
          <a:chOff x="0" y="0"/>
          <a:chExt cx="0" cy="0"/>
        </a:xfrm>
      </p:grpSpPr>
      <p:sp>
        <p:nvSpPr>
          <p:cNvPr id="8" name="Inhaltsplatzhalter 2"/>
          <p:cNvSpPr txBox="1"/>
          <p:nvPr/>
        </p:nvSpPr>
        <p:spPr bwMode="auto">
          <a:xfrm>
            <a:off x="838198" y="2093252"/>
            <a:ext cx="8244018" cy="4239923"/>
          </a:xfrm>
          <a:prstGeom prst="rect">
            <a:avLst/>
          </a:prstGeom>
        </p:spPr>
        <p:txBody>
          <a:bodyPr vertOverflow="overflow" horzOverflow="overflow" vert="horz" wrap="square" lIns="91440" tIns="45720" rIns="91440" bIns="45720" numCol="1" spcCol="0" rtlCol="0" fromWordArt="0" anchor="t" anchorCtr="0" forceAA="0" compatLnSpc="0">
            <a:normAutofit/>
          </a:bodyPr>
          <a:lstStyle>
            <a:lvl1pPr marL="0" indent="0" algn="ctr" defTabSz="914400">
              <a:lnSpc>
                <a:spcPct val="90000"/>
              </a:lnSpc>
              <a:spcBef>
                <a:spcPts val="1000"/>
              </a:spcBef>
              <a:buFont typeface="Arial"/>
              <a:buNone/>
              <a:defRPr sz="2400">
                <a:solidFill>
                  <a:schemeClr val="tx1"/>
                </a:solidFill>
                <a:latin typeface="+mn-lt"/>
                <a:ea typeface="+mn-ea"/>
                <a:cs typeface="+mn-cs"/>
              </a:defRPr>
            </a:lvl1pPr>
            <a:lvl2pPr marL="457200" indent="0" algn="ctr" defTabSz="914400">
              <a:lnSpc>
                <a:spcPct val="90000"/>
              </a:lnSpc>
              <a:spcBef>
                <a:spcPts val="500"/>
              </a:spcBef>
              <a:buFont typeface="Arial"/>
              <a:buNone/>
              <a:defRPr sz="2000">
                <a:solidFill>
                  <a:schemeClr val="tx1"/>
                </a:solidFill>
                <a:latin typeface="+mn-lt"/>
                <a:ea typeface="+mn-ea"/>
                <a:cs typeface="+mn-cs"/>
              </a:defRPr>
            </a:lvl2pPr>
            <a:lvl3pPr marL="914400" indent="0" algn="ctr" defTabSz="914400">
              <a:lnSpc>
                <a:spcPct val="90000"/>
              </a:lnSpc>
              <a:spcBef>
                <a:spcPts val="500"/>
              </a:spcBef>
              <a:buFont typeface="Arial"/>
              <a:buNone/>
              <a:defRPr sz="1800">
                <a:solidFill>
                  <a:schemeClr val="tx1"/>
                </a:solidFill>
                <a:latin typeface="+mn-lt"/>
                <a:ea typeface="+mn-ea"/>
                <a:cs typeface="+mn-cs"/>
              </a:defRPr>
            </a:lvl3pPr>
            <a:lvl4pPr marL="1371600" indent="0" algn="ctr" defTabSz="914400">
              <a:lnSpc>
                <a:spcPct val="90000"/>
              </a:lnSpc>
              <a:spcBef>
                <a:spcPts val="500"/>
              </a:spcBef>
              <a:buFont typeface="Arial"/>
              <a:buNone/>
              <a:defRPr sz="1600">
                <a:solidFill>
                  <a:schemeClr val="tx1"/>
                </a:solidFill>
                <a:latin typeface="+mn-lt"/>
                <a:ea typeface="+mn-ea"/>
                <a:cs typeface="+mn-cs"/>
              </a:defRPr>
            </a:lvl4pPr>
            <a:lvl5pPr marL="1828800" indent="0" algn="ctr" defTabSz="914400">
              <a:lnSpc>
                <a:spcPct val="90000"/>
              </a:lnSpc>
              <a:spcBef>
                <a:spcPts val="500"/>
              </a:spcBef>
              <a:buFont typeface="Arial"/>
              <a:buNone/>
              <a:defRPr sz="1600">
                <a:solidFill>
                  <a:schemeClr val="tx1"/>
                </a:solidFill>
                <a:latin typeface="+mn-lt"/>
                <a:ea typeface="+mn-ea"/>
                <a:cs typeface="+mn-cs"/>
              </a:defRPr>
            </a:lvl5pPr>
            <a:lvl6pPr marL="2286000" indent="0" algn="ctr" defTabSz="914400">
              <a:lnSpc>
                <a:spcPct val="90000"/>
              </a:lnSpc>
              <a:spcBef>
                <a:spcPts val="500"/>
              </a:spcBef>
              <a:buFont typeface="Arial"/>
              <a:buNone/>
              <a:defRPr sz="1600">
                <a:solidFill>
                  <a:schemeClr val="tx1"/>
                </a:solidFill>
                <a:latin typeface="+mn-lt"/>
                <a:ea typeface="+mn-ea"/>
                <a:cs typeface="+mn-cs"/>
              </a:defRPr>
            </a:lvl6pPr>
            <a:lvl7pPr marL="2743200" indent="0" algn="ctr" defTabSz="914400">
              <a:lnSpc>
                <a:spcPct val="90000"/>
              </a:lnSpc>
              <a:spcBef>
                <a:spcPts val="500"/>
              </a:spcBef>
              <a:buFont typeface="Arial"/>
              <a:buNone/>
              <a:defRPr sz="1600">
                <a:solidFill>
                  <a:schemeClr val="tx1"/>
                </a:solidFill>
                <a:latin typeface="+mn-lt"/>
                <a:ea typeface="+mn-ea"/>
                <a:cs typeface="+mn-cs"/>
              </a:defRPr>
            </a:lvl7pPr>
            <a:lvl8pPr marL="3200400" indent="0" algn="ctr" defTabSz="914400">
              <a:lnSpc>
                <a:spcPct val="90000"/>
              </a:lnSpc>
              <a:spcBef>
                <a:spcPts val="500"/>
              </a:spcBef>
              <a:buFont typeface="Arial"/>
              <a:buNone/>
              <a:defRPr sz="1600">
                <a:solidFill>
                  <a:schemeClr val="tx1"/>
                </a:solidFill>
                <a:latin typeface="+mn-lt"/>
                <a:ea typeface="+mn-ea"/>
                <a:cs typeface="+mn-cs"/>
              </a:defRPr>
            </a:lvl8pPr>
            <a:lvl9pPr marL="3657600" indent="0" algn="ctr" defTabSz="914400">
              <a:lnSpc>
                <a:spcPct val="90000"/>
              </a:lnSpc>
              <a:spcBef>
                <a:spcPts val="500"/>
              </a:spcBef>
              <a:buFont typeface="Arial"/>
              <a:buNone/>
              <a:defRPr sz="1600">
                <a:solidFill>
                  <a:schemeClr val="tx1"/>
                </a:solidFill>
                <a:latin typeface="+mn-lt"/>
                <a:ea typeface="+mn-ea"/>
                <a:cs typeface="+mn-cs"/>
              </a:defRPr>
            </a:lvl9pPr>
          </a:lstStyle>
          <a:p>
            <a:pPr>
              <a:defRPr/>
            </a:pPr>
            <a:endParaRPr lang="de-DE" sz="2200">
              <a:latin typeface="Calibri"/>
              <a:ea typeface="Calibri"/>
              <a:cs typeface="Times New Roman"/>
            </a:endParaRPr>
          </a:p>
          <a:p>
            <a:pPr>
              <a:defRPr/>
            </a:pPr>
            <a:endParaRPr lang="de-DE"/>
          </a:p>
        </p:txBody>
      </p:sp>
      <p:sp>
        <p:nvSpPr>
          <p:cNvPr id="9" name="Titel 1"/>
          <p:cNvSpPr txBox="1"/>
          <p:nvPr/>
        </p:nvSpPr>
        <p:spPr bwMode="auto">
          <a:xfrm>
            <a:off x="737839" y="524824"/>
            <a:ext cx="10515600" cy="1325563"/>
          </a:xfrm>
          <a:prstGeom prst="rect">
            <a:avLst/>
          </a:prstGeom>
        </p:spPr>
        <p:txBody>
          <a:bodyPr vert="horz" lIns="91440" tIns="45720" rIns="91440" bIns="45720" rtlCol="0" anchor="ctr">
            <a:normAutofit/>
          </a:bodyPr>
          <a:lstStyle>
            <a:lvl1pPr algn="l" defTabSz="914400">
              <a:lnSpc>
                <a:spcPct val="90000"/>
              </a:lnSpc>
              <a:spcBef>
                <a:spcPts val="0"/>
              </a:spcBef>
              <a:buNone/>
              <a:defRPr sz="4400">
                <a:solidFill>
                  <a:schemeClr val="tx1"/>
                </a:solidFill>
                <a:latin typeface="+mj-lt"/>
                <a:ea typeface="+mj-ea"/>
                <a:cs typeface="+mj-cs"/>
              </a:defRPr>
            </a:lvl1pPr>
          </a:lstStyle>
          <a:p>
            <a:pPr>
              <a:defRPr/>
            </a:pPr>
            <a:r>
              <a:rPr lang="de-DE" sz="2800" b="1">
                <a:solidFill>
                  <a:schemeClr val="bg1"/>
                </a:solidFill>
                <a:latin typeface="Calibri"/>
                <a:ea typeface="Calibri"/>
                <a:cs typeface="Calibri"/>
              </a:rPr>
              <a:t>Weiterführende Informationen…</a:t>
            </a:r>
            <a:endParaRPr sz="2800">
              <a:solidFill>
                <a:schemeClr val="bg1"/>
              </a:solidFill>
            </a:endParaRPr>
          </a:p>
          <a:p>
            <a:pPr>
              <a:defRPr/>
            </a:pPr>
            <a:r>
              <a:rPr lang="de-DE" sz="2800" b="1">
                <a:solidFill>
                  <a:schemeClr val="bg1"/>
                </a:solidFill>
                <a:latin typeface="Calibri"/>
                <a:ea typeface="Calibri"/>
                <a:cs typeface="Calibri"/>
              </a:rPr>
              <a:t>… und Materialien im Innoteam-Kurs</a:t>
            </a:r>
            <a:endParaRPr lang="de-DE" sz="2800" b="1">
              <a:solidFill>
                <a:schemeClr val="bg1"/>
              </a:solidFill>
              <a:latin typeface="Calibri"/>
              <a:cs typeface="Calibri"/>
            </a:endParaRPr>
          </a:p>
        </p:txBody>
      </p:sp>
      <p:pic>
        <p:nvPicPr>
          <p:cNvPr id="12" name="Grafik 11"/>
          <p:cNvPicPr>
            <a:picLocks noChangeAspect="1"/>
          </p:cNvPicPr>
          <p:nvPr/>
        </p:nvPicPr>
        <p:blipFill>
          <a:blip r:embed="rId3"/>
          <a:stretch/>
        </p:blipFill>
        <p:spPr bwMode="auto">
          <a:xfrm>
            <a:off x="9354091" y="-15"/>
            <a:ext cx="2837909" cy="1325563"/>
          </a:xfrm>
          <a:prstGeom prst="rect">
            <a:avLst/>
          </a:prstGeom>
        </p:spPr>
      </p:pic>
      <p:sp>
        <p:nvSpPr>
          <p:cNvPr id="7" name="Inhaltsplatzhalter 2"/>
          <p:cNvSpPr txBox="1"/>
          <p:nvPr/>
        </p:nvSpPr>
        <p:spPr bwMode="auto">
          <a:xfrm>
            <a:off x="838197" y="2093252"/>
            <a:ext cx="9010137" cy="4239923"/>
          </a:xfrm>
          <a:prstGeom prst="rect">
            <a:avLst/>
          </a:prstGeom>
        </p:spPr>
        <p:txBody>
          <a:bodyPr vertOverflow="overflow" horzOverflow="overflow" vert="horz" wrap="square" lIns="91440" tIns="45720" rIns="91440" bIns="45720" numCol="1" spcCol="0" rtlCol="0" fromWordArt="0" anchor="t" anchorCtr="0" forceAA="0" compatLnSpc="0">
            <a:normAutofit/>
          </a:bodyPr>
          <a:lstStyle>
            <a:lvl1pPr marL="0" indent="0" algn="ctr" defTabSz="914400">
              <a:lnSpc>
                <a:spcPct val="90000"/>
              </a:lnSpc>
              <a:spcBef>
                <a:spcPts val="1000"/>
              </a:spcBef>
              <a:buFont typeface="Arial"/>
              <a:buNone/>
              <a:defRPr sz="2400">
                <a:solidFill>
                  <a:schemeClr val="tx1"/>
                </a:solidFill>
                <a:latin typeface="+mn-lt"/>
                <a:ea typeface="+mn-ea"/>
                <a:cs typeface="+mn-cs"/>
              </a:defRPr>
            </a:lvl1pPr>
            <a:lvl2pPr marL="457200" indent="0" algn="ctr" defTabSz="914400">
              <a:lnSpc>
                <a:spcPct val="90000"/>
              </a:lnSpc>
              <a:spcBef>
                <a:spcPts val="500"/>
              </a:spcBef>
              <a:buFont typeface="Arial"/>
              <a:buNone/>
              <a:defRPr sz="2000">
                <a:solidFill>
                  <a:schemeClr val="tx1"/>
                </a:solidFill>
                <a:latin typeface="+mn-lt"/>
                <a:ea typeface="+mn-ea"/>
                <a:cs typeface="+mn-cs"/>
              </a:defRPr>
            </a:lvl2pPr>
            <a:lvl3pPr marL="914400" indent="0" algn="ctr" defTabSz="914400">
              <a:lnSpc>
                <a:spcPct val="90000"/>
              </a:lnSpc>
              <a:spcBef>
                <a:spcPts val="500"/>
              </a:spcBef>
              <a:buFont typeface="Arial"/>
              <a:buNone/>
              <a:defRPr sz="1800">
                <a:solidFill>
                  <a:schemeClr val="tx1"/>
                </a:solidFill>
                <a:latin typeface="+mn-lt"/>
                <a:ea typeface="+mn-ea"/>
                <a:cs typeface="+mn-cs"/>
              </a:defRPr>
            </a:lvl3pPr>
            <a:lvl4pPr marL="1371600" indent="0" algn="ctr" defTabSz="914400">
              <a:lnSpc>
                <a:spcPct val="90000"/>
              </a:lnSpc>
              <a:spcBef>
                <a:spcPts val="500"/>
              </a:spcBef>
              <a:buFont typeface="Arial"/>
              <a:buNone/>
              <a:defRPr sz="1600">
                <a:solidFill>
                  <a:schemeClr val="tx1"/>
                </a:solidFill>
                <a:latin typeface="+mn-lt"/>
                <a:ea typeface="+mn-ea"/>
                <a:cs typeface="+mn-cs"/>
              </a:defRPr>
            </a:lvl4pPr>
            <a:lvl5pPr marL="1828800" indent="0" algn="ctr" defTabSz="914400">
              <a:lnSpc>
                <a:spcPct val="90000"/>
              </a:lnSpc>
              <a:spcBef>
                <a:spcPts val="500"/>
              </a:spcBef>
              <a:buFont typeface="Arial"/>
              <a:buNone/>
              <a:defRPr sz="1600">
                <a:solidFill>
                  <a:schemeClr val="tx1"/>
                </a:solidFill>
                <a:latin typeface="+mn-lt"/>
                <a:ea typeface="+mn-ea"/>
                <a:cs typeface="+mn-cs"/>
              </a:defRPr>
            </a:lvl5pPr>
            <a:lvl6pPr marL="2286000" indent="0" algn="ctr" defTabSz="914400">
              <a:lnSpc>
                <a:spcPct val="90000"/>
              </a:lnSpc>
              <a:spcBef>
                <a:spcPts val="500"/>
              </a:spcBef>
              <a:buFont typeface="Arial"/>
              <a:buNone/>
              <a:defRPr sz="1600">
                <a:solidFill>
                  <a:schemeClr val="tx1"/>
                </a:solidFill>
                <a:latin typeface="+mn-lt"/>
                <a:ea typeface="+mn-ea"/>
                <a:cs typeface="+mn-cs"/>
              </a:defRPr>
            </a:lvl6pPr>
            <a:lvl7pPr marL="2743200" indent="0" algn="ctr" defTabSz="914400">
              <a:lnSpc>
                <a:spcPct val="90000"/>
              </a:lnSpc>
              <a:spcBef>
                <a:spcPts val="500"/>
              </a:spcBef>
              <a:buFont typeface="Arial"/>
              <a:buNone/>
              <a:defRPr sz="1600">
                <a:solidFill>
                  <a:schemeClr val="tx1"/>
                </a:solidFill>
                <a:latin typeface="+mn-lt"/>
                <a:ea typeface="+mn-ea"/>
                <a:cs typeface="+mn-cs"/>
              </a:defRPr>
            </a:lvl7pPr>
            <a:lvl8pPr marL="3200400" indent="0" algn="ctr" defTabSz="914400">
              <a:lnSpc>
                <a:spcPct val="90000"/>
              </a:lnSpc>
              <a:spcBef>
                <a:spcPts val="500"/>
              </a:spcBef>
              <a:buFont typeface="Arial"/>
              <a:buNone/>
              <a:defRPr sz="1600">
                <a:solidFill>
                  <a:schemeClr val="tx1"/>
                </a:solidFill>
                <a:latin typeface="+mn-lt"/>
                <a:ea typeface="+mn-ea"/>
                <a:cs typeface="+mn-cs"/>
              </a:defRPr>
            </a:lvl8pPr>
            <a:lvl9pPr marL="3657600" indent="0" algn="ctr" defTabSz="914400">
              <a:lnSpc>
                <a:spcPct val="90000"/>
              </a:lnSpc>
              <a:spcBef>
                <a:spcPts val="500"/>
              </a:spcBef>
              <a:buFont typeface="Arial"/>
              <a:buNone/>
              <a:defRPr sz="1600">
                <a:solidFill>
                  <a:schemeClr val="tx1"/>
                </a:solidFill>
                <a:latin typeface="+mn-lt"/>
                <a:ea typeface="+mn-ea"/>
                <a:cs typeface="+mn-cs"/>
              </a:defRPr>
            </a:lvl9pPr>
          </a:lstStyle>
          <a:p>
            <a:pPr marL="342900" indent="-342900" algn="l">
              <a:buFont typeface="Arial"/>
              <a:buChar char="•"/>
              <a:defRPr/>
            </a:pPr>
            <a:r>
              <a:rPr lang="de-DE" sz="2600">
                <a:solidFill>
                  <a:schemeClr val="bg1"/>
                </a:solidFill>
                <a:latin typeface="Calibri"/>
                <a:ea typeface="Calibri"/>
                <a:cs typeface="Times New Roman"/>
              </a:rPr>
              <a:t>Unterstützung der Erziehungspartnerschaft</a:t>
            </a:r>
            <a:br>
              <a:rPr lang="de-DE" sz="2600">
                <a:solidFill>
                  <a:schemeClr val="bg1"/>
                </a:solidFill>
                <a:latin typeface="Calibri"/>
                <a:ea typeface="Calibri"/>
                <a:cs typeface="Times New Roman"/>
              </a:rPr>
            </a:br>
            <a:r>
              <a:rPr lang="de-DE" sz="2600">
                <a:solidFill>
                  <a:schemeClr val="bg1"/>
                </a:solidFill>
                <a:latin typeface="Calibri"/>
                <a:ea typeface="Calibri"/>
                <a:cs typeface="Times New Roman"/>
              </a:rPr>
              <a:t>mit Eltern bei Lern- und Arbeitsprozessen</a:t>
            </a:r>
            <a:endParaRPr/>
          </a:p>
          <a:p>
            <a:pPr algn="l">
              <a:defRPr/>
            </a:pPr>
            <a:endParaRPr lang="de-DE" sz="2200">
              <a:solidFill>
                <a:schemeClr val="bg1"/>
              </a:solidFill>
              <a:latin typeface="Calibri"/>
              <a:ea typeface="Calibri"/>
              <a:cs typeface="Times New Roman"/>
            </a:endParaRPr>
          </a:p>
          <a:p>
            <a:pPr>
              <a:defRPr/>
            </a:pPr>
            <a:endParaRPr lang="de-DE"/>
          </a:p>
        </p:txBody>
      </p:sp>
      <p:grpSp>
        <p:nvGrpSpPr>
          <p:cNvPr id="10" name="Gruppieren 9"/>
          <p:cNvGrpSpPr/>
          <p:nvPr/>
        </p:nvGrpSpPr>
        <p:grpSpPr bwMode="auto">
          <a:xfrm>
            <a:off x="7920990" y="1309038"/>
            <a:ext cx="3630853" cy="4239923"/>
            <a:chOff x="7485830" y="204675"/>
            <a:chExt cx="4237463" cy="4596818"/>
          </a:xfrm>
        </p:grpSpPr>
        <p:pic>
          <p:nvPicPr>
            <p:cNvPr id="11" name="Grafik 10"/>
            <p:cNvPicPr>
              <a:picLocks noChangeAspect="1"/>
            </p:cNvPicPr>
            <p:nvPr/>
          </p:nvPicPr>
          <p:blipFill>
            <a:blip r:embed="rId4"/>
            <a:stretch/>
          </p:blipFill>
          <p:spPr bwMode="auto">
            <a:xfrm>
              <a:off x="7485830" y="204675"/>
              <a:ext cx="4237463" cy="4237463"/>
            </a:xfrm>
            <a:prstGeom prst="rect">
              <a:avLst/>
            </a:prstGeom>
          </p:spPr>
        </p:pic>
        <p:sp>
          <p:nvSpPr>
            <p:cNvPr id="16" name="Rechteck 15"/>
            <p:cNvSpPr/>
            <p:nvPr/>
          </p:nvSpPr>
          <p:spPr bwMode="auto">
            <a:xfrm>
              <a:off x="7485830" y="4524494"/>
              <a:ext cx="3980577" cy="276999"/>
            </a:xfrm>
            <a:prstGeom prst="rect">
              <a:avLst/>
            </a:prstGeom>
            <a:grpFill/>
          </p:spPr>
          <p:txBody>
            <a:bodyPr wrap="none">
              <a:spAutoFit/>
            </a:bodyPr>
            <a:lstStyle/>
            <a:p>
              <a:pPr>
                <a:defRPr/>
              </a:pPr>
              <a:r>
                <a:rPr lang="de-DE" sz="1200">
                  <a:solidFill>
                    <a:schemeClr val="bg1"/>
                  </a:solidFill>
                </a:rPr>
                <a:t>iStock.com/Irina_Strelnikova, Oksana Latysheva, SpicyTruffel</a:t>
              </a:r>
              <a:endParaRPr/>
            </a:p>
          </p:txBody>
        </p:sp>
      </p:grpSp>
    </p:spTree>
  </p:cSld>
  <p:clrMapOvr>
    <a:masterClrMapping/>
  </p:clrMapOvr>
  <mc:AlternateContent xmlns:mc="http://schemas.openxmlformats.org/markup-compatibility/2006">
    <mc:Choice xmlns:p159="http://schemas.microsoft.com/office/powerpoint/2015/09/main" xmlns:p14="http://schemas.microsoft.com/office/powerpoint/2010/main" Requires="p159">
      <p:transition p14:dur="2000" advClick="1"/>
    </mc:Choice>
    <mc:Fallback>
      <p:transition advClick="1"/>
    </mc:Fallback>
  </mc:AlternateContent>
</p:sld>
</file>

<file path=ppt/slides/slide21.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p:cNvGrpSpPr/>
        <p:nvPr/>
      </p:nvGrpSpPr>
      <p:grpSpPr bwMode="auto">
        <a:xfrm>
          <a:off x="0" y="0"/>
          <a:ext cx="0" cy="0"/>
          <a:chOff x="0" y="0"/>
          <a:chExt cx="0" cy="0"/>
        </a:xfrm>
      </p:grpSpPr>
      <p:sp>
        <p:nvSpPr>
          <p:cNvPr id="8" name="Inhaltsplatzhalter 2"/>
          <p:cNvSpPr txBox="1"/>
          <p:nvPr/>
        </p:nvSpPr>
        <p:spPr bwMode="auto">
          <a:xfrm>
            <a:off x="838198" y="2093252"/>
            <a:ext cx="8244018" cy="4239923"/>
          </a:xfrm>
          <a:prstGeom prst="rect">
            <a:avLst/>
          </a:prstGeom>
        </p:spPr>
        <p:txBody>
          <a:bodyPr vertOverflow="overflow" horzOverflow="overflow" vert="horz" wrap="square" lIns="91440" tIns="45720" rIns="91440" bIns="45720" numCol="1" spcCol="0" rtlCol="0" fromWordArt="0" anchor="t" anchorCtr="0" forceAA="0" compatLnSpc="0">
            <a:normAutofit/>
          </a:bodyPr>
          <a:lstStyle>
            <a:lvl1pPr marL="0" indent="0" algn="ctr" defTabSz="914400">
              <a:lnSpc>
                <a:spcPct val="90000"/>
              </a:lnSpc>
              <a:spcBef>
                <a:spcPts val="1000"/>
              </a:spcBef>
              <a:buFont typeface="Arial"/>
              <a:buNone/>
              <a:defRPr sz="2400">
                <a:solidFill>
                  <a:schemeClr val="tx1"/>
                </a:solidFill>
                <a:latin typeface="+mn-lt"/>
                <a:ea typeface="+mn-ea"/>
                <a:cs typeface="+mn-cs"/>
              </a:defRPr>
            </a:lvl1pPr>
            <a:lvl2pPr marL="457200" indent="0" algn="ctr" defTabSz="914400">
              <a:lnSpc>
                <a:spcPct val="90000"/>
              </a:lnSpc>
              <a:spcBef>
                <a:spcPts val="500"/>
              </a:spcBef>
              <a:buFont typeface="Arial"/>
              <a:buNone/>
              <a:defRPr sz="2000">
                <a:solidFill>
                  <a:schemeClr val="tx1"/>
                </a:solidFill>
                <a:latin typeface="+mn-lt"/>
                <a:ea typeface="+mn-ea"/>
                <a:cs typeface="+mn-cs"/>
              </a:defRPr>
            </a:lvl2pPr>
            <a:lvl3pPr marL="914400" indent="0" algn="ctr" defTabSz="914400">
              <a:lnSpc>
                <a:spcPct val="90000"/>
              </a:lnSpc>
              <a:spcBef>
                <a:spcPts val="500"/>
              </a:spcBef>
              <a:buFont typeface="Arial"/>
              <a:buNone/>
              <a:defRPr sz="1800">
                <a:solidFill>
                  <a:schemeClr val="tx1"/>
                </a:solidFill>
                <a:latin typeface="+mn-lt"/>
                <a:ea typeface="+mn-ea"/>
                <a:cs typeface="+mn-cs"/>
              </a:defRPr>
            </a:lvl3pPr>
            <a:lvl4pPr marL="1371600" indent="0" algn="ctr" defTabSz="914400">
              <a:lnSpc>
                <a:spcPct val="90000"/>
              </a:lnSpc>
              <a:spcBef>
                <a:spcPts val="500"/>
              </a:spcBef>
              <a:buFont typeface="Arial"/>
              <a:buNone/>
              <a:defRPr sz="1600">
                <a:solidFill>
                  <a:schemeClr val="tx1"/>
                </a:solidFill>
                <a:latin typeface="+mn-lt"/>
                <a:ea typeface="+mn-ea"/>
                <a:cs typeface="+mn-cs"/>
              </a:defRPr>
            </a:lvl4pPr>
            <a:lvl5pPr marL="1828800" indent="0" algn="ctr" defTabSz="914400">
              <a:lnSpc>
                <a:spcPct val="90000"/>
              </a:lnSpc>
              <a:spcBef>
                <a:spcPts val="500"/>
              </a:spcBef>
              <a:buFont typeface="Arial"/>
              <a:buNone/>
              <a:defRPr sz="1600">
                <a:solidFill>
                  <a:schemeClr val="tx1"/>
                </a:solidFill>
                <a:latin typeface="+mn-lt"/>
                <a:ea typeface="+mn-ea"/>
                <a:cs typeface="+mn-cs"/>
              </a:defRPr>
            </a:lvl5pPr>
            <a:lvl6pPr marL="2286000" indent="0" algn="ctr" defTabSz="914400">
              <a:lnSpc>
                <a:spcPct val="90000"/>
              </a:lnSpc>
              <a:spcBef>
                <a:spcPts val="500"/>
              </a:spcBef>
              <a:buFont typeface="Arial"/>
              <a:buNone/>
              <a:defRPr sz="1600">
                <a:solidFill>
                  <a:schemeClr val="tx1"/>
                </a:solidFill>
                <a:latin typeface="+mn-lt"/>
                <a:ea typeface="+mn-ea"/>
                <a:cs typeface="+mn-cs"/>
              </a:defRPr>
            </a:lvl6pPr>
            <a:lvl7pPr marL="2743200" indent="0" algn="ctr" defTabSz="914400">
              <a:lnSpc>
                <a:spcPct val="90000"/>
              </a:lnSpc>
              <a:spcBef>
                <a:spcPts val="500"/>
              </a:spcBef>
              <a:buFont typeface="Arial"/>
              <a:buNone/>
              <a:defRPr sz="1600">
                <a:solidFill>
                  <a:schemeClr val="tx1"/>
                </a:solidFill>
                <a:latin typeface="+mn-lt"/>
                <a:ea typeface="+mn-ea"/>
                <a:cs typeface="+mn-cs"/>
              </a:defRPr>
            </a:lvl7pPr>
            <a:lvl8pPr marL="3200400" indent="0" algn="ctr" defTabSz="914400">
              <a:lnSpc>
                <a:spcPct val="90000"/>
              </a:lnSpc>
              <a:spcBef>
                <a:spcPts val="500"/>
              </a:spcBef>
              <a:buFont typeface="Arial"/>
              <a:buNone/>
              <a:defRPr sz="1600">
                <a:solidFill>
                  <a:schemeClr val="tx1"/>
                </a:solidFill>
                <a:latin typeface="+mn-lt"/>
                <a:ea typeface="+mn-ea"/>
                <a:cs typeface="+mn-cs"/>
              </a:defRPr>
            </a:lvl8pPr>
            <a:lvl9pPr marL="3657600" indent="0" algn="ctr" defTabSz="914400">
              <a:lnSpc>
                <a:spcPct val="90000"/>
              </a:lnSpc>
              <a:spcBef>
                <a:spcPts val="500"/>
              </a:spcBef>
              <a:buFont typeface="Arial"/>
              <a:buNone/>
              <a:defRPr sz="1600">
                <a:solidFill>
                  <a:schemeClr val="tx1"/>
                </a:solidFill>
                <a:latin typeface="+mn-lt"/>
                <a:ea typeface="+mn-ea"/>
                <a:cs typeface="+mn-cs"/>
              </a:defRPr>
            </a:lvl9pPr>
          </a:lstStyle>
          <a:p>
            <a:pPr>
              <a:defRPr/>
            </a:pPr>
            <a:endParaRPr lang="de-DE" sz="2200">
              <a:latin typeface="Calibri"/>
              <a:ea typeface="Calibri"/>
              <a:cs typeface="Times New Roman"/>
            </a:endParaRPr>
          </a:p>
          <a:p>
            <a:pPr>
              <a:defRPr/>
            </a:pPr>
            <a:endParaRPr lang="de-DE"/>
          </a:p>
        </p:txBody>
      </p:sp>
      <p:sp>
        <p:nvSpPr>
          <p:cNvPr id="9" name="Titel 1"/>
          <p:cNvSpPr txBox="1"/>
          <p:nvPr/>
        </p:nvSpPr>
        <p:spPr bwMode="auto">
          <a:xfrm>
            <a:off x="737839" y="524824"/>
            <a:ext cx="10515600" cy="1325563"/>
          </a:xfrm>
          <a:prstGeom prst="rect">
            <a:avLst/>
          </a:prstGeom>
        </p:spPr>
        <p:txBody>
          <a:bodyPr vert="horz" lIns="91440" tIns="45720" rIns="91440" bIns="45720" rtlCol="0" anchor="ctr">
            <a:normAutofit/>
          </a:bodyPr>
          <a:lstStyle>
            <a:lvl1pPr algn="l" defTabSz="914400">
              <a:lnSpc>
                <a:spcPct val="90000"/>
              </a:lnSpc>
              <a:spcBef>
                <a:spcPts val="0"/>
              </a:spcBef>
              <a:buNone/>
              <a:defRPr sz="4400">
                <a:solidFill>
                  <a:schemeClr val="tx1"/>
                </a:solidFill>
                <a:latin typeface="+mj-lt"/>
                <a:ea typeface="+mj-ea"/>
                <a:cs typeface="+mj-cs"/>
              </a:defRPr>
            </a:lvl1pPr>
          </a:lstStyle>
          <a:p>
            <a:pPr>
              <a:defRPr/>
            </a:pPr>
            <a:r>
              <a:rPr lang="de-DE" sz="2800" b="1">
                <a:solidFill>
                  <a:schemeClr val="bg1"/>
                </a:solidFill>
                <a:latin typeface="Calibri"/>
                <a:ea typeface="Calibri"/>
                <a:cs typeface="Calibri"/>
              </a:rPr>
              <a:t>Was sonst noch interessant sein könnte…</a:t>
            </a:r>
            <a:endParaRPr/>
          </a:p>
        </p:txBody>
      </p:sp>
      <p:pic>
        <p:nvPicPr>
          <p:cNvPr id="12" name="Grafik 11"/>
          <p:cNvPicPr>
            <a:picLocks noChangeAspect="1"/>
          </p:cNvPicPr>
          <p:nvPr/>
        </p:nvPicPr>
        <p:blipFill>
          <a:blip r:embed="rId3"/>
          <a:stretch/>
        </p:blipFill>
        <p:spPr bwMode="auto">
          <a:xfrm>
            <a:off x="9354091" y="-15"/>
            <a:ext cx="2837909" cy="1325563"/>
          </a:xfrm>
          <a:prstGeom prst="rect">
            <a:avLst/>
          </a:prstGeom>
        </p:spPr>
      </p:pic>
      <p:sp>
        <p:nvSpPr>
          <p:cNvPr id="10" name="Inhaltsplatzhalter 2"/>
          <p:cNvSpPr txBox="1"/>
          <p:nvPr/>
        </p:nvSpPr>
        <p:spPr bwMode="auto">
          <a:xfrm>
            <a:off x="838198" y="1748790"/>
            <a:ext cx="8244018" cy="4584385"/>
          </a:xfrm>
          <a:prstGeom prst="rect">
            <a:avLst/>
          </a:prstGeom>
        </p:spPr>
        <p:txBody>
          <a:bodyPr vertOverflow="overflow" horzOverflow="overflow" vert="horz" wrap="square" lIns="91440" tIns="45720" rIns="91440" bIns="45720" numCol="1" spcCol="0" rtlCol="0" fromWordArt="0" anchor="t" anchorCtr="0" forceAA="0" compatLnSpc="0">
            <a:normAutofit fontScale="92500" lnSpcReduction="20000"/>
          </a:bodyPr>
          <a:lstStyle>
            <a:lvl1pPr marL="0" indent="0" algn="ctr" defTabSz="914400">
              <a:lnSpc>
                <a:spcPct val="90000"/>
              </a:lnSpc>
              <a:spcBef>
                <a:spcPts val="1000"/>
              </a:spcBef>
              <a:buFont typeface="Arial"/>
              <a:buNone/>
              <a:defRPr sz="2400">
                <a:solidFill>
                  <a:schemeClr val="tx1"/>
                </a:solidFill>
                <a:latin typeface="+mn-lt"/>
                <a:ea typeface="+mn-ea"/>
                <a:cs typeface="+mn-cs"/>
              </a:defRPr>
            </a:lvl1pPr>
            <a:lvl2pPr marL="457200" indent="0" algn="ctr" defTabSz="914400">
              <a:lnSpc>
                <a:spcPct val="90000"/>
              </a:lnSpc>
              <a:spcBef>
                <a:spcPts val="500"/>
              </a:spcBef>
              <a:buFont typeface="Arial"/>
              <a:buNone/>
              <a:defRPr sz="2000">
                <a:solidFill>
                  <a:schemeClr val="tx1"/>
                </a:solidFill>
                <a:latin typeface="+mn-lt"/>
                <a:ea typeface="+mn-ea"/>
                <a:cs typeface="+mn-cs"/>
              </a:defRPr>
            </a:lvl2pPr>
            <a:lvl3pPr marL="914400" indent="0" algn="ctr" defTabSz="914400">
              <a:lnSpc>
                <a:spcPct val="90000"/>
              </a:lnSpc>
              <a:spcBef>
                <a:spcPts val="500"/>
              </a:spcBef>
              <a:buFont typeface="Arial"/>
              <a:buNone/>
              <a:defRPr sz="1800">
                <a:solidFill>
                  <a:schemeClr val="tx1"/>
                </a:solidFill>
                <a:latin typeface="+mn-lt"/>
                <a:ea typeface="+mn-ea"/>
                <a:cs typeface="+mn-cs"/>
              </a:defRPr>
            </a:lvl3pPr>
            <a:lvl4pPr marL="1371600" indent="0" algn="ctr" defTabSz="914400">
              <a:lnSpc>
                <a:spcPct val="90000"/>
              </a:lnSpc>
              <a:spcBef>
                <a:spcPts val="500"/>
              </a:spcBef>
              <a:buFont typeface="Arial"/>
              <a:buNone/>
              <a:defRPr sz="1600">
                <a:solidFill>
                  <a:schemeClr val="tx1"/>
                </a:solidFill>
                <a:latin typeface="+mn-lt"/>
                <a:ea typeface="+mn-ea"/>
                <a:cs typeface="+mn-cs"/>
              </a:defRPr>
            </a:lvl4pPr>
            <a:lvl5pPr marL="1828800" indent="0" algn="ctr" defTabSz="914400">
              <a:lnSpc>
                <a:spcPct val="90000"/>
              </a:lnSpc>
              <a:spcBef>
                <a:spcPts val="500"/>
              </a:spcBef>
              <a:buFont typeface="Arial"/>
              <a:buNone/>
              <a:defRPr sz="1600">
                <a:solidFill>
                  <a:schemeClr val="tx1"/>
                </a:solidFill>
                <a:latin typeface="+mn-lt"/>
                <a:ea typeface="+mn-ea"/>
                <a:cs typeface="+mn-cs"/>
              </a:defRPr>
            </a:lvl5pPr>
            <a:lvl6pPr marL="2286000" indent="0" algn="ctr" defTabSz="914400">
              <a:lnSpc>
                <a:spcPct val="90000"/>
              </a:lnSpc>
              <a:spcBef>
                <a:spcPts val="500"/>
              </a:spcBef>
              <a:buFont typeface="Arial"/>
              <a:buNone/>
              <a:defRPr sz="1600">
                <a:solidFill>
                  <a:schemeClr val="tx1"/>
                </a:solidFill>
                <a:latin typeface="+mn-lt"/>
                <a:ea typeface="+mn-ea"/>
                <a:cs typeface="+mn-cs"/>
              </a:defRPr>
            </a:lvl6pPr>
            <a:lvl7pPr marL="2743200" indent="0" algn="ctr" defTabSz="914400">
              <a:lnSpc>
                <a:spcPct val="90000"/>
              </a:lnSpc>
              <a:spcBef>
                <a:spcPts val="500"/>
              </a:spcBef>
              <a:buFont typeface="Arial"/>
              <a:buNone/>
              <a:defRPr sz="1600">
                <a:solidFill>
                  <a:schemeClr val="tx1"/>
                </a:solidFill>
                <a:latin typeface="+mn-lt"/>
                <a:ea typeface="+mn-ea"/>
                <a:cs typeface="+mn-cs"/>
              </a:defRPr>
            </a:lvl7pPr>
            <a:lvl8pPr marL="3200400" indent="0" algn="ctr" defTabSz="914400">
              <a:lnSpc>
                <a:spcPct val="90000"/>
              </a:lnSpc>
              <a:spcBef>
                <a:spcPts val="500"/>
              </a:spcBef>
              <a:buFont typeface="Arial"/>
              <a:buNone/>
              <a:defRPr sz="1600">
                <a:solidFill>
                  <a:schemeClr val="tx1"/>
                </a:solidFill>
                <a:latin typeface="+mn-lt"/>
                <a:ea typeface="+mn-ea"/>
                <a:cs typeface="+mn-cs"/>
              </a:defRPr>
            </a:lvl8pPr>
            <a:lvl9pPr marL="3657600" indent="0" algn="ctr" defTabSz="914400">
              <a:lnSpc>
                <a:spcPct val="90000"/>
              </a:lnSpc>
              <a:spcBef>
                <a:spcPts val="500"/>
              </a:spcBef>
              <a:buFont typeface="Arial"/>
              <a:buNone/>
              <a:defRPr sz="1600">
                <a:solidFill>
                  <a:schemeClr val="tx1"/>
                </a:solidFill>
                <a:latin typeface="+mn-lt"/>
                <a:ea typeface="+mn-ea"/>
                <a:cs typeface="+mn-cs"/>
              </a:defRPr>
            </a:lvl9pPr>
          </a:lstStyle>
          <a:p>
            <a:pPr marL="342900" indent="-342900" algn="l">
              <a:buFont typeface="Arial"/>
              <a:buChar char="•"/>
              <a:defRPr/>
            </a:pPr>
            <a:r>
              <a:rPr lang="de-DE" sz="2200">
                <a:solidFill>
                  <a:schemeClr val="bg1"/>
                </a:solidFill>
                <a:ea typeface="Calibri"/>
                <a:cs typeface="Times New Roman"/>
              </a:rPr>
              <a:t>Fortbildungsangebot für eine 1:1-Ausstattung:</a:t>
            </a:r>
            <a:endParaRPr/>
          </a:p>
          <a:p>
            <a:pPr marL="800100" lvl="1" indent="-342900" algn="l">
              <a:buFont typeface="Arial"/>
              <a:buChar char="•"/>
              <a:defRPr/>
            </a:pPr>
            <a:r>
              <a:rPr lang="de-DE" sz="1800">
                <a:solidFill>
                  <a:schemeClr val="bg1"/>
                </a:solidFill>
                <a:ea typeface="Calibri"/>
                <a:cs typeface="Times New Roman"/>
              </a:rPr>
              <a:t>Mittelschulen:  </a:t>
            </a:r>
            <a:r>
              <a:rPr lang="de-DE" sz="1800" u="sng">
                <a:solidFill>
                  <a:schemeClr val="bg1"/>
                </a:solidFill>
                <a:ea typeface="Calibri"/>
                <a:cs typeface="Times New Roman"/>
                <a:hlinkClick r:id="rId4" tooltip="https://alp.dillingen.de/fileadmin/user_upload/Themen/Stabsstelle/2024-25-1_dSdZ-Mittelschule.pdf"/>
              </a:rPr>
              <a:t>https://alp.dillingen.de/fileadmin/user_upload/Themen/Stabsstelle/2024-25-1_dSdZ-Mittelschule.pdf</a:t>
            </a:r>
            <a:r>
              <a:rPr lang="de-DE" sz="1800">
                <a:solidFill>
                  <a:schemeClr val="bg1"/>
                </a:solidFill>
                <a:ea typeface="Calibri"/>
                <a:cs typeface="Times New Roman"/>
              </a:rPr>
              <a:t> </a:t>
            </a:r>
            <a:endParaRPr/>
          </a:p>
          <a:p>
            <a:pPr marL="800100" lvl="1" indent="-342900" algn="l">
              <a:buFont typeface="Arial"/>
              <a:buChar char="•"/>
              <a:defRPr/>
            </a:pPr>
            <a:r>
              <a:rPr lang="de-DE" sz="1800">
                <a:solidFill>
                  <a:schemeClr val="bg1"/>
                </a:solidFill>
                <a:ea typeface="Calibri"/>
                <a:cs typeface="Times New Roman"/>
              </a:rPr>
              <a:t>Wirtschaftsschule: </a:t>
            </a:r>
            <a:r>
              <a:rPr lang="de-DE" sz="1800" u="sng">
                <a:solidFill>
                  <a:schemeClr val="bg1"/>
                </a:solidFill>
                <a:ea typeface="Calibri"/>
                <a:cs typeface="Times New Roman"/>
                <a:hlinkClick r:id="rId5" tooltip="https://alp.dillingen.de/fileadmin/user_upload/Themen/Stabsstelle/2024-25-1_dSdZ-Wirtschaftsschule.pdf"/>
              </a:rPr>
              <a:t>https://alp.dillingen.de/fileadmin/user_upload/Themen/Stabsstelle/2024-25-1_dSdZ-Wirtschaftsschule.pdf</a:t>
            </a:r>
            <a:r>
              <a:rPr lang="de-DE" sz="1800">
                <a:solidFill>
                  <a:schemeClr val="bg1"/>
                </a:solidFill>
                <a:ea typeface="Calibri"/>
                <a:cs typeface="Times New Roman"/>
              </a:rPr>
              <a:t> </a:t>
            </a:r>
            <a:endParaRPr/>
          </a:p>
          <a:p>
            <a:pPr marL="800100" lvl="1" indent="-342900" algn="l">
              <a:buFont typeface="Arial"/>
              <a:buChar char="•"/>
              <a:defRPr/>
            </a:pPr>
            <a:r>
              <a:rPr lang="de-DE" sz="1800">
                <a:solidFill>
                  <a:schemeClr val="bg1"/>
                </a:solidFill>
                <a:ea typeface="Calibri"/>
                <a:cs typeface="Times New Roman"/>
              </a:rPr>
              <a:t>Realschule: </a:t>
            </a:r>
            <a:r>
              <a:rPr lang="de-DE" sz="1800" u="sng">
                <a:ea typeface="Calibri"/>
                <a:cs typeface="Times New Roman"/>
                <a:hlinkClick r:id="rId6" tooltip="https://alp.dillingen.de/fileadmin/user_upload/Themen/Stabsstelle/2024-25-1_dSdZ-Realschule.pdf"/>
              </a:rPr>
              <a:t>https://alp.dillingen.de/fileadmin/user_upload/Themen/Stabsstelle/2024-25-1_dSdZ-Realschule.pdf</a:t>
            </a:r>
            <a:r>
              <a:rPr lang="de-DE" sz="1800">
                <a:ea typeface="Calibri"/>
                <a:cs typeface="Times New Roman"/>
              </a:rPr>
              <a:t> </a:t>
            </a:r>
            <a:endParaRPr/>
          </a:p>
          <a:p>
            <a:pPr marL="800100" lvl="1" indent="-342900" algn="l">
              <a:buFont typeface="Arial"/>
              <a:buChar char="•"/>
              <a:defRPr/>
            </a:pPr>
            <a:r>
              <a:rPr lang="de-DE" sz="1800">
                <a:solidFill>
                  <a:schemeClr val="bg1"/>
                </a:solidFill>
                <a:ea typeface="Calibri"/>
                <a:cs typeface="Times New Roman"/>
              </a:rPr>
              <a:t>Gymnasium: </a:t>
            </a:r>
            <a:r>
              <a:rPr lang="de-DE" sz="1800" u="sng">
                <a:ea typeface="Calibri"/>
                <a:cs typeface="Times New Roman"/>
                <a:hlinkClick r:id="rId7" tooltip="https://alp.dillingen.de/fileadmin/user_upload/Themen/Stabsstelle/2024-25-1_dSdZ-Gymnasium.pdf"/>
              </a:rPr>
              <a:t>https://alp.dillingen.de/fileadmin/user_upload/Themen/Stabsstelle/2024-25-1_dSdZ-Gymnasium.pdf</a:t>
            </a:r>
            <a:r>
              <a:rPr lang="de-DE" sz="1800">
                <a:ea typeface="Calibri"/>
                <a:cs typeface="Times New Roman"/>
              </a:rPr>
              <a:t> </a:t>
            </a:r>
            <a:endParaRPr/>
          </a:p>
          <a:p>
            <a:pPr marL="342900" indent="-342900" algn="l">
              <a:buFont typeface="Arial"/>
              <a:buChar char="•"/>
              <a:defRPr/>
            </a:pPr>
            <a:endParaRPr lang="de-DE" sz="2200">
              <a:latin typeface="Calibri"/>
              <a:ea typeface="Calibri"/>
              <a:cs typeface="Times New Roman"/>
            </a:endParaRPr>
          </a:p>
          <a:p>
            <a:pPr marL="342900" indent="-342900" algn="l">
              <a:buFont typeface="Arial"/>
              <a:buChar char="•"/>
              <a:defRPr/>
            </a:pPr>
            <a:r>
              <a:rPr lang="de-DE" sz="2200">
                <a:solidFill>
                  <a:schemeClr val="bg1"/>
                </a:solidFill>
                <a:latin typeface="Calibri"/>
                <a:ea typeface="Calibri"/>
                <a:cs typeface="Times New Roman"/>
              </a:rPr>
              <a:t>Zahlreiche weitere Unterstützungsangebote:</a:t>
            </a:r>
            <a:endParaRPr/>
          </a:p>
          <a:p>
            <a:pPr marL="742950" lvl="1" indent="-285750" algn="l">
              <a:buFont typeface="Arial"/>
              <a:buChar char="•"/>
              <a:defRPr/>
            </a:pPr>
            <a:r>
              <a:rPr lang="de-DE" sz="2200">
                <a:solidFill>
                  <a:schemeClr val="bg1"/>
                </a:solidFill>
                <a:latin typeface="Calibri"/>
                <a:ea typeface="Calibri"/>
                <a:cs typeface="Times New Roman"/>
              </a:rPr>
              <a:t>EU-Initiative klicksafe</a:t>
            </a:r>
            <a:br>
              <a:rPr lang="de-DE" sz="2200">
                <a:solidFill>
                  <a:schemeClr val="bg1"/>
                </a:solidFill>
                <a:latin typeface="Calibri"/>
                <a:ea typeface="Calibri"/>
                <a:cs typeface="Times New Roman"/>
              </a:rPr>
            </a:br>
            <a:r>
              <a:rPr lang="de-DE" sz="2200" u="sng">
                <a:ea typeface="Calibri"/>
                <a:cs typeface="Times New Roman"/>
                <a:hlinkClick r:id="rId8" tooltip="https://www.klicksafe.de/"/>
              </a:rPr>
              <a:t>https://www.klicksafe.de/</a:t>
            </a:r>
            <a:endParaRPr lang="de-DE" sz="2200">
              <a:ea typeface="Calibri"/>
              <a:cs typeface="Times New Roman"/>
            </a:endParaRPr>
          </a:p>
          <a:p>
            <a:pPr marL="742950" lvl="1" indent="-285750" algn="l">
              <a:buFont typeface="Arial"/>
              <a:buChar char="•"/>
              <a:defRPr/>
            </a:pPr>
            <a:r>
              <a:rPr lang="de-DE" sz="2200">
                <a:solidFill>
                  <a:schemeClr val="bg1"/>
                </a:solidFill>
                <a:ea typeface="Calibri"/>
                <a:cs typeface="Times New Roman"/>
              </a:rPr>
              <a:t>Initiative SCHAU HIN!</a:t>
            </a:r>
            <a:br>
              <a:rPr lang="de-DE" sz="2200">
                <a:solidFill>
                  <a:schemeClr val="bg1"/>
                </a:solidFill>
                <a:ea typeface="Calibri"/>
                <a:cs typeface="Times New Roman"/>
              </a:rPr>
            </a:br>
            <a:r>
              <a:rPr lang="de-DE" sz="2200" u="sng">
                <a:ea typeface="Calibri"/>
                <a:cs typeface="Times New Roman"/>
                <a:hlinkClick r:id="rId9" tooltip="https://www.schau-hin.info/"/>
              </a:rPr>
              <a:t>https://www.schau-hin.info/</a:t>
            </a:r>
            <a:r>
              <a:rPr lang="de-DE" sz="2200">
                <a:ea typeface="Calibri"/>
                <a:cs typeface="Times New Roman"/>
              </a:rPr>
              <a:t> </a:t>
            </a:r>
            <a:endParaRPr/>
          </a:p>
          <a:p>
            <a:pPr marL="742950" lvl="1" indent="-285750" algn="l">
              <a:buFont typeface="Arial"/>
              <a:buChar char="•"/>
              <a:defRPr/>
            </a:pPr>
            <a:endParaRPr lang="de-DE" sz="1800">
              <a:latin typeface="Calibri"/>
              <a:ea typeface="Calibri"/>
              <a:cs typeface="Times New Roman"/>
            </a:endParaRPr>
          </a:p>
          <a:p>
            <a:pPr marL="342900" indent="-342900" algn="l">
              <a:buFont typeface="Arial"/>
              <a:buChar char="•"/>
              <a:defRPr/>
            </a:pPr>
            <a:endParaRPr lang="de-DE" sz="2200">
              <a:latin typeface="Calibri"/>
              <a:ea typeface="Calibri"/>
              <a:cs typeface="Times New Roman"/>
            </a:endParaRPr>
          </a:p>
          <a:p>
            <a:pPr marL="342900" indent="-342900" algn="l">
              <a:buFont typeface="Arial"/>
              <a:buChar char="•"/>
              <a:defRPr/>
            </a:pPr>
            <a:endParaRPr lang="de-DE"/>
          </a:p>
        </p:txBody>
      </p:sp>
      <p:grpSp>
        <p:nvGrpSpPr>
          <p:cNvPr id="11" name="Gruppieren 10"/>
          <p:cNvGrpSpPr/>
          <p:nvPr/>
        </p:nvGrpSpPr>
        <p:grpSpPr bwMode="auto">
          <a:xfrm>
            <a:off x="8510131" y="2321297"/>
            <a:ext cx="3211135" cy="3906551"/>
            <a:chOff x="7835705" y="-329429"/>
            <a:chExt cx="4550556" cy="5113993"/>
          </a:xfrm>
        </p:grpSpPr>
        <p:pic>
          <p:nvPicPr>
            <p:cNvPr id="16" name="Grafik 15"/>
            <p:cNvPicPr>
              <a:picLocks noChangeAspect="1"/>
            </p:cNvPicPr>
            <p:nvPr/>
          </p:nvPicPr>
          <p:blipFill>
            <a:blip r:embed="rId10"/>
            <a:stretch/>
          </p:blipFill>
          <p:spPr bwMode="auto">
            <a:xfrm>
              <a:off x="8066123" y="-329429"/>
              <a:ext cx="4237463" cy="4237463"/>
            </a:xfrm>
            <a:prstGeom prst="rect">
              <a:avLst/>
            </a:prstGeom>
          </p:spPr>
        </p:pic>
        <p:sp>
          <p:nvSpPr>
            <p:cNvPr id="17" name="Rechteck 16"/>
            <p:cNvSpPr/>
            <p:nvPr/>
          </p:nvSpPr>
          <p:spPr bwMode="auto">
            <a:xfrm>
              <a:off x="7835705" y="4180207"/>
              <a:ext cx="4550556" cy="604357"/>
            </a:xfrm>
            <a:prstGeom prst="rect">
              <a:avLst/>
            </a:prstGeom>
            <a:grpFill/>
          </p:spPr>
          <p:txBody>
            <a:bodyPr wrap="none">
              <a:spAutoFit/>
            </a:bodyPr>
            <a:lstStyle/>
            <a:p>
              <a:pPr>
                <a:defRPr/>
              </a:pPr>
              <a:r>
                <a:rPr lang="de-DE" sz="1200">
                  <a:solidFill>
                    <a:schemeClr val="bg1"/>
                  </a:solidFill>
                </a:rPr>
                <a:t>iStock.com/Irina_Strelnikova, Oksana Latysheva,</a:t>
              </a:r>
              <a:br>
                <a:rPr lang="de-DE" sz="1200">
                  <a:solidFill>
                    <a:schemeClr val="bg1"/>
                  </a:solidFill>
                </a:rPr>
              </a:br>
              <a:r>
                <a:rPr lang="de-DE" sz="1200">
                  <a:solidFill>
                    <a:schemeClr val="bg1"/>
                  </a:solidFill>
                </a:rPr>
                <a:t> SpicyTruffel</a:t>
              </a:r>
              <a:endParaRPr/>
            </a:p>
          </p:txBody>
        </p:sp>
      </p:grpSp>
    </p:spTree>
  </p:cSld>
  <p:clrMapOvr>
    <a:masterClrMapping/>
  </p:clrMapOvr>
  <mc:AlternateContent xmlns:mc="http://schemas.openxmlformats.org/markup-compatibility/2006">
    <mc:Choice xmlns:p159="http://schemas.microsoft.com/office/powerpoint/2015/09/main" xmlns:p14="http://schemas.microsoft.com/office/powerpoint/2010/main" Requires="p159">
      <p:transition p14:dur="2000" advClick="1"/>
    </mc:Choice>
    <mc:Fallback>
      <p:transition advClick="1"/>
    </mc:Fallback>
  </mc:AlternateContent>
</p:sld>
</file>

<file path=ppt/slides/slide3.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p:cNvGrpSpPr/>
        <p:nvPr/>
      </p:nvGrpSpPr>
      <p:grpSpPr bwMode="auto">
        <a:xfrm>
          <a:off x="0" y="0"/>
          <a:ext cx="0" cy="0"/>
          <a:chOff x="0" y="0"/>
          <a:chExt cx="0" cy="0"/>
        </a:xfrm>
      </p:grpSpPr>
      <p:sp>
        <p:nvSpPr>
          <p:cNvPr id="13" name="AutoShape 2"/>
          <p:cNvSpPr>
            <a:spLocks noChangeArrowheads="1" noChangeAspect="1"/>
          </p:cNvSpPr>
          <p:nvPr/>
        </p:nvSpPr>
        <p:spPr bwMode="auto">
          <a:xfrm>
            <a:off x="7657307" y="819840"/>
            <a:ext cx="1212055" cy="1212059"/>
          </a:xfrm>
          <a:prstGeom prst="rect">
            <a:avLst/>
          </a:prstGeom>
          <a:noFill/>
        </p:spPr>
        <p:txBody>
          <a:bodyPr vert="horz" wrap="square" lIns="91440" tIns="45720" rIns="91440" bIns="45720" numCol="1" anchor="t" anchorCtr="0" compatLnSpc="1">
            <a:prstTxWarp prst="textNoShape"/>
          </a:bodyPr>
          <a:lstStyle/>
          <a:p>
            <a:pPr>
              <a:defRPr/>
            </a:pPr>
            <a:endParaRPr lang="de-DE">
              <a:latin typeface="Atkinson Hyperlegible"/>
            </a:endParaRPr>
          </a:p>
        </p:txBody>
      </p:sp>
      <p:sp>
        <p:nvSpPr>
          <p:cNvPr id="14" name="AutoShape 3"/>
          <p:cNvSpPr>
            <a:spLocks noChangeArrowheads="1" noChangeAspect="1"/>
          </p:cNvSpPr>
          <p:nvPr/>
        </p:nvSpPr>
        <p:spPr bwMode="auto">
          <a:xfrm>
            <a:off x="8117682" y="819840"/>
            <a:ext cx="1212055" cy="1212059"/>
          </a:xfrm>
          <a:prstGeom prst="rect">
            <a:avLst/>
          </a:prstGeom>
          <a:noFill/>
        </p:spPr>
        <p:txBody>
          <a:bodyPr vert="horz" wrap="square" lIns="91440" tIns="45720" rIns="91440" bIns="45720" numCol="1" anchor="t" anchorCtr="0" compatLnSpc="1">
            <a:prstTxWarp prst="textNoShape"/>
          </a:bodyPr>
          <a:lstStyle/>
          <a:p>
            <a:pPr>
              <a:defRPr/>
            </a:pPr>
            <a:endParaRPr lang="de-DE"/>
          </a:p>
        </p:txBody>
      </p:sp>
      <p:sp>
        <p:nvSpPr>
          <p:cNvPr id="6" name="Textfeld 5"/>
          <p:cNvSpPr txBox="1"/>
          <p:nvPr/>
        </p:nvSpPr>
        <p:spPr bwMode="auto">
          <a:xfrm>
            <a:off x="915044" y="-1298977"/>
            <a:ext cx="2963466" cy="523220"/>
          </a:xfrm>
          <a:prstGeom prst="rect">
            <a:avLst/>
          </a:prstGeom>
          <a:noFill/>
        </p:spPr>
        <p:txBody>
          <a:bodyPr wrap="square" rtlCol="0">
            <a:spAutoFit/>
          </a:bodyPr>
          <a:lstStyle/>
          <a:p>
            <a:pPr>
              <a:defRPr/>
            </a:pPr>
            <a:r>
              <a:rPr lang="de-DE" sz="2800" b="1">
                <a:solidFill>
                  <a:schemeClr val="bg1">
                    <a:lumMod val="50000"/>
                  </a:schemeClr>
                </a:solidFill>
                <a:latin typeface="Calibri"/>
                <a:cs typeface="Calibri"/>
              </a:rPr>
              <a:t>BETEILIGTE</a:t>
            </a:r>
            <a:endParaRPr/>
          </a:p>
        </p:txBody>
      </p:sp>
      <p:sp>
        <p:nvSpPr>
          <p:cNvPr id="7" name="Textfeld 6"/>
          <p:cNvSpPr txBox="1"/>
          <p:nvPr/>
        </p:nvSpPr>
        <p:spPr bwMode="auto">
          <a:xfrm>
            <a:off x="3592253" y="-1139409"/>
            <a:ext cx="3944050" cy="954107"/>
          </a:xfrm>
          <a:prstGeom prst="rect">
            <a:avLst/>
          </a:prstGeom>
          <a:noFill/>
        </p:spPr>
        <p:txBody>
          <a:bodyPr wrap="square" rtlCol="0">
            <a:spAutoFit/>
          </a:bodyPr>
          <a:lstStyle/>
          <a:p>
            <a:pPr>
              <a:defRPr/>
            </a:pPr>
            <a:r>
              <a:rPr lang="de-DE" sz="2800" b="1">
                <a:solidFill>
                  <a:schemeClr val="bg1">
                    <a:lumMod val="50000"/>
                  </a:schemeClr>
                </a:solidFill>
                <a:latin typeface="Calibri"/>
                <a:cs typeface="Calibri"/>
              </a:rPr>
              <a:t>UNTERSTÜTZUNGS-</a:t>
            </a:r>
            <a:endParaRPr/>
          </a:p>
          <a:p>
            <a:pPr>
              <a:defRPr/>
            </a:pPr>
            <a:r>
              <a:rPr lang="de-DE" sz="2800" b="1">
                <a:solidFill>
                  <a:schemeClr val="bg1">
                    <a:lumMod val="50000"/>
                  </a:schemeClr>
                </a:solidFill>
                <a:latin typeface="Calibri"/>
                <a:cs typeface="Calibri"/>
              </a:rPr>
              <a:t>BEREICHE</a:t>
            </a:r>
            <a:endParaRPr/>
          </a:p>
        </p:txBody>
      </p:sp>
      <p:sp>
        <p:nvSpPr>
          <p:cNvPr id="49" name="Textfeld 48"/>
          <p:cNvSpPr txBox="1"/>
          <p:nvPr/>
        </p:nvSpPr>
        <p:spPr bwMode="auto">
          <a:xfrm>
            <a:off x="2192765" y="2919993"/>
            <a:ext cx="2700338" cy="307777"/>
          </a:xfrm>
          <a:prstGeom prst="rect">
            <a:avLst/>
          </a:prstGeom>
          <a:noFill/>
        </p:spPr>
        <p:txBody>
          <a:bodyPr wrap="square" rtlCol="0">
            <a:spAutoFit/>
          </a:bodyPr>
          <a:lstStyle/>
          <a:p>
            <a:pPr>
              <a:defRPr/>
            </a:pPr>
            <a:r>
              <a:rPr lang="de-DE" sz="1400">
                <a:solidFill>
                  <a:srgbClr val="00B0F0"/>
                </a:solidFill>
                <a:latin typeface="Calibri"/>
                <a:cs typeface="Calibri"/>
              </a:rPr>
              <a:t>Lernende</a:t>
            </a:r>
            <a:endParaRPr/>
          </a:p>
        </p:txBody>
      </p:sp>
      <p:sp>
        <p:nvSpPr>
          <p:cNvPr id="50" name="Textfeld 49"/>
          <p:cNvSpPr txBox="1"/>
          <p:nvPr/>
        </p:nvSpPr>
        <p:spPr bwMode="auto">
          <a:xfrm>
            <a:off x="2176724" y="4086338"/>
            <a:ext cx="2700338" cy="307777"/>
          </a:xfrm>
          <a:prstGeom prst="rect">
            <a:avLst/>
          </a:prstGeom>
          <a:noFill/>
        </p:spPr>
        <p:txBody>
          <a:bodyPr wrap="square" rtlCol="0">
            <a:spAutoFit/>
          </a:bodyPr>
          <a:lstStyle/>
          <a:p>
            <a:pPr>
              <a:defRPr/>
            </a:pPr>
            <a:r>
              <a:rPr lang="de-DE" sz="1400">
                <a:solidFill>
                  <a:srgbClr val="00B0F0"/>
                </a:solidFill>
                <a:latin typeface="Calibri"/>
                <a:cs typeface="Calibri"/>
              </a:rPr>
              <a:t>Lehrende</a:t>
            </a:r>
            <a:endParaRPr/>
          </a:p>
        </p:txBody>
      </p:sp>
      <p:sp>
        <p:nvSpPr>
          <p:cNvPr id="51" name="Textfeld 50"/>
          <p:cNvSpPr txBox="1"/>
          <p:nvPr/>
        </p:nvSpPr>
        <p:spPr bwMode="auto">
          <a:xfrm>
            <a:off x="2177238" y="5140763"/>
            <a:ext cx="2700338" cy="523220"/>
          </a:xfrm>
          <a:prstGeom prst="rect">
            <a:avLst/>
          </a:prstGeom>
          <a:noFill/>
        </p:spPr>
        <p:txBody>
          <a:bodyPr wrap="square" rtlCol="0">
            <a:spAutoFit/>
          </a:bodyPr>
          <a:lstStyle/>
          <a:p>
            <a:pPr>
              <a:defRPr/>
            </a:pPr>
            <a:r>
              <a:rPr lang="de-DE" sz="1400">
                <a:solidFill>
                  <a:srgbClr val="00B0F0"/>
                </a:solidFill>
                <a:latin typeface="Calibri"/>
                <a:cs typeface="Calibri"/>
              </a:rPr>
              <a:t>Erziehungs-</a:t>
            </a:r>
            <a:endParaRPr/>
          </a:p>
          <a:p>
            <a:pPr>
              <a:defRPr/>
            </a:pPr>
            <a:r>
              <a:rPr lang="de-DE" sz="1400">
                <a:solidFill>
                  <a:srgbClr val="00B0F0"/>
                </a:solidFill>
                <a:latin typeface="Calibri"/>
                <a:cs typeface="Calibri"/>
              </a:rPr>
              <a:t>berechtigte</a:t>
            </a:r>
            <a:endParaRPr/>
          </a:p>
        </p:txBody>
      </p:sp>
      <p:graphicFrame>
        <p:nvGraphicFramePr>
          <p:cNvPr id="2" name="Diagramm 1"/>
          <p:cNvGraphicFramePr>
            <a:graphicFrameLocks xmlns:a="http://schemas.openxmlformats.org/drawingml/2006/main"/>
          </p:cNvGraphicFramePr>
          <p:nvPr/>
        </p:nvGraphicFramePr>
        <p:xfrm>
          <a:off x="3312996" y="1036048"/>
          <a:ext cx="4089192" cy="5462802"/>
          <a:chOff x="0" y="0"/>
          <a:chExt cx="4089192" cy="5462802"/>
        </p:xfrm>
        <a:graphic>
          <a:graphicData uri="http://schemas.openxmlformats.org/drawingml/2006/diagram">
            <dgm:relIds xmlns:dgm="http://schemas.openxmlformats.org/drawingml/2006/diagram" xmlns:r="http://schemas.openxmlformats.org/officeDocument/2006/relationships" r:dm="rId4" r:lo="rId6" r:qs="rId7" r:cs="rId5"/>
          </a:graphicData>
        </a:graphic>
      </p:graphicFrame>
      <p:pic>
        <p:nvPicPr>
          <p:cNvPr id="5" name="Grafik 4" descr="Schuljunge"/>
          <p:cNvPicPr>
            <a:picLocks noChangeAspect="1"/>
          </p:cNvPicPr>
          <p:nvPr/>
        </p:nvPicPr>
        <p:blipFill>
          <a:blip r:embed="rId8"/>
          <a:stretch/>
        </p:blipFill>
        <p:spPr bwMode="auto">
          <a:xfrm>
            <a:off x="2406665" y="2256116"/>
            <a:ext cx="813648" cy="813648"/>
          </a:xfrm>
          <a:prstGeom prst="rect">
            <a:avLst/>
          </a:prstGeom>
        </p:spPr>
      </p:pic>
      <p:pic>
        <p:nvPicPr>
          <p:cNvPr id="11" name="Grafik 10" descr="Schulmädchen"/>
          <p:cNvPicPr>
            <a:picLocks noChangeAspect="1"/>
          </p:cNvPicPr>
          <p:nvPr/>
        </p:nvPicPr>
        <p:blipFill>
          <a:blip r:embed="rId9"/>
          <a:stretch/>
        </p:blipFill>
        <p:spPr bwMode="auto">
          <a:xfrm>
            <a:off x="2054359" y="2252112"/>
            <a:ext cx="813649" cy="813649"/>
          </a:xfrm>
          <a:prstGeom prst="rect">
            <a:avLst/>
          </a:prstGeom>
        </p:spPr>
      </p:pic>
      <p:pic>
        <p:nvPicPr>
          <p:cNvPr id="16" name="Grafik 15" descr="Abschlusshut"/>
          <p:cNvPicPr>
            <a:picLocks noChangeAspect="1"/>
          </p:cNvPicPr>
          <p:nvPr/>
        </p:nvPicPr>
        <p:blipFill>
          <a:blip r:embed="rId10"/>
          <a:stretch/>
        </p:blipFill>
        <p:spPr bwMode="auto">
          <a:xfrm>
            <a:off x="2211985" y="3438934"/>
            <a:ext cx="801293" cy="801293"/>
          </a:xfrm>
          <a:prstGeom prst="rect">
            <a:avLst/>
          </a:prstGeom>
        </p:spPr>
      </p:pic>
      <p:pic>
        <p:nvPicPr>
          <p:cNvPr id="18" name="Grafik 17" descr="Familie mit Junge"/>
          <p:cNvPicPr>
            <a:picLocks noChangeAspect="1"/>
          </p:cNvPicPr>
          <p:nvPr/>
        </p:nvPicPr>
        <p:blipFill>
          <a:blip r:embed="rId11"/>
          <a:stretch/>
        </p:blipFill>
        <p:spPr bwMode="auto">
          <a:xfrm>
            <a:off x="2247212" y="4548451"/>
            <a:ext cx="690904" cy="690904"/>
          </a:xfrm>
          <a:prstGeom prst="rect">
            <a:avLst/>
          </a:prstGeom>
        </p:spPr>
      </p:pic>
      <p:sp>
        <p:nvSpPr>
          <p:cNvPr id="17" name="Textfeld 16"/>
          <p:cNvSpPr txBox="1"/>
          <p:nvPr/>
        </p:nvSpPr>
        <p:spPr bwMode="auto">
          <a:xfrm>
            <a:off x="3990279" y="1174450"/>
            <a:ext cx="2896151" cy="369332"/>
          </a:xfrm>
          <a:prstGeom prst="rect">
            <a:avLst/>
          </a:prstGeom>
          <a:noFill/>
        </p:spPr>
        <p:txBody>
          <a:bodyPr wrap="square">
            <a:spAutoFit/>
          </a:bodyPr>
          <a:lstStyle/>
          <a:p>
            <a:pPr>
              <a:defRPr/>
            </a:pPr>
            <a:r>
              <a:rPr lang="de-DE">
                <a:latin typeface="Calibri"/>
                <a:ea typeface="Arial"/>
                <a:cs typeface="Calibri"/>
              </a:rPr>
              <a:t>UNTERSTÜTZUNGSBEREICH</a:t>
            </a:r>
            <a:endParaRPr lang="de-DE"/>
          </a:p>
        </p:txBody>
      </p:sp>
      <p:sp>
        <p:nvSpPr>
          <p:cNvPr id="19" name="Textfeld 18"/>
          <p:cNvSpPr txBox="1"/>
          <p:nvPr/>
        </p:nvSpPr>
        <p:spPr bwMode="auto">
          <a:xfrm>
            <a:off x="1932814" y="1174450"/>
            <a:ext cx="1457029" cy="369332"/>
          </a:xfrm>
          <a:prstGeom prst="rect">
            <a:avLst/>
          </a:prstGeom>
          <a:noFill/>
        </p:spPr>
        <p:txBody>
          <a:bodyPr wrap="square">
            <a:spAutoFit/>
          </a:bodyPr>
          <a:lstStyle/>
          <a:p>
            <a:pPr>
              <a:defRPr/>
            </a:pPr>
            <a:r>
              <a:rPr lang="de-DE">
                <a:latin typeface="Calibri"/>
                <a:ea typeface="Arial"/>
                <a:cs typeface="Calibri"/>
              </a:rPr>
              <a:t>BETEILIGTE</a:t>
            </a:r>
            <a:endParaRPr lang="de-DE"/>
          </a:p>
        </p:txBody>
      </p:sp>
      <p:sp>
        <p:nvSpPr>
          <p:cNvPr id="21" name="Inhaltsplatzhalter 2"/>
          <p:cNvSpPr txBox="1"/>
          <p:nvPr/>
        </p:nvSpPr>
        <p:spPr bwMode="auto">
          <a:xfrm>
            <a:off x="893956" y="662782"/>
            <a:ext cx="9764732" cy="853784"/>
          </a:xfrm>
          <a:prstGeom prst="rect">
            <a:avLst/>
          </a:prstGeom>
        </p:spPr>
        <p:txBody>
          <a:bodyPr vertOverflow="overflow" horzOverflow="overflow" vert="horz" wrap="square" lIns="91440" tIns="45720" rIns="91440" bIns="45720" numCol="1" spcCol="0" rtlCol="0" fromWordArt="0" anchor="t" anchorCtr="0" forceAA="0" compatLnSpc="0">
            <a:normAutofit/>
          </a:bodyPr>
          <a:lstStyle>
            <a:lvl1pPr marL="228600" indent="-228600" algn="l" defTabSz="914400">
              <a:lnSpc>
                <a:spcPct val="90000"/>
              </a:lnSpc>
              <a:spcBef>
                <a:spcPts val="1000"/>
              </a:spcBef>
              <a:buFont typeface="Arial"/>
              <a:buChar char="•"/>
              <a:defRPr sz="2800">
                <a:solidFill>
                  <a:schemeClr val="tx1"/>
                </a:solidFill>
                <a:latin typeface="+mn-lt"/>
                <a:ea typeface="+mn-ea"/>
                <a:cs typeface="+mn-cs"/>
              </a:defRPr>
            </a:lvl1pPr>
            <a:lvl2pPr marL="685800" indent="-228600" algn="l" defTabSz="914400">
              <a:lnSpc>
                <a:spcPct val="90000"/>
              </a:lnSpc>
              <a:spcBef>
                <a:spcPts val="500"/>
              </a:spcBef>
              <a:buFont typeface="Arial"/>
              <a:buChar char="•"/>
              <a:defRPr sz="2400">
                <a:solidFill>
                  <a:schemeClr val="tx1"/>
                </a:solidFill>
                <a:latin typeface="+mn-lt"/>
                <a:ea typeface="+mn-ea"/>
                <a:cs typeface="+mn-cs"/>
              </a:defRPr>
            </a:lvl2pPr>
            <a:lvl3pPr marL="1143000" indent="-228600" algn="l" defTabSz="914400">
              <a:lnSpc>
                <a:spcPct val="90000"/>
              </a:lnSpc>
              <a:spcBef>
                <a:spcPts val="500"/>
              </a:spcBef>
              <a:buFont typeface="Arial"/>
              <a:buChar char="•"/>
              <a:defRPr sz="2000">
                <a:solidFill>
                  <a:schemeClr val="tx1"/>
                </a:solidFill>
                <a:latin typeface="+mn-lt"/>
                <a:ea typeface="+mn-ea"/>
                <a:cs typeface="+mn-cs"/>
              </a:defRPr>
            </a:lvl3pPr>
            <a:lvl4pPr marL="1600200" indent="-228600" algn="l" defTabSz="914400">
              <a:lnSpc>
                <a:spcPct val="90000"/>
              </a:lnSpc>
              <a:spcBef>
                <a:spcPts val="500"/>
              </a:spcBef>
              <a:buFont typeface="Arial"/>
              <a:buChar char="•"/>
              <a:defRPr sz="1800">
                <a:solidFill>
                  <a:schemeClr val="tx1"/>
                </a:solidFill>
                <a:latin typeface="+mn-lt"/>
                <a:ea typeface="+mn-ea"/>
                <a:cs typeface="+mn-cs"/>
              </a:defRPr>
            </a:lvl4pPr>
            <a:lvl5pPr marL="2057400" indent="-228600" algn="l" defTabSz="914400">
              <a:lnSpc>
                <a:spcPct val="90000"/>
              </a:lnSpc>
              <a:spcBef>
                <a:spcPts val="500"/>
              </a:spcBef>
              <a:buFont typeface="Arial"/>
              <a:buChar char="•"/>
              <a:defRPr sz="180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marL="514350" indent="-514350">
              <a:buFont typeface="Arial"/>
              <a:buAutoNum type="arabicPeriod"/>
              <a:defRPr/>
            </a:pPr>
            <a:r>
              <a:rPr lang="de-DE" b="1">
                <a:solidFill>
                  <a:srgbClr val="0070C0"/>
                </a:solidFill>
                <a:latin typeface="Calibri"/>
                <a:ea typeface="Arial"/>
                <a:cs typeface="Calibri"/>
              </a:rPr>
              <a:t>Wer benötigt in welchen Bereichen </a:t>
            </a:r>
            <a:r>
              <a:rPr lang="de-DE">
                <a:latin typeface="Calibri"/>
                <a:ea typeface="Arial"/>
                <a:cs typeface="Calibri"/>
              </a:rPr>
              <a:t>Unterstützung?</a:t>
            </a:r>
            <a:endParaRPr lang="de-DE" sz="1200">
              <a:latin typeface="Calibri"/>
              <a:ea typeface="Arial"/>
              <a:cs typeface="Calibri"/>
            </a:endParaRPr>
          </a:p>
        </p:txBody>
      </p:sp>
      <p:sp>
        <p:nvSpPr>
          <p:cNvPr id="3" name="Textfeld 2"/>
          <p:cNvSpPr txBox="1"/>
          <p:nvPr/>
        </p:nvSpPr>
        <p:spPr bwMode="auto">
          <a:xfrm>
            <a:off x="8309666" y="1805104"/>
            <a:ext cx="2364233" cy="523220"/>
          </a:xfrm>
          <a:prstGeom prst="rect">
            <a:avLst/>
          </a:prstGeom>
          <a:noFill/>
        </p:spPr>
        <p:txBody>
          <a:bodyPr wrap="square" rtlCol="0">
            <a:spAutoFit/>
          </a:bodyPr>
          <a:lstStyle/>
          <a:p>
            <a:pPr>
              <a:defRPr/>
            </a:pPr>
            <a:r>
              <a:rPr lang="de-DE" sz="1400">
                <a:solidFill>
                  <a:srgbClr val="00B0F0"/>
                </a:solidFill>
                <a:latin typeface="Calibri"/>
                <a:cs typeface="Calibri"/>
              </a:rPr>
              <a:t>Zuständige/Verantwortliche als Ansprechpartner</a:t>
            </a:r>
            <a:endParaRPr/>
          </a:p>
        </p:txBody>
      </p:sp>
      <p:pic>
        <p:nvPicPr>
          <p:cNvPr id="4" name="Grafik 3" descr="Klassenzimmer"/>
          <p:cNvPicPr>
            <a:picLocks noChangeAspect="1"/>
          </p:cNvPicPr>
          <p:nvPr/>
        </p:nvPicPr>
        <p:blipFill>
          <a:blip r:embed="rId12">
            <a:extLst>
              <a:ext uri="{96DAC541-7B7A-43D3-8B79-37D633B846F1}">
                <asvg:svgBlip xmlns:asvg="http://schemas.microsoft.com/office/drawing/2016/SVG/main" r:embed="rId13"/>
              </a:ext>
            </a:extLst>
          </a:blip>
          <a:stretch/>
        </p:blipFill>
        <p:spPr bwMode="auto">
          <a:xfrm>
            <a:off x="7452117" y="3401785"/>
            <a:ext cx="572408" cy="572408"/>
          </a:xfrm>
          <a:prstGeom prst="rect">
            <a:avLst/>
          </a:prstGeom>
        </p:spPr>
      </p:pic>
      <p:pic>
        <p:nvPicPr>
          <p:cNvPr id="8" name="Grafik 7" descr="Kundenbewertung"/>
          <p:cNvPicPr>
            <a:picLocks noChangeAspect="1"/>
          </p:cNvPicPr>
          <p:nvPr/>
        </p:nvPicPr>
        <p:blipFill>
          <a:blip r:embed="rId14">
            <a:extLst>
              <a:ext uri="{96DAC541-7B7A-43D3-8B79-37D633B846F1}">
                <asvg:svgBlip xmlns:asvg="http://schemas.microsoft.com/office/drawing/2016/SVG/main" r:embed="rId15"/>
              </a:ext>
            </a:extLst>
          </a:blip>
          <a:stretch/>
        </p:blipFill>
        <p:spPr bwMode="auto">
          <a:xfrm>
            <a:off x="7452117" y="2521098"/>
            <a:ext cx="631162" cy="631162"/>
          </a:xfrm>
          <a:prstGeom prst="rect">
            <a:avLst/>
          </a:prstGeom>
        </p:spPr>
      </p:pic>
      <p:sp>
        <p:nvSpPr>
          <p:cNvPr id="9" name="Textfeld 8"/>
          <p:cNvSpPr txBox="1"/>
          <p:nvPr/>
        </p:nvSpPr>
        <p:spPr bwMode="auto">
          <a:xfrm>
            <a:off x="8309666" y="2674116"/>
            <a:ext cx="1897202" cy="523220"/>
          </a:xfrm>
          <a:prstGeom prst="rect">
            <a:avLst/>
          </a:prstGeom>
          <a:noFill/>
        </p:spPr>
        <p:txBody>
          <a:bodyPr wrap="square" rtlCol="0">
            <a:spAutoFit/>
          </a:bodyPr>
          <a:lstStyle/>
          <a:p>
            <a:pPr>
              <a:defRPr/>
            </a:pPr>
            <a:r>
              <a:rPr lang="de-DE" sz="1400">
                <a:solidFill>
                  <a:srgbClr val="00B0F0"/>
                </a:solidFill>
                <a:latin typeface="Calibri"/>
                <a:cs typeface="Calibri"/>
              </a:rPr>
              <a:t>Peer-to-Peer / Mentorensystem</a:t>
            </a:r>
            <a:endParaRPr/>
          </a:p>
        </p:txBody>
      </p:sp>
      <p:sp>
        <p:nvSpPr>
          <p:cNvPr id="10" name="Textfeld 9"/>
          <p:cNvSpPr txBox="1"/>
          <p:nvPr/>
        </p:nvSpPr>
        <p:spPr bwMode="auto">
          <a:xfrm>
            <a:off x="8309666" y="3543128"/>
            <a:ext cx="1404675" cy="523220"/>
          </a:xfrm>
          <a:prstGeom prst="rect">
            <a:avLst/>
          </a:prstGeom>
          <a:noFill/>
        </p:spPr>
        <p:txBody>
          <a:bodyPr wrap="square" rtlCol="0">
            <a:spAutoFit/>
          </a:bodyPr>
          <a:lstStyle/>
          <a:p>
            <a:pPr>
              <a:defRPr/>
            </a:pPr>
            <a:r>
              <a:rPr lang="de-DE" sz="1400">
                <a:solidFill>
                  <a:srgbClr val="00B0F0"/>
                </a:solidFill>
                <a:latin typeface="Calibri"/>
                <a:cs typeface="Calibri"/>
              </a:rPr>
              <a:t>Schulungen / Fortbildungen</a:t>
            </a:r>
            <a:endParaRPr/>
          </a:p>
        </p:txBody>
      </p:sp>
      <p:pic>
        <p:nvPicPr>
          <p:cNvPr id="12" name="Grafik 11" descr="Benutzer"/>
          <p:cNvPicPr>
            <a:picLocks noChangeAspect="1"/>
          </p:cNvPicPr>
          <p:nvPr/>
        </p:nvPicPr>
        <p:blipFill>
          <a:blip r:embed="rId16">
            <a:extLst>
              <a:ext uri="{96DAC541-7B7A-43D3-8B79-37D633B846F1}">
                <asvg:svgBlip xmlns:asvg="http://schemas.microsoft.com/office/drawing/2016/SVG/main" r:embed="rId17"/>
              </a:ext>
            </a:extLst>
          </a:blip>
          <a:stretch/>
        </p:blipFill>
        <p:spPr bwMode="auto">
          <a:xfrm>
            <a:off x="7452117" y="1624098"/>
            <a:ext cx="647475" cy="647475"/>
          </a:xfrm>
          <a:prstGeom prst="rect">
            <a:avLst/>
          </a:prstGeom>
        </p:spPr>
      </p:pic>
      <p:pic>
        <p:nvPicPr>
          <p:cNvPr id="15" name="Grafik 14" descr="Onlinebesprechung mit einfarbiger Füllung"/>
          <p:cNvPicPr>
            <a:picLocks noChangeAspect="1"/>
          </p:cNvPicPr>
          <p:nvPr/>
        </p:nvPicPr>
        <p:blipFill>
          <a:blip r:embed="rId18">
            <a:extLst>
              <a:ext uri="{96DAC541-7B7A-43D3-8B79-37D633B846F1}">
                <asvg:svgBlip xmlns:asvg="http://schemas.microsoft.com/office/drawing/2016/SVG/main" r:embed="rId19"/>
              </a:ext>
            </a:extLst>
          </a:blip>
          <a:stretch/>
        </p:blipFill>
        <p:spPr bwMode="auto">
          <a:xfrm>
            <a:off x="7452117" y="5867585"/>
            <a:ext cx="572410" cy="572410"/>
          </a:xfrm>
          <a:prstGeom prst="rect">
            <a:avLst/>
          </a:prstGeom>
        </p:spPr>
      </p:pic>
      <p:pic>
        <p:nvPicPr>
          <p:cNvPr id="20" name="Grafik 19" descr="Dokument mit einfarbiger Füllung"/>
          <p:cNvPicPr>
            <a:picLocks noChangeAspect="1"/>
          </p:cNvPicPr>
          <p:nvPr/>
        </p:nvPicPr>
        <p:blipFill>
          <a:blip r:embed="rId20">
            <a:extLst>
              <a:ext uri="{96DAC541-7B7A-43D3-8B79-37D633B846F1}">
                <asvg:svgBlip xmlns:asvg="http://schemas.microsoft.com/office/drawing/2016/SVG/main" r:embed="rId21"/>
              </a:ext>
            </a:extLst>
          </a:blip>
          <a:stretch/>
        </p:blipFill>
        <p:spPr bwMode="auto">
          <a:xfrm>
            <a:off x="7452117" y="5045652"/>
            <a:ext cx="572410" cy="572410"/>
          </a:xfrm>
          <a:prstGeom prst="rect">
            <a:avLst/>
          </a:prstGeom>
        </p:spPr>
      </p:pic>
      <p:pic>
        <p:nvPicPr>
          <p:cNvPr id="23" name="Grafik 22" descr="Besprechung mit einfarbiger Füllung"/>
          <p:cNvPicPr>
            <a:picLocks noChangeAspect="1"/>
          </p:cNvPicPr>
          <p:nvPr/>
        </p:nvPicPr>
        <p:blipFill>
          <a:blip r:embed="rId22">
            <a:extLst>
              <a:ext uri="{96DAC541-7B7A-43D3-8B79-37D633B846F1}">
                <asvg:svgBlip xmlns:asvg="http://schemas.microsoft.com/office/drawing/2016/SVG/main" r:embed="rId23"/>
              </a:ext>
            </a:extLst>
          </a:blip>
          <a:stretch/>
        </p:blipFill>
        <p:spPr bwMode="auto">
          <a:xfrm>
            <a:off x="7452117" y="4223718"/>
            <a:ext cx="572409" cy="572409"/>
          </a:xfrm>
          <a:prstGeom prst="rect">
            <a:avLst/>
          </a:prstGeom>
        </p:spPr>
      </p:pic>
      <p:sp>
        <p:nvSpPr>
          <p:cNvPr id="24" name="Textfeld 23"/>
          <p:cNvSpPr txBox="1"/>
          <p:nvPr/>
        </p:nvSpPr>
        <p:spPr bwMode="auto">
          <a:xfrm>
            <a:off x="8309666" y="4412140"/>
            <a:ext cx="956993" cy="420628"/>
          </a:xfrm>
          <a:prstGeom prst="rect">
            <a:avLst/>
          </a:prstGeom>
          <a:noFill/>
          <a:ln w="12700" cap="flat">
            <a:noFill/>
            <a:miter lim="400000"/>
          </a:ln>
          <a:effectLst/>
        </p:spPr>
        <p:style>
          <a:lnRef idx="0">
            <a:srgbClr val="000000"/>
          </a:lnRef>
          <a:fillRef idx="0">
            <a:srgbClr val="000000"/>
          </a:fillRef>
          <a:effectRef idx="0">
            <a:srgbClr val="000000"/>
          </a:effectRef>
          <a:fontRef idx="none"/>
        </p:style>
        <p:txBody>
          <a:bodyPr rot="0" spcFirstLastPara="1" vertOverflow="overflow" horzOverflow="overflow" vert="horz" wrap="none" lIns="101600" tIns="101600" rIns="101600" bIns="101600" numCol="1" spcCol="38100" rtlCol="0" anchor="ctr">
            <a:spAutoFit/>
          </a:bodyPr>
          <a:lstStyle/>
          <a:p>
            <a:pPr defTabSz="1651000">
              <a:defRPr/>
            </a:pPr>
            <a:r>
              <a:rPr lang="de-DE" sz="1400">
                <a:solidFill>
                  <a:srgbClr val="00B0F0"/>
                </a:solidFill>
                <a:latin typeface="Calibri"/>
                <a:ea typeface="Helvetica Neue"/>
                <a:cs typeface="Calibri"/>
              </a:rPr>
              <a:t>Austausch</a:t>
            </a:r>
            <a:endParaRPr/>
          </a:p>
        </p:txBody>
      </p:sp>
      <p:sp>
        <p:nvSpPr>
          <p:cNvPr id="25" name="Textfeld 24"/>
          <p:cNvSpPr txBox="1"/>
          <p:nvPr/>
        </p:nvSpPr>
        <p:spPr bwMode="auto">
          <a:xfrm>
            <a:off x="8309666" y="5944979"/>
            <a:ext cx="1192634" cy="420628"/>
          </a:xfrm>
          <a:prstGeom prst="rect">
            <a:avLst/>
          </a:prstGeom>
          <a:noFill/>
          <a:ln w="12700" cap="flat">
            <a:noFill/>
            <a:miter lim="400000"/>
          </a:ln>
          <a:effectLst/>
        </p:spPr>
        <p:style>
          <a:lnRef idx="0">
            <a:srgbClr val="000000"/>
          </a:lnRef>
          <a:fillRef idx="0">
            <a:srgbClr val="000000"/>
          </a:fillRef>
          <a:effectRef idx="0">
            <a:srgbClr val="000000"/>
          </a:effectRef>
          <a:fontRef idx="none"/>
        </p:style>
        <p:txBody>
          <a:bodyPr rot="0" spcFirstLastPara="1" vertOverflow="overflow" horzOverflow="overflow" vert="horz" wrap="none" lIns="101600" tIns="101600" rIns="101600" bIns="101600" numCol="1" spcCol="38100" rtlCol="0" anchor="ctr">
            <a:spAutoFit/>
          </a:bodyPr>
          <a:lstStyle/>
          <a:p>
            <a:pPr defTabSz="1651000">
              <a:defRPr/>
            </a:pPr>
            <a:r>
              <a:rPr lang="de-DE" sz="1400">
                <a:solidFill>
                  <a:srgbClr val="00B0F0"/>
                </a:solidFill>
                <a:latin typeface="Calibri"/>
                <a:ea typeface="Helvetica Neue"/>
                <a:cs typeface="Calibri"/>
              </a:rPr>
              <a:t>Elternabende</a:t>
            </a:r>
            <a:endParaRPr/>
          </a:p>
        </p:txBody>
      </p:sp>
      <p:sp>
        <p:nvSpPr>
          <p:cNvPr id="26" name="Textfeld 25"/>
          <p:cNvSpPr txBox="1"/>
          <p:nvPr/>
        </p:nvSpPr>
        <p:spPr bwMode="auto">
          <a:xfrm>
            <a:off x="7372053" y="1174450"/>
            <a:ext cx="3544513" cy="369332"/>
          </a:xfrm>
          <a:prstGeom prst="rect">
            <a:avLst/>
          </a:prstGeom>
          <a:noFill/>
        </p:spPr>
        <p:txBody>
          <a:bodyPr wrap="square">
            <a:spAutoFit/>
          </a:bodyPr>
          <a:lstStyle/>
          <a:p>
            <a:pPr>
              <a:defRPr/>
            </a:pPr>
            <a:r>
              <a:rPr lang="de-DE">
                <a:latin typeface="Calibri"/>
                <a:ea typeface="Arial"/>
                <a:cs typeface="Calibri"/>
              </a:rPr>
              <a:t>FORMEN DER UNTERSTÜTZUNG</a:t>
            </a:r>
            <a:endParaRPr lang="de-DE"/>
          </a:p>
        </p:txBody>
      </p:sp>
      <p:sp>
        <p:nvSpPr>
          <p:cNvPr id="27" name="Textfeld 26"/>
          <p:cNvSpPr txBox="1"/>
          <p:nvPr/>
        </p:nvSpPr>
        <p:spPr bwMode="auto">
          <a:xfrm>
            <a:off x="8300350" y="5170335"/>
            <a:ext cx="3428824" cy="420628"/>
          </a:xfrm>
          <a:prstGeom prst="rect">
            <a:avLst/>
          </a:prstGeom>
          <a:noFill/>
          <a:ln w="12700" cap="flat">
            <a:noFill/>
            <a:miter lim="400000"/>
          </a:ln>
          <a:effectLst/>
        </p:spPr>
        <p:style>
          <a:lnRef idx="0">
            <a:srgbClr val="000000"/>
          </a:lnRef>
          <a:fillRef idx="0">
            <a:srgbClr val="000000"/>
          </a:fillRef>
          <a:effectRef idx="0">
            <a:srgbClr val="000000"/>
          </a:effectRef>
          <a:fontRef idx="none"/>
        </p:style>
        <p:txBody>
          <a:bodyPr rot="0" spcFirstLastPara="1" vertOverflow="overflow" horzOverflow="overflow" vert="horz" wrap="none" lIns="101600" tIns="101600" rIns="101600" bIns="101600" numCol="1" spcCol="38100" rtlCol="0" anchor="ctr">
            <a:spAutoFit/>
          </a:bodyPr>
          <a:lstStyle/>
          <a:p>
            <a:pPr defTabSz="1651000">
              <a:defRPr/>
            </a:pPr>
            <a:r>
              <a:rPr lang="de-DE" sz="1400">
                <a:solidFill>
                  <a:srgbClr val="00B0F0"/>
                </a:solidFill>
                <a:latin typeface="Calibri"/>
                <a:ea typeface="Helvetica Neue"/>
                <a:cs typeface="Calibri"/>
              </a:rPr>
              <a:t>Schriftliche Informationen oder Anleitungen</a:t>
            </a:r>
            <a:endParaRPr/>
          </a:p>
        </p:txBody>
      </p:sp>
      <p:pic>
        <p:nvPicPr>
          <p:cNvPr id="30" name="Grafik 29"/>
          <p:cNvPicPr>
            <a:picLocks noChangeAspect="1"/>
          </p:cNvPicPr>
          <p:nvPr/>
        </p:nvPicPr>
        <p:blipFill>
          <a:blip r:embed="rId24"/>
          <a:stretch/>
        </p:blipFill>
        <p:spPr bwMode="auto">
          <a:xfrm>
            <a:off x="9271620" y="-55756"/>
            <a:ext cx="2837909" cy="1325563"/>
          </a:xfrm>
          <a:prstGeom prst="rect">
            <a:avLst/>
          </a:prstGeom>
        </p:spPr>
      </p:pic>
    </p:spTree>
  </p:cSld>
  <p:clrMapOvr>
    <a:masterClrMapping/>
  </p:clrMapOvr>
  <mc:AlternateContent xmlns:mc="http://schemas.openxmlformats.org/markup-compatibility/2006">
    <mc:Choice xmlns:p159="http://schemas.microsoft.com/office/powerpoint/2015/09/main" xmlns:p14="http://schemas.microsoft.com/office/powerpoint/2010/main" Requires="p159">
      <p:transition p14:dur="2000" advClick="1"/>
    </mc:Choice>
    <mc:Fallback>
      <p:transition advClick="1"/>
    </mc:Fallback>
  </mc:AlternateContent>
</p:sld>
</file>

<file path=ppt/slides/slide4.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p:cNvGrpSpPr/>
        <p:nvPr/>
      </p:nvGrpSpPr>
      <p:grpSpPr bwMode="auto">
        <a:xfrm>
          <a:off x="0" y="0"/>
          <a:ext cx="0" cy="0"/>
          <a:chOff x="0" y="0"/>
          <a:chExt cx="0" cy="0"/>
        </a:xfrm>
      </p:grpSpPr>
      <p:sp>
        <p:nvSpPr>
          <p:cNvPr id="5" name="Inhaltsplatzhalter 2"/>
          <p:cNvSpPr>
            <a:spLocks noGrp="1"/>
          </p:cNvSpPr>
          <p:nvPr>
            <p:ph idx="1"/>
          </p:nvPr>
        </p:nvSpPr>
        <p:spPr bwMode="auto">
          <a:xfrm>
            <a:off x="827049" y="650198"/>
            <a:ext cx="10045390" cy="2935483"/>
          </a:xfrm>
        </p:spPr>
        <p:txBody>
          <a:bodyPr vertOverflow="overflow" horzOverflow="overflow" vert="horz" wrap="square" lIns="91440" tIns="45720" rIns="91440" bIns="45720" numCol="1" spcCol="0" rtlCol="0" fromWordArt="0" anchor="t" anchorCtr="0" forceAA="0" compatLnSpc="0">
            <a:normAutofit/>
          </a:bodyPr>
          <a:lstStyle/>
          <a:p>
            <a:pPr marL="0" indent="0">
              <a:buNone/>
              <a:defRPr/>
            </a:pPr>
            <a:r>
              <a:rPr lang="de-DE" sz="2800" b="1" i="0" u="none" strike="noStrike" cap="none" spc="0">
                <a:solidFill>
                  <a:srgbClr val="0070C0"/>
                </a:solidFill>
                <a:latin typeface="Calibri"/>
                <a:ea typeface="Arial"/>
                <a:cs typeface="Calibri"/>
              </a:rPr>
              <a:t>2.  Welche </a:t>
            </a:r>
            <a:r>
              <a:rPr lang="de-DE" sz="2800" b="0" i="0" u="none" strike="noStrike" cap="none" spc="0">
                <a:solidFill>
                  <a:schemeClr val="tx1"/>
                </a:solidFill>
                <a:latin typeface="Calibri"/>
                <a:ea typeface="Arial"/>
                <a:cs typeface="Calibri"/>
              </a:rPr>
              <a:t>Unterstützung brauchen die verschiedenen</a:t>
            </a:r>
            <a:br>
              <a:rPr lang="de-DE" sz="2800" b="0" i="0" u="none" strike="noStrike" cap="none" spc="0">
                <a:solidFill>
                  <a:schemeClr val="tx1"/>
                </a:solidFill>
                <a:latin typeface="Calibri"/>
                <a:ea typeface="Arial"/>
                <a:cs typeface="Calibri"/>
              </a:rPr>
            </a:br>
            <a:r>
              <a:rPr lang="de-DE" sz="2800" b="0" i="0" u="none" strike="noStrike" cap="none" spc="0">
                <a:solidFill>
                  <a:schemeClr val="tx1"/>
                </a:solidFill>
                <a:latin typeface="Calibri"/>
                <a:ea typeface="Arial"/>
                <a:cs typeface="Calibri"/>
              </a:rPr>
              <a:t>     Zielgruppen?</a:t>
            </a:r>
            <a:endParaRPr lang="de-DE">
              <a:latin typeface="Calibri"/>
              <a:ea typeface="Arial"/>
              <a:cs typeface="Calibri"/>
            </a:endParaRPr>
          </a:p>
          <a:p>
            <a:pPr marL="0" indent="0">
              <a:buNone/>
              <a:defRPr/>
            </a:pPr>
            <a:endParaRPr lang="de-DE" sz="1200">
              <a:latin typeface="Calibri"/>
              <a:ea typeface="Arial"/>
              <a:cs typeface="Calibri"/>
            </a:endParaRPr>
          </a:p>
          <a:p>
            <a:pPr marL="0" indent="0">
              <a:buNone/>
              <a:defRPr/>
            </a:pPr>
            <a:r>
              <a:rPr lang="de-DE" sz="2400">
                <a:latin typeface="Calibri"/>
                <a:ea typeface="Arial"/>
                <a:cs typeface="Calibri"/>
              </a:rPr>
              <a:t> </a:t>
            </a:r>
            <a:r>
              <a:rPr lang="de-DE" sz="2400" b="1">
                <a:solidFill>
                  <a:srgbClr val="0070C0"/>
                </a:solidFill>
                <a:latin typeface="Calibri"/>
                <a:ea typeface="Arial"/>
                <a:cs typeface="Calibri"/>
              </a:rPr>
              <a:t>2.1</a:t>
            </a:r>
            <a:r>
              <a:rPr lang="de-DE" sz="2400">
                <a:latin typeface="Calibri"/>
                <a:ea typeface="Arial"/>
                <a:cs typeface="Calibri"/>
              </a:rPr>
              <a:t> </a:t>
            </a:r>
            <a:r>
              <a:rPr lang="de-DE" sz="2400" b="1">
                <a:latin typeface="Calibri"/>
                <a:ea typeface="Arial"/>
                <a:cs typeface="Calibri"/>
              </a:rPr>
              <a:t>Unterstützung für Lernende</a:t>
            </a:r>
            <a:endParaRPr b="1"/>
          </a:p>
          <a:p>
            <a:pPr marL="0" indent="0">
              <a:buNone/>
              <a:defRPr/>
            </a:pPr>
            <a:r>
              <a:rPr lang="de-DE" sz="2400">
                <a:latin typeface="Calibri"/>
                <a:cs typeface="Calibri"/>
              </a:rPr>
              <a:t>Auch wenn jetzt alle Lernenden über ein Endgerät verfügen, sind Vorkenntnisse und Kompetenzen im Umgang mit dem Gerät normalerweise sehr unter-schiedlich ausgeprägt. </a:t>
            </a:r>
            <a:endParaRPr/>
          </a:p>
          <a:p>
            <a:pPr marL="0" indent="0">
              <a:buNone/>
              <a:defRPr/>
            </a:pPr>
            <a:endParaRPr lang="de-DE" sz="2400">
              <a:latin typeface="Calibri"/>
              <a:cs typeface="Calibri"/>
            </a:endParaRPr>
          </a:p>
        </p:txBody>
      </p:sp>
      <p:pic>
        <p:nvPicPr>
          <p:cNvPr id="6" name="Grafik 5"/>
          <p:cNvPicPr>
            <a:picLocks noChangeAspect="1"/>
          </p:cNvPicPr>
          <p:nvPr/>
        </p:nvPicPr>
        <p:blipFill>
          <a:blip r:embed="rId3"/>
          <a:stretch/>
        </p:blipFill>
        <p:spPr bwMode="auto">
          <a:xfrm>
            <a:off x="9354091" y="0"/>
            <a:ext cx="2837909" cy="1325563"/>
          </a:xfrm>
          <a:prstGeom prst="rect">
            <a:avLst/>
          </a:prstGeom>
        </p:spPr>
      </p:pic>
      <p:sp>
        <p:nvSpPr>
          <p:cNvPr id="2" name="Textfeld 1"/>
          <p:cNvSpPr txBox="1"/>
          <p:nvPr/>
        </p:nvSpPr>
        <p:spPr bwMode="auto">
          <a:xfrm>
            <a:off x="5284132" y="5994253"/>
            <a:ext cx="5705641" cy="1046440"/>
          </a:xfrm>
          <a:prstGeom prst="rect">
            <a:avLst/>
          </a:prstGeom>
          <a:noFill/>
        </p:spPr>
        <p:txBody>
          <a:bodyPr wrap="square" rtlCol="0">
            <a:spAutoFit/>
          </a:bodyPr>
          <a:lstStyle/>
          <a:p>
            <a:pPr>
              <a:defRPr/>
            </a:pPr>
            <a:r>
              <a:rPr lang="de-DE" sz="2200">
                <a:solidFill>
                  <a:schemeClr val="accent5">
                    <a:lumMod val="75000"/>
                  </a:schemeClr>
                </a:solidFill>
                <a:cs typeface="Calibri"/>
              </a:rPr>
              <a:t>Zum Weiterlesen: </a:t>
            </a:r>
            <a:br>
              <a:rPr lang="de-DE" sz="2200">
                <a:cs typeface="Calibri"/>
              </a:rPr>
            </a:br>
            <a:r>
              <a:rPr lang="de-DE" sz="2200">
                <a:cs typeface="Calibri"/>
              </a:rPr>
              <a:t>Einarbeitungskonzept für Lernende etablieren </a:t>
            </a:r>
            <a:endParaRPr/>
          </a:p>
          <a:p>
            <a:pPr>
              <a:defRPr/>
            </a:pPr>
            <a:endParaRPr lang="de-DE"/>
          </a:p>
        </p:txBody>
      </p:sp>
      <p:grpSp>
        <p:nvGrpSpPr>
          <p:cNvPr id="14" name="Gruppieren 13"/>
          <p:cNvGrpSpPr/>
          <p:nvPr/>
        </p:nvGrpSpPr>
        <p:grpSpPr bwMode="auto">
          <a:xfrm>
            <a:off x="951001" y="3429000"/>
            <a:ext cx="9944099" cy="2077965"/>
            <a:chOff x="431801" y="3375489"/>
            <a:chExt cx="9944099" cy="2077965"/>
          </a:xfrm>
        </p:grpSpPr>
        <p:sp>
          <p:nvSpPr>
            <p:cNvPr id="4" name="Rechteck: abgerundete Ecken 3"/>
            <p:cNvSpPr/>
            <p:nvPr/>
          </p:nvSpPr>
          <p:spPr bwMode="auto">
            <a:xfrm>
              <a:off x="431801" y="3598381"/>
              <a:ext cx="2520020" cy="1799119"/>
            </a:xfrm>
            <a:prstGeom prst="roundRect">
              <a:avLst>
                <a:gd name="adj" fmla="val 16667"/>
              </a:avLst>
            </a:prstGeom>
            <a:noFill/>
            <a:ln>
              <a:solidFill>
                <a:srgbClr val="0070C0"/>
              </a:solidFill>
            </a:ln>
          </p:spPr>
          <p:style>
            <a:lnRef idx="2">
              <a:schemeClr val="accent6"/>
            </a:lnRef>
            <a:fillRef idx="1">
              <a:schemeClr val="lt1"/>
            </a:fillRef>
            <a:effectRef idx="0">
              <a:schemeClr val="accent6"/>
            </a:effectRef>
            <a:fontRef idx="minor">
              <a:schemeClr val="dk1"/>
            </a:fontRef>
          </p:style>
          <p:txBody>
            <a:bodyPr rtlCol="0" anchor="ctr"/>
            <a:lstStyle/>
            <a:p>
              <a:pPr algn="ctr">
                <a:defRPr/>
              </a:pPr>
              <a:endParaRPr lang="de-DE"/>
            </a:p>
          </p:txBody>
        </p:sp>
        <p:sp>
          <p:nvSpPr>
            <p:cNvPr id="7" name="Textfeld 6"/>
            <p:cNvSpPr txBox="1"/>
            <p:nvPr/>
          </p:nvSpPr>
          <p:spPr bwMode="auto">
            <a:xfrm>
              <a:off x="525733" y="3897775"/>
              <a:ext cx="2520021" cy="1200329"/>
            </a:xfrm>
            <a:prstGeom prst="rect">
              <a:avLst/>
            </a:prstGeom>
            <a:noFill/>
          </p:spPr>
          <p:txBody>
            <a:bodyPr wrap="square" rtlCol="0">
              <a:spAutoFit/>
            </a:bodyPr>
            <a:lstStyle/>
            <a:p>
              <a:pPr>
                <a:defRPr/>
              </a:pPr>
              <a:r>
                <a:rPr lang="de-DE" sz="2400" b="1">
                  <a:solidFill>
                    <a:schemeClr val="accent1"/>
                  </a:solidFill>
                </a:rPr>
                <a:t>Einarbeitung der Lernenden am Schuljahresbeginn</a:t>
              </a:r>
              <a:endParaRPr/>
            </a:p>
          </p:txBody>
        </p:sp>
        <p:sp>
          <p:nvSpPr>
            <p:cNvPr id="10" name="Pfeil: nach rechts 9"/>
            <p:cNvSpPr/>
            <p:nvPr/>
          </p:nvSpPr>
          <p:spPr bwMode="auto">
            <a:xfrm>
              <a:off x="4000500" y="4447443"/>
              <a:ext cx="6375400" cy="1006011"/>
            </a:xfrm>
            <a:prstGeom prst="rightArrow">
              <a:avLst>
                <a:gd name="adj1" fmla="val 50000"/>
                <a:gd name="adj2" fmla="val 50000"/>
              </a:avLst>
            </a:prstGeom>
            <a:solidFill>
              <a:srgbClr val="70AD47"/>
            </a:solidFill>
            <a:ln w="12700" cap="flat" cmpd="sng" algn="ctr">
              <a:solidFill>
                <a:srgbClr val="70AD47"/>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a:p>
          </p:txBody>
        </p:sp>
        <p:sp>
          <p:nvSpPr>
            <p:cNvPr id="9" name="Pfeil: nach rechts 8"/>
            <p:cNvSpPr/>
            <p:nvPr/>
          </p:nvSpPr>
          <p:spPr bwMode="auto">
            <a:xfrm>
              <a:off x="3810000" y="3923089"/>
              <a:ext cx="5003800" cy="1006011"/>
            </a:xfrm>
            <a:prstGeom prst="rightArrow">
              <a:avLst>
                <a:gd name="adj1" fmla="val 50000"/>
                <a:gd name="adj2" fmla="val 50000"/>
              </a:avLst>
            </a:prstGeom>
            <a:solidFill>
              <a:srgbClr val="4DC58D"/>
            </a:solidFill>
            <a:ln>
              <a:solidFill>
                <a:srgbClr val="4DC58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a:p>
          </p:txBody>
        </p:sp>
        <p:sp>
          <p:nvSpPr>
            <p:cNvPr id="8" name="Pfeil: nach rechts 7"/>
            <p:cNvSpPr/>
            <p:nvPr/>
          </p:nvSpPr>
          <p:spPr bwMode="auto">
            <a:xfrm>
              <a:off x="3045752" y="3375489"/>
              <a:ext cx="4572000" cy="1006011"/>
            </a:xfrm>
            <a:prstGeom prst="rightArrow">
              <a:avLst>
                <a:gd name="adj1" fmla="val 50000"/>
                <a:gd name="adj2" fmla="val 50000"/>
              </a:avLst>
            </a:prstGeom>
            <a:solidFill>
              <a:srgbClr val="0494EC"/>
            </a:solidFill>
            <a:ln>
              <a:solidFill>
                <a:srgbClr val="0389D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a:p>
          </p:txBody>
        </p:sp>
        <p:sp>
          <p:nvSpPr>
            <p:cNvPr id="11" name="Textfeld 10"/>
            <p:cNvSpPr txBox="1"/>
            <p:nvPr/>
          </p:nvSpPr>
          <p:spPr bwMode="auto">
            <a:xfrm>
              <a:off x="4071742" y="3596408"/>
              <a:ext cx="2520021" cy="523220"/>
            </a:xfrm>
            <a:prstGeom prst="rect">
              <a:avLst/>
            </a:prstGeom>
            <a:noFill/>
          </p:spPr>
          <p:txBody>
            <a:bodyPr wrap="square" rtlCol="0">
              <a:spAutoFit/>
            </a:bodyPr>
            <a:lstStyle/>
            <a:p>
              <a:pPr>
                <a:defRPr/>
              </a:pPr>
              <a:r>
                <a:rPr lang="de-DE" sz="2800" b="1">
                  <a:solidFill>
                    <a:schemeClr val="bg1"/>
                  </a:solidFill>
                </a:rPr>
                <a:t>Technik</a:t>
              </a:r>
              <a:endParaRPr/>
            </a:p>
          </p:txBody>
        </p:sp>
        <p:sp>
          <p:nvSpPr>
            <p:cNvPr id="12" name="Textfeld 11"/>
            <p:cNvSpPr txBox="1"/>
            <p:nvPr/>
          </p:nvSpPr>
          <p:spPr bwMode="auto">
            <a:xfrm>
              <a:off x="4400393" y="4129770"/>
              <a:ext cx="2520021" cy="523220"/>
            </a:xfrm>
            <a:prstGeom prst="rect">
              <a:avLst/>
            </a:prstGeom>
            <a:noFill/>
          </p:spPr>
          <p:txBody>
            <a:bodyPr wrap="square" rtlCol="0">
              <a:spAutoFit/>
            </a:bodyPr>
            <a:lstStyle/>
            <a:p>
              <a:pPr>
                <a:defRPr/>
              </a:pPr>
              <a:r>
                <a:rPr lang="de-DE" sz="2800" b="1">
                  <a:solidFill>
                    <a:schemeClr val="bg1"/>
                  </a:solidFill>
                </a:rPr>
                <a:t>Unterricht</a:t>
              </a:r>
              <a:endParaRPr/>
            </a:p>
          </p:txBody>
        </p:sp>
        <p:sp>
          <p:nvSpPr>
            <p:cNvPr id="13" name="Textfeld 12"/>
            <p:cNvSpPr txBox="1"/>
            <p:nvPr/>
          </p:nvSpPr>
          <p:spPr bwMode="auto">
            <a:xfrm>
              <a:off x="4935342" y="4688838"/>
              <a:ext cx="3967358" cy="523220"/>
            </a:xfrm>
            <a:prstGeom prst="rect">
              <a:avLst/>
            </a:prstGeom>
            <a:noFill/>
          </p:spPr>
          <p:txBody>
            <a:bodyPr wrap="square" rtlCol="0">
              <a:spAutoFit/>
            </a:bodyPr>
            <a:lstStyle/>
            <a:p>
              <a:pPr>
                <a:defRPr/>
              </a:pPr>
              <a:r>
                <a:rPr lang="de-DE" sz="2800" b="1">
                  <a:solidFill>
                    <a:schemeClr val="bg1"/>
                  </a:solidFill>
                </a:rPr>
                <a:t>Medienerziehung</a:t>
              </a:r>
              <a:endParaRPr/>
            </a:p>
          </p:txBody>
        </p:sp>
      </p:grpSp>
      <p:pic>
        <p:nvPicPr>
          <p:cNvPr id="15" name="Grafik 14"/>
          <p:cNvPicPr>
            <a:picLocks noChangeAspect="1"/>
          </p:cNvPicPr>
          <p:nvPr/>
        </p:nvPicPr>
        <p:blipFill>
          <a:blip r:embed="rId4">
            <a:duotone>
              <a:schemeClr val="accent1">
                <a:shade val="45000"/>
                <a:satMod val="135000"/>
              </a:schemeClr>
              <a:prstClr val="white"/>
            </a:duotone>
          </a:blip>
          <a:stretch/>
        </p:blipFill>
        <p:spPr bwMode="auto">
          <a:xfrm>
            <a:off x="10773046" y="5829300"/>
            <a:ext cx="889058" cy="889058"/>
          </a:xfrm>
          <a:prstGeom prst="rect">
            <a:avLst/>
          </a:prstGeom>
        </p:spPr>
      </p:pic>
    </p:spTree>
  </p:cSld>
  <p:clrMapOvr>
    <a:masterClrMapping/>
  </p:clrMapOvr>
  <mc:AlternateContent xmlns:mc="http://schemas.openxmlformats.org/markup-compatibility/2006">
    <mc:Choice xmlns:p159="http://schemas.microsoft.com/office/powerpoint/2015/09/main" xmlns:p14="http://schemas.microsoft.com/office/powerpoint/2010/main" Requires="p159">
      <p:transition p14:dur="2000" advClick="1"/>
    </mc:Choice>
    <mc:Fallback>
      <p:transition advClick="1"/>
    </mc:Fallback>
  </mc:AlternateContent>
</p:sld>
</file>

<file path=ppt/slides/slide5.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p:cNvGrpSpPr/>
        <p:nvPr/>
      </p:nvGrpSpPr>
      <p:grpSpPr bwMode="auto">
        <a:xfrm>
          <a:off x="0" y="0"/>
          <a:ext cx="0" cy="0"/>
          <a:chOff x="0" y="0"/>
          <a:chExt cx="0" cy="0"/>
        </a:xfrm>
      </p:grpSpPr>
      <p:sp>
        <p:nvSpPr>
          <p:cNvPr id="5" name="Inhaltsplatzhalter 2"/>
          <p:cNvSpPr>
            <a:spLocks noGrp="1"/>
          </p:cNvSpPr>
          <p:nvPr>
            <p:ph idx="1"/>
          </p:nvPr>
        </p:nvSpPr>
        <p:spPr bwMode="auto">
          <a:xfrm>
            <a:off x="827049" y="650198"/>
            <a:ext cx="10045390" cy="5532437"/>
          </a:xfrm>
        </p:spPr>
        <p:txBody>
          <a:bodyPr vertOverflow="overflow" horzOverflow="overflow" vert="horz" wrap="square" lIns="91440" tIns="45720" rIns="91440" bIns="45720" numCol="1" spcCol="0" rtlCol="0" fromWordArt="0" anchor="t" anchorCtr="0" forceAA="0" compatLnSpc="0">
            <a:normAutofit/>
          </a:bodyPr>
          <a:lstStyle/>
          <a:p>
            <a:pPr marL="0" indent="0">
              <a:buNone/>
              <a:defRPr/>
            </a:pPr>
            <a:r>
              <a:rPr lang="de-DE" sz="2800" b="1" i="0" u="none" strike="noStrike" cap="none" spc="0">
                <a:solidFill>
                  <a:srgbClr val="0070C0"/>
                </a:solidFill>
                <a:latin typeface="Calibri"/>
                <a:ea typeface="Arial"/>
                <a:cs typeface="Calibri"/>
              </a:rPr>
              <a:t>2.  Welche </a:t>
            </a:r>
            <a:r>
              <a:rPr lang="de-DE" sz="2800" b="0" i="0" u="none" strike="noStrike" cap="none" spc="0">
                <a:solidFill>
                  <a:schemeClr val="tx1"/>
                </a:solidFill>
                <a:latin typeface="Calibri"/>
                <a:ea typeface="Arial"/>
                <a:cs typeface="Calibri"/>
              </a:rPr>
              <a:t>Unterstützung brauchen die verschiedenen</a:t>
            </a:r>
            <a:br>
              <a:rPr lang="de-DE" sz="2800" b="0" i="0" u="none" strike="noStrike" cap="none" spc="0">
                <a:solidFill>
                  <a:schemeClr val="tx1"/>
                </a:solidFill>
                <a:latin typeface="Calibri"/>
                <a:ea typeface="Arial"/>
                <a:cs typeface="Calibri"/>
              </a:rPr>
            </a:br>
            <a:r>
              <a:rPr lang="de-DE" sz="2800" b="0" i="0" u="none" strike="noStrike" cap="none" spc="0">
                <a:solidFill>
                  <a:schemeClr val="tx1"/>
                </a:solidFill>
                <a:latin typeface="Calibri"/>
                <a:ea typeface="Arial"/>
                <a:cs typeface="Calibri"/>
              </a:rPr>
              <a:t>     Zielgruppen?</a:t>
            </a:r>
            <a:endParaRPr lang="de-DE">
              <a:latin typeface="Calibri"/>
              <a:ea typeface="Arial"/>
              <a:cs typeface="Calibri"/>
            </a:endParaRPr>
          </a:p>
          <a:p>
            <a:pPr marL="0" indent="0">
              <a:buNone/>
              <a:defRPr/>
            </a:pPr>
            <a:endParaRPr lang="de-DE" sz="1200">
              <a:latin typeface="Calibri"/>
              <a:ea typeface="Arial"/>
              <a:cs typeface="Calibri"/>
            </a:endParaRPr>
          </a:p>
          <a:p>
            <a:pPr marL="0" indent="0">
              <a:buNone/>
              <a:defRPr/>
            </a:pPr>
            <a:r>
              <a:rPr lang="de-DE" sz="2400">
                <a:latin typeface="Calibri"/>
                <a:ea typeface="Arial"/>
                <a:cs typeface="Calibri"/>
              </a:rPr>
              <a:t> </a:t>
            </a:r>
            <a:r>
              <a:rPr lang="de-DE" sz="2400" b="1">
                <a:solidFill>
                  <a:srgbClr val="0070C0"/>
                </a:solidFill>
                <a:latin typeface="Calibri"/>
                <a:ea typeface="Arial"/>
                <a:cs typeface="Calibri"/>
              </a:rPr>
              <a:t>2.1</a:t>
            </a:r>
            <a:r>
              <a:rPr lang="de-DE" sz="2400">
                <a:latin typeface="Calibri"/>
                <a:ea typeface="Arial"/>
                <a:cs typeface="Calibri"/>
              </a:rPr>
              <a:t> </a:t>
            </a:r>
            <a:r>
              <a:rPr lang="de-DE" sz="2400" b="1">
                <a:latin typeface="Calibri"/>
                <a:ea typeface="Arial"/>
                <a:cs typeface="Calibri"/>
              </a:rPr>
              <a:t>Unterstützung für Lernende</a:t>
            </a:r>
            <a:endParaRPr b="1"/>
          </a:p>
          <a:p>
            <a:pPr marL="0" indent="0">
              <a:buNone/>
              <a:defRPr/>
            </a:pPr>
            <a:endParaRPr lang="de-DE" sz="2400">
              <a:latin typeface="Calibri"/>
              <a:cs typeface="Calibri"/>
            </a:endParaRPr>
          </a:p>
        </p:txBody>
      </p:sp>
      <p:pic>
        <p:nvPicPr>
          <p:cNvPr id="6" name="Grafik 5"/>
          <p:cNvPicPr>
            <a:picLocks noChangeAspect="1"/>
          </p:cNvPicPr>
          <p:nvPr/>
        </p:nvPicPr>
        <p:blipFill>
          <a:blip r:embed="rId3"/>
          <a:stretch/>
        </p:blipFill>
        <p:spPr bwMode="auto">
          <a:xfrm>
            <a:off x="9354091" y="0"/>
            <a:ext cx="2837909" cy="1325563"/>
          </a:xfrm>
          <a:prstGeom prst="rect">
            <a:avLst/>
          </a:prstGeom>
        </p:spPr>
      </p:pic>
      <p:graphicFrame>
        <p:nvGraphicFramePr>
          <p:cNvPr id="3" name="Diagramm 2"/>
          <p:cNvGraphicFramePr>
            <a:graphicFrameLocks xmlns:a="http://schemas.openxmlformats.org/drawingml/2006/main"/>
          </p:cNvGraphicFramePr>
          <p:nvPr/>
        </p:nvGraphicFramePr>
        <p:xfrm>
          <a:off x="481982" y="2397512"/>
          <a:ext cx="6097238" cy="3896938"/>
          <a:chOff x="0" y="0"/>
          <a:chExt cx="6097238" cy="3896938"/>
        </p:xfrm>
        <a:graphic>
          <a:graphicData uri="http://schemas.openxmlformats.org/drawingml/2006/diagram">
            <dgm:relIds xmlns:dgm="http://schemas.openxmlformats.org/drawingml/2006/diagram" xmlns:r="http://schemas.openxmlformats.org/officeDocument/2006/relationships" r:dm="rId5" r:lo="rId7" r:qs="rId8" r:cs="rId6"/>
          </a:graphicData>
        </a:graphic>
      </p:graphicFrame>
      <p:sp>
        <p:nvSpPr>
          <p:cNvPr id="2" name="Rechteck 1"/>
          <p:cNvSpPr/>
          <p:nvPr/>
        </p:nvSpPr>
        <p:spPr bwMode="auto">
          <a:xfrm>
            <a:off x="7985760" y="4170792"/>
            <a:ext cx="3890010" cy="2123658"/>
          </a:xfrm>
          <a:prstGeom prst="rect">
            <a:avLst/>
          </a:prstGeom>
          <a:solidFill>
            <a:schemeClr val="accent1">
              <a:lumMod val="20000"/>
              <a:lumOff val="80000"/>
            </a:schemeClr>
          </a:solidFill>
        </p:spPr>
        <p:txBody>
          <a:bodyPr wrap="square">
            <a:spAutoFit/>
          </a:bodyPr>
          <a:lstStyle/>
          <a:p>
            <a:pPr marL="285750" indent="-285750">
              <a:buFont typeface="Arial"/>
              <a:buChar char="•"/>
              <a:defRPr/>
            </a:pPr>
            <a:r>
              <a:rPr lang="de-DE" sz="2200" b="1">
                <a:solidFill>
                  <a:schemeClr val="accent1"/>
                </a:solidFill>
              </a:rPr>
              <a:t>Welche Angebote kann </a:t>
            </a:r>
            <a:br>
              <a:rPr lang="de-DE" sz="2200" b="1">
                <a:solidFill>
                  <a:schemeClr val="accent1"/>
                </a:solidFill>
              </a:rPr>
            </a:br>
            <a:r>
              <a:rPr lang="de-DE" sz="2200" b="1">
                <a:solidFill>
                  <a:schemeClr val="accent1"/>
                </a:solidFill>
              </a:rPr>
              <a:t>die Schule leisten? </a:t>
            </a:r>
            <a:endParaRPr/>
          </a:p>
          <a:p>
            <a:pPr marL="285750" indent="-285750">
              <a:buFont typeface="Arial"/>
              <a:buChar char="•"/>
              <a:defRPr/>
            </a:pPr>
            <a:r>
              <a:rPr lang="de-DE" sz="2200" b="1">
                <a:solidFill>
                  <a:schemeClr val="accent1"/>
                </a:solidFill>
              </a:rPr>
              <a:t>Wer ist verantwortlich </a:t>
            </a:r>
            <a:br>
              <a:rPr lang="de-DE" sz="2200" b="1">
                <a:solidFill>
                  <a:schemeClr val="accent1"/>
                </a:solidFill>
              </a:rPr>
            </a:br>
            <a:r>
              <a:rPr lang="de-DE" sz="2200" b="1">
                <a:solidFill>
                  <a:schemeClr val="accent1"/>
                </a:solidFill>
              </a:rPr>
              <a:t>für das Angebot?</a:t>
            </a:r>
            <a:endParaRPr/>
          </a:p>
          <a:p>
            <a:pPr marL="285750" indent="-285750">
              <a:buFont typeface="Arial"/>
              <a:buChar char="•"/>
              <a:defRPr/>
            </a:pPr>
            <a:r>
              <a:rPr lang="de-DE" sz="2200" b="1">
                <a:solidFill>
                  <a:schemeClr val="accent1"/>
                </a:solidFill>
              </a:rPr>
              <a:t>Wie ist das Angebot erreichbar?</a:t>
            </a:r>
            <a:endParaRPr/>
          </a:p>
        </p:txBody>
      </p:sp>
      <p:pic>
        <p:nvPicPr>
          <p:cNvPr id="4" name="Grafik 3" descr="Hilfe"/>
          <p:cNvPicPr>
            <a:picLocks noChangeAspect="1"/>
          </p:cNvPicPr>
          <p:nvPr/>
        </p:nvPicPr>
        <p:blipFill>
          <a:blip r:embed="rId9">
            <a:extLst>
              <a:ext uri="{96DAC541-7B7A-43D3-8B79-37D633B846F1}">
                <asvg:svgBlip xmlns:asvg="http://schemas.microsoft.com/office/drawing/2016/SVG/main" r:embed="rId10"/>
              </a:ext>
            </a:extLst>
          </a:blip>
          <a:stretch/>
        </p:blipFill>
        <p:spPr bwMode="auto">
          <a:xfrm>
            <a:off x="10630073" y="2914663"/>
            <a:ext cx="1469755" cy="1469755"/>
          </a:xfrm>
          <a:prstGeom prst="rect">
            <a:avLst/>
          </a:prstGeom>
        </p:spPr>
      </p:pic>
    </p:spTree>
  </p:cSld>
  <p:clrMapOvr>
    <a:masterClrMapping/>
  </p:clrMapOvr>
  <mc:AlternateContent xmlns:mc="http://schemas.openxmlformats.org/markup-compatibility/2006">
    <mc:Choice xmlns:p159="http://schemas.microsoft.com/office/powerpoint/2015/09/main" xmlns:p14="http://schemas.microsoft.com/office/powerpoint/2010/main" Requires="p159">
      <p:transition p14:dur="2000" advClick="1"/>
    </mc:Choice>
    <mc:Fallback>
      <p:transition advClick="1"/>
    </mc:Fallback>
  </mc:AlternateContent>
</p:sld>
</file>

<file path=ppt/slides/slide6.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p:cNvGrpSpPr/>
        <p:nvPr/>
      </p:nvGrpSpPr>
      <p:grpSpPr bwMode="auto">
        <a:xfrm>
          <a:off x="0" y="0"/>
          <a:ext cx="0" cy="0"/>
          <a:chOff x="0" y="0"/>
          <a:chExt cx="0" cy="0"/>
        </a:xfrm>
      </p:grpSpPr>
      <p:sp>
        <p:nvSpPr>
          <p:cNvPr id="5" name="Inhaltsplatzhalter 2"/>
          <p:cNvSpPr>
            <a:spLocks noGrp="1"/>
          </p:cNvSpPr>
          <p:nvPr>
            <p:ph idx="1"/>
          </p:nvPr>
        </p:nvSpPr>
        <p:spPr bwMode="auto">
          <a:xfrm>
            <a:off x="827049" y="559873"/>
            <a:ext cx="10877272" cy="5440878"/>
          </a:xfrm>
        </p:spPr>
        <p:txBody>
          <a:bodyPr vertOverflow="overflow" horzOverflow="overflow" vert="horz" wrap="square" lIns="91440" tIns="45720" rIns="91440" bIns="45720" numCol="1" spcCol="0" rtlCol="0" fromWordArt="0" anchor="t" anchorCtr="0" forceAA="0" compatLnSpc="0">
            <a:normAutofit/>
          </a:bodyPr>
          <a:lstStyle/>
          <a:p>
            <a:pPr marL="0" indent="0">
              <a:lnSpc>
                <a:spcPct val="100000"/>
              </a:lnSpc>
              <a:buNone/>
              <a:defRPr/>
            </a:pPr>
            <a:r>
              <a:rPr lang="de-DE" b="1" i="0" u="none" strike="noStrike" cap="none" spc="0">
                <a:solidFill>
                  <a:srgbClr val="0070C0"/>
                </a:solidFill>
                <a:latin typeface="Calibri"/>
                <a:ea typeface="Arial"/>
                <a:cs typeface="Calibri"/>
              </a:rPr>
              <a:t>2.  Welche </a:t>
            </a:r>
            <a:r>
              <a:rPr lang="de-DE" b="0" i="0" u="none" strike="noStrike" cap="none" spc="0">
                <a:solidFill>
                  <a:schemeClr val="tx1"/>
                </a:solidFill>
                <a:latin typeface="Calibri"/>
                <a:ea typeface="Arial"/>
                <a:cs typeface="Calibri"/>
              </a:rPr>
              <a:t>Unterstützung brauchen die verschiedenen</a:t>
            </a:r>
            <a:br>
              <a:rPr lang="de-DE" b="0" i="0" u="none" strike="noStrike" cap="none" spc="0">
                <a:solidFill>
                  <a:schemeClr val="tx1"/>
                </a:solidFill>
                <a:latin typeface="Calibri"/>
                <a:ea typeface="Arial"/>
                <a:cs typeface="Calibri"/>
              </a:rPr>
            </a:br>
            <a:r>
              <a:rPr lang="de-DE" b="0" i="0" u="none" strike="noStrike" cap="none" spc="0">
                <a:solidFill>
                  <a:schemeClr val="tx1"/>
                </a:solidFill>
                <a:latin typeface="Calibri"/>
                <a:ea typeface="Arial"/>
                <a:cs typeface="Calibri"/>
              </a:rPr>
              <a:t>     Zielgruppen?</a:t>
            </a:r>
            <a:endParaRPr lang="de-DE">
              <a:latin typeface="Calibri"/>
              <a:ea typeface="Arial"/>
              <a:cs typeface="Calibri"/>
            </a:endParaRPr>
          </a:p>
          <a:p>
            <a:pPr marL="0" indent="0">
              <a:buNone/>
              <a:defRPr/>
            </a:pPr>
            <a:endParaRPr lang="de-DE" sz="1200">
              <a:latin typeface="Calibri"/>
              <a:ea typeface="Arial"/>
              <a:cs typeface="Calibri"/>
            </a:endParaRPr>
          </a:p>
          <a:p>
            <a:pPr marL="0" indent="0">
              <a:buNone/>
              <a:defRPr/>
            </a:pPr>
            <a:r>
              <a:rPr lang="de-DE" sz="2400">
                <a:latin typeface="Calibri"/>
                <a:ea typeface="Arial"/>
                <a:cs typeface="Calibri"/>
              </a:rPr>
              <a:t> </a:t>
            </a:r>
            <a:r>
              <a:rPr lang="de-DE" sz="2400" b="1">
                <a:solidFill>
                  <a:srgbClr val="0070C0"/>
                </a:solidFill>
                <a:latin typeface="Calibri"/>
                <a:ea typeface="Arial"/>
                <a:cs typeface="Calibri"/>
              </a:rPr>
              <a:t>2.2</a:t>
            </a:r>
            <a:r>
              <a:rPr lang="de-DE" sz="2400">
                <a:latin typeface="Calibri"/>
                <a:ea typeface="Arial"/>
                <a:cs typeface="Calibri"/>
              </a:rPr>
              <a:t> </a:t>
            </a:r>
            <a:r>
              <a:rPr lang="de-DE" sz="2400" b="1">
                <a:latin typeface="Calibri"/>
                <a:ea typeface="Arial"/>
                <a:cs typeface="Calibri"/>
              </a:rPr>
              <a:t>Unterstützung für Lehrende</a:t>
            </a:r>
            <a:endParaRPr sz="2400" b="1"/>
          </a:p>
          <a:p>
            <a:pPr marL="0" indent="0">
              <a:lnSpc>
                <a:spcPct val="120000"/>
              </a:lnSpc>
              <a:buNone/>
              <a:defRPr/>
            </a:pPr>
            <a:r>
              <a:rPr lang="de-DE" sz="2200">
                <a:cs typeface="Calibri"/>
              </a:rPr>
              <a:t>Um sicherzustellen, dass die 1:1-Ausstattung zu einer zielgerichteten Lernerfahrung beitragen kann, müssen sich die Lehrkräfte auf die neue Unterrichtssituation vorbereiten. </a:t>
            </a:r>
            <a:endParaRPr sz="2200"/>
          </a:p>
          <a:p>
            <a:pPr marL="0" indent="0">
              <a:lnSpc>
                <a:spcPct val="120000"/>
              </a:lnSpc>
              <a:buNone/>
              <a:defRPr/>
            </a:pPr>
            <a:endParaRPr lang="de-DE">
              <a:cs typeface="Calibri"/>
            </a:endParaRPr>
          </a:p>
          <a:p>
            <a:pPr marL="0" indent="0">
              <a:lnSpc>
                <a:spcPct val="120000"/>
              </a:lnSpc>
              <a:buNone/>
              <a:defRPr/>
            </a:pPr>
            <a:endParaRPr lang="de-DE">
              <a:cs typeface="Calibri"/>
            </a:endParaRPr>
          </a:p>
          <a:p>
            <a:pPr marL="0" indent="0">
              <a:lnSpc>
                <a:spcPct val="120000"/>
              </a:lnSpc>
              <a:buNone/>
              <a:defRPr/>
            </a:pPr>
            <a:endParaRPr lang="de-DE"/>
          </a:p>
        </p:txBody>
      </p:sp>
      <p:pic>
        <p:nvPicPr>
          <p:cNvPr id="6" name="Grafik 5"/>
          <p:cNvPicPr>
            <a:picLocks noChangeAspect="1"/>
          </p:cNvPicPr>
          <p:nvPr/>
        </p:nvPicPr>
        <p:blipFill>
          <a:blip r:embed="rId3"/>
          <a:stretch/>
        </p:blipFill>
        <p:spPr bwMode="auto">
          <a:xfrm>
            <a:off x="9354091" y="0"/>
            <a:ext cx="2837909" cy="1325563"/>
          </a:xfrm>
          <a:prstGeom prst="rect">
            <a:avLst/>
          </a:prstGeom>
        </p:spPr>
      </p:pic>
      <p:graphicFrame>
        <p:nvGraphicFramePr>
          <p:cNvPr id="2" name="Diagramm 1"/>
          <p:cNvGraphicFramePr>
            <a:graphicFrameLocks xmlns:a="http://schemas.openxmlformats.org/drawingml/2006/main"/>
          </p:cNvGraphicFramePr>
          <p:nvPr/>
        </p:nvGraphicFramePr>
        <p:xfrm>
          <a:off x="1737360" y="2926080"/>
          <a:ext cx="6617970" cy="3585002"/>
          <a:chOff x="0" y="0"/>
          <a:chExt cx="6617970" cy="3585002"/>
        </p:xfrm>
        <a:graphic>
          <a:graphicData uri="http://schemas.openxmlformats.org/drawingml/2006/diagram">
            <dgm:relIds xmlns:dgm="http://schemas.openxmlformats.org/drawingml/2006/diagram" xmlns:r="http://schemas.openxmlformats.org/officeDocument/2006/relationships" r:dm="rId5" r:lo="rId7" r:qs="rId8" r:cs="rId6"/>
          </a:graphicData>
        </a:graphic>
      </p:graphicFrame>
      <p:pic>
        <p:nvPicPr>
          <p:cNvPr id="15" name="Grafik 14"/>
          <p:cNvPicPr>
            <a:picLocks noChangeAspect="1"/>
          </p:cNvPicPr>
          <p:nvPr/>
        </p:nvPicPr>
        <p:blipFill>
          <a:blip r:embed="rId9">
            <a:duotone>
              <a:schemeClr val="accent1">
                <a:shade val="45000"/>
                <a:satMod val="135000"/>
              </a:schemeClr>
              <a:prstClr val="white"/>
            </a:duotone>
          </a:blip>
          <a:stretch/>
        </p:blipFill>
        <p:spPr bwMode="auto">
          <a:xfrm>
            <a:off x="11218427" y="5701338"/>
            <a:ext cx="809744" cy="809744"/>
          </a:xfrm>
          <a:prstGeom prst="rect">
            <a:avLst/>
          </a:prstGeom>
          <a:solidFill>
            <a:srgbClr val="23AD78"/>
          </a:solidFill>
        </p:spPr>
      </p:pic>
      <p:sp>
        <p:nvSpPr>
          <p:cNvPr id="4" name="Rechteck 3"/>
          <p:cNvSpPr/>
          <p:nvPr/>
        </p:nvSpPr>
        <p:spPr bwMode="auto">
          <a:xfrm>
            <a:off x="7725045" y="6211669"/>
            <a:ext cx="6096000" cy="646331"/>
          </a:xfrm>
          <a:prstGeom prst="rect">
            <a:avLst/>
          </a:prstGeom>
        </p:spPr>
        <p:txBody>
          <a:bodyPr>
            <a:spAutoFit/>
          </a:bodyPr>
          <a:lstStyle/>
          <a:p>
            <a:pPr>
              <a:defRPr/>
            </a:pPr>
            <a:r>
              <a:rPr lang="de-DE">
                <a:solidFill>
                  <a:schemeClr val="accent5">
                    <a:lumMod val="75000"/>
                  </a:schemeClr>
                </a:solidFill>
                <a:cs typeface="Calibri"/>
              </a:rPr>
              <a:t>Zum Weiterlesen: </a:t>
            </a:r>
            <a:br>
              <a:rPr lang="de-DE">
                <a:cs typeface="Calibri"/>
              </a:rPr>
            </a:br>
            <a:r>
              <a:rPr lang="de-DE">
                <a:cs typeface="Calibri"/>
              </a:rPr>
              <a:t>Einarbeitungskonzept für Lehrende etablieren </a:t>
            </a:r>
            <a:endParaRPr/>
          </a:p>
        </p:txBody>
      </p:sp>
      <p:sp>
        <p:nvSpPr>
          <p:cNvPr id="7" name="Rechteck: abgerundete Ecken 6"/>
          <p:cNvSpPr/>
          <p:nvPr/>
        </p:nvSpPr>
        <p:spPr bwMode="auto">
          <a:xfrm>
            <a:off x="662837" y="3752363"/>
            <a:ext cx="2457450" cy="1463998"/>
          </a:xfrm>
          <a:prstGeom prst="roundRect">
            <a:avLst>
              <a:gd name="adj" fmla="val 16667"/>
            </a:avLst>
          </a:prstGeom>
          <a:ln>
            <a:solidFill>
              <a:srgbClr val="0070C0"/>
            </a:solidFill>
          </a:ln>
        </p:spPr>
        <p:style>
          <a:lnRef idx="2">
            <a:schemeClr val="accent6"/>
          </a:lnRef>
          <a:fillRef idx="1">
            <a:schemeClr val="lt1"/>
          </a:fillRef>
          <a:effectRef idx="0">
            <a:schemeClr val="accent6"/>
          </a:effectRef>
          <a:fontRef idx="minor">
            <a:schemeClr val="dk1"/>
          </a:fontRef>
        </p:style>
        <p:txBody>
          <a:bodyPr rtlCol="0" anchor="ctr"/>
          <a:lstStyle/>
          <a:p>
            <a:pPr algn="ctr">
              <a:defRPr/>
            </a:pPr>
            <a:endParaRPr lang="de-DE"/>
          </a:p>
        </p:txBody>
      </p:sp>
      <p:sp>
        <p:nvSpPr>
          <p:cNvPr id="8" name="Textfeld 7"/>
          <p:cNvSpPr txBox="1"/>
          <p:nvPr/>
        </p:nvSpPr>
        <p:spPr bwMode="auto">
          <a:xfrm>
            <a:off x="952463" y="4068863"/>
            <a:ext cx="2093283" cy="830997"/>
          </a:xfrm>
          <a:prstGeom prst="rect">
            <a:avLst/>
          </a:prstGeom>
          <a:noFill/>
        </p:spPr>
        <p:txBody>
          <a:bodyPr wrap="square" rtlCol="0">
            <a:spAutoFit/>
          </a:bodyPr>
          <a:lstStyle/>
          <a:p>
            <a:pPr>
              <a:defRPr/>
            </a:pPr>
            <a:r>
              <a:rPr lang="de-DE" sz="2400" b="1">
                <a:solidFill>
                  <a:schemeClr val="accent1"/>
                </a:solidFill>
              </a:rPr>
              <a:t>Einarbeitung </a:t>
            </a:r>
            <a:br>
              <a:rPr lang="de-DE" sz="2400" b="1">
                <a:solidFill>
                  <a:schemeClr val="accent1"/>
                </a:solidFill>
              </a:rPr>
            </a:br>
            <a:r>
              <a:rPr lang="de-DE" sz="2400" b="1">
                <a:solidFill>
                  <a:schemeClr val="accent1"/>
                </a:solidFill>
              </a:rPr>
              <a:t>der Lehrenden</a:t>
            </a:r>
            <a:endParaRPr/>
          </a:p>
        </p:txBody>
      </p:sp>
    </p:spTree>
  </p:cSld>
  <p:clrMapOvr>
    <a:masterClrMapping/>
  </p:clrMapOvr>
  <mc:AlternateContent xmlns:mc="http://schemas.openxmlformats.org/markup-compatibility/2006">
    <mc:Choice xmlns:p159="http://schemas.microsoft.com/office/powerpoint/2015/09/main" xmlns:p14="http://schemas.microsoft.com/office/powerpoint/2010/main" Requires="p159">
      <p:transition p14:dur="2000" advClick="1"/>
    </mc:Choice>
    <mc:Fallback>
      <p:transition advClick="1"/>
    </mc:Fallback>
  </mc:AlternateContent>
</p:sld>
</file>

<file path=ppt/slides/slide7.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p:cNvGrpSpPr/>
        <p:nvPr/>
      </p:nvGrpSpPr>
      <p:grpSpPr bwMode="auto">
        <a:xfrm>
          <a:off x="0" y="0"/>
          <a:ext cx="0" cy="0"/>
          <a:chOff x="0" y="0"/>
          <a:chExt cx="0" cy="0"/>
        </a:xfrm>
      </p:grpSpPr>
      <p:sp>
        <p:nvSpPr>
          <p:cNvPr id="5" name="Inhaltsplatzhalter 2"/>
          <p:cNvSpPr>
            <a:spLocks noGrp="1"/>
          </p:cNvSpPr>
          <p:nvPr>
            <p:ph idx="1"/>
          </p:nvPr>
        </p:nvSpPr>
        <p:spPr bwMode="auto">
          <a:xfrm>
            <a:off x="827049" y="605594"/>
            <a:ext cx="10045390" cy="5532437"/>
          </a:xfrm>
        </p:spPr>
        <p:txBody>
          <a:bodyPr vertOverflow="overflow" horzOverflow="overflow" vert="horz" wrap="square" lIns="91440" tIns="45720" rIns="91440" bIns="45720" numCol="1" spcCol="0" rtlCol="0" fromWordArt="0" anchor="t" anchorCtr="0" forceAA="0" compatLnSpc="0">
            <a:normAutofit/>
          </a:bodyPr>
          <a:lstStyle/>
          <a:p>
            <a:pPr marL="0" indent="0">
              <a:buNone/>
              <a:defRPr/>
            </a:pPr>
            <a:r>
              <a:rPr lang="de-DE" sz="2800" b="1" i="0" u="none" strike="noStrike" cap="none" spc="0">
                <a:solidFill>
                  <a:srgbClr val="0070C0"/>
                </a:solidFill>
                <a:latin typeface="Calibri"/>
                <a:ea typeface="Arial"/>
                <a:cs typeface="Calibri"/>
              </a:rPr>
              <a:t>2.  Welche </a:t>
            </a:r>
            <a:r>
              <a:rPr lang="de-DE" sz="2800" b="0" i="0" u="none" strike="noStrike" cap="none" spc="0">
                <a:solidFill>
                  <a:schemeClr val="tx1"/>
                </a:solidFill>
                <a:latin typeface="Calibri"/>
                <a:ea typeface="Arial"/>
                <a:cs typeface="Calibri"/>
              </a:rPr>
              <a:t>Unterstützung brauchen die verschiedenen</a:t>
            </a:r>
            <a:br>
              <a:rPr lang="de-DE" sz="2800" b="0" i="0" u="none" strike="noStrike" cap="none" spc="0">
                <a:solidFill>
                  <a:schemeClr val="tx1"/>
                </a:solidFill>
                <a:latin typeface="Calibri"/>
                <a:ea typeface="Arial"/>
                <a:cs typeface="Calibri"/>
              </a:rPr>
            </a:br>
            <a:r>
              <a:rPr lang="de-DE" sz="2800" b="0" i="0" u="none" strike="noStrike" cap="none" spc="0">
                <a:solidFill>
                  <a:schemeClr val="tx1"/>
                </a:solidFill>
                <a:latin typeface="Calibri"/>
                <a:ea typeface="Arial"/>
                <a:cs typeface="Calibri"/>
              </a:rPr>
              <a:t>     Zielgruppen?</a:t>
            </a:r>
            <a:endParaRPr lang="de-DE">
              <a:latin typeface="Calibri"/>
              <a:ea typeface="Arial"/>
              <a:cs typeface="Calibri"/>
            </a:endParaRPr>
          </a:p>
          <a:p>
            <a:pPr marL="0" indent="0">
              <a:buNone/>
              <a:defRPr/>
            </a:pPr>
            <a:endParaRPr lang="de-DE" sz="1200">
              <a:latin typeface="Calibri"/>
              <a:ea typeface="Arial"/>
              <a:cs typeface="Calibri"/>
            </a:endParaRPr>
          </a:p>
          <a:p>
            <a:pPr marL="0" indent="0">
              <a:buNone/>
              <a:defRPr/>
            </a:pPr>
            <a:r>
              <a:rPr lang="de-DE" sz="2400" b="1">
                <a:solidFill>
                  <a:srgbClr val="0070C0"/>
                </a:solidFill>
                <a:latin typeface="Calibri"/>
                <a:ea typeface="Arial"/>
                <a:cs typeface="Calibri"/>
              </a:rPr>
              <a:t>2.2</a:t>
            </a:r>
            <a:r>
              <a:rPr lang="de-DE" sz="2400">
                <a:latin typeface="Calibri"/>
                <a:ea typeface="Arial"/>
                <a:cs typeface="Calibri"/>
              </a:rPr>
              <a:t> </a:t>
            </a:r>
            <a:r>
              <a:rPr lang="de-DE" sz="2400" b="1">
                <a:latin typeface="Calibri"/>
                <a:ea typeface="Arial"/>
                <a:cs typeface="Calibri"/>
              </a:rPr>
              <a:t>Unterstützung für Lehrende</a:t>
            </a:r>
            <a:endParaRPr b="1"/>
          </a:p>
          <a:p>
            <a:pPr marL="0" indent="0">
              <a:buNone/>
              <a:defRPr/>
            </a:pPr>
            <a:endParaRPr lang="de-DE" sz="2400">
              <a:latin typeface="Calibri"/>
              <a:cs typeface="Calibri"/>
            </a:endParaRPr>
          </a:p>
        </p:txBody>
      </p:sp>
      <p:pic>
        <p:nvPicPr>
          <p:cNvPr id="6" name="Grafik 5"/>
          <p:cNvPicPr>
            <a:picLocks noChangeAspect="1"/>
          </p:cNvPicPr>
          <p:nvPr/>
        </p:nvPicPr>
        <p:blipFill>
          <a:blip r:embed="rId3"/>
          <a:stretch/>
        </p:blipFill>
        <p:spPr bwMode="auto">
          <a:xfrm>
            <a:off x="9354091" y="0"/>
            <a:ext cx="2837909" cy="1325563"/>
          </a:xfrm>
          <a:prstGeom prst="rect">
            <a:avLst/>
          </a:prstGeom>
        </p:spPr>
      </p:pic>
      <p:graphicFrame>
        <p:nvGraphicFramePr>
          <p:cNvPr id="3" name="Diagramm 2"/>
          <p:cNvGraphicFramePr>
            <a:graphicFrameLocks xmlns:a="http://schemas.openxmlformats.org/drawingml/2006/main"/>
          </p:cNvGraphicFramePr>
          <p:nvPr/>
        </p:nvGraphicFramePr>
        <p:xfrm>
          <a:off x="481982" y="2397512"/>
          <a:ext cx="6097238" cy="4081346"/>
          <a:chOff x="0" y="0"/>
          <a:chExt cx="6097238" cy="4081346"/>
        </p:xfrm>
        <a:graphic>
          <a:graphicData uri="http://schemas.openxmlformats.org/drawingml/2006/diagram">
            <dgm:relIds xmlns:dgm="http://schemas.openxmlformats.org/drawingml/2006/diagram" xmlns:r="http://schemas.openxmlformats.org/officeDocument/2006/relationships" r:dm="rId5" r:lo="rId7" r:qs="rId8" r:cs="rId6"/>
          </a:graphicData>
        </a:graphic>
      </p:graphicFrame>
      <p:sp>
        <p:nvSpPr>
          <p:cNvPr id="8" name="Rechteck 7"/>
          <p:cNvSpPr/>
          <p:nvPr/>
        </p:nvSpPr>
        <p:spPr bwMode="auto">
          <a:xfrm>
            <a:off x="7985760" y="4170792"/>
            <a:ext cx="3890010" cy="2123658"/>
          </a:xfrm>
          <a:prstGeom prst="rect">
            <a:avLst/>
          </a:prstGeom>
          <a:solidFill>
            <a:schemeClr val="accent1">
              <a:lumMod val="20000"/>
              <a:lumOff val="80000"/>
            </a:schemeClr>
          </a:solidFill>
        </p:spPr>
        <p:txBody>
          <a:bodyPr wrap="square">
            <a:spAutoFit/>
          </a:bodyPr>
          <a:lstStyle/>
          <a:p>
            <a:pPr marL="285750" indent="-285750">
              <a:buFont typeface="Arial"/>
              <a:buChar char="•"/>
              <a:defRPr/>
            </a:pPr>
            <a:r>
              <a:rPr lang="de-DE" sz="2200" b="1">
                <a:solidFill>
                  <a:schemeClr val="accent1"/>
                </a:solidFill>
              </a:rPr>
              <a:t>Welche Angebote kann </a:t>
            </a:r>
            <a:br>
              <a:rPr lang="de-DE" sz="2200" b="1">
                <a:solidFill>
                  <a:schemeClr val="accent1"/>
                </a:solidFill>
              </a:rPr>
            </a:br>
            <a:r>
              <a:rPr lang="de-DE" sz="2200" b="1">
                <a:solidFill>
                  <a:schemeClr val="accent1"/>
                </a:solidFill>
              </a:rPr>
              <a:t>die Schule leisten? </a:t>
            </a:r>
            <a:endParaRPr/>
          </a:p>
          <a:p>
            <a:pPr marL="285750" indent="-285750">
              <a:buFont typeface="Arial"/>
              <a:buChar char="•"/>
              <a:defRPr/>
            </a:pPr>
            <a:r>
              <a:rPr lang="de-DE" sz="2200" b="1">
                <a:solidFill>
                  <a:schemeClr val="accent1"/>
                </a:solidFill>
              </a:rPr>
              <a:t>Wer ist verantwortlich </a:t>
            </a:r>
            <a:br>
              <a:rPr lang="de-DE" sz="2200" b="1">
                <a:solidFill>
                  <a:schemeClr val="accent1"/>
                </a:solidFill>
              </a:rPr>
            </a:br>
            <a:r>
              <a:rPr lang="de-DE" sz="2200" b="1">
                <a:solidFill>
                  <a:schemeClr val="accent1"/>
                </a:solidFill>
              </a:rPr>
              <a:t>für das Angebot?</a:t>
            </a:r>
            <a:endParaRPr/>
          </a:p>
          <a:p>
            <a:pPr marL="285750" indent="-285750">
              <a:buFont typeface="Arial"/>
              <a:buChar char="•"/>
              <a:defRPr/>
            </a:pPr>
            <a:r>
              <a:rPr lang="de-DE" sz="2200" b="1">
                <a:solidFill>
                  <a:schemeClr val="accent1"/>
                </a:solidFill>
              </a:rPr>
              <a:t>Wie ist das Angebot erreichbar?</a:t>
            </a:r>
            <a:endParaRPr/>
          </a:p>
        </p:txBody>
      </p:sp>
      <p:pic>
        <p:nvPicPr>
          <p:cNvPr id="9" name="Grafik 8" descr="Hilfe"/>
          <p:cNvPicPr>
            <a:picLocks noChangeAspect="1"/>
          </p:cNvPicPr>
          <p:nvPr/>
        </p:nvPicPr>
        <p:blipFill>
          <a:blip r:embed="rId9"/>
          <a:stretch/>
        </p:blipFill>
        <p:spPr bwMode="auto">
          <a:xfrm>
            <a:off x="10630073" y="2914663"/>
            <a:ext cx="1469755" cy="1469755"/>
          </a:xfrm>
          <a:prstGeom prst="rect">
            <a:avLst/>
          </a:prstGeom>
        </p:spPr>
      </p:pic>
    </p:spTree>
  </p:cSld>
  <p:clrMapOvr>
    <a:masterClrMapping/>
  </p:clrMapOvr>
  <mc:AlternateContent xmlns:mc="http://schemas.openxmlformats.org/markup-compatibility/2006">
    <mc:Choice xmlns:p159="http://schemas.microsoft.com/office/powerpoint/2015/09/main" xmlns:p14="http://schemas.microsoft.com/office/powerpoint/2010/main" Requires="p159">
      <p:transition p14:dur="2000" advClick="1"/>
    </mc:Choice>
    <mc:Fallback>
      <p:transition advClick="1"/>
    </mc:Fallback>
  </mc:AlternateContent>
</p:sld>
</file>

<file path=ppt/slides/slide8.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p:cNvGrpSpPr/>
        <p:nvPr/>
      </p:nvGrpSpPr>
      <p:grpSpPr bwMode="auto">
        <a:xfrm>
          <a:off x="0" y="0"/>
          <a:ext cx="0" cy="0"/>
          <a:chOff x="0" y="0"/>
          <a:chExt cx="0" cy="0"/>
        </a:xfrm>
      </p:grpSpPr>
      <p:sp>
        <p:nvSpPr>
          <p:cNvPr id="5" name="Inhaltsplatzhalter 2"/>
          <p:cNvSpPr>
            <a:spLocks noGrp="1"/>
          </p:cNvSpPr>
          <p:nvPr>
            <p:ph idx="1"/>
          </p:nvPr>
        </p:nvSpPr>
        <p:spPr bwMode="auto">
          <a:xfrm>
            <a:off x="827047" y="1537202"/>
            <a:ext cx="10402229" cy="4029207"/>
          </a:xfrm>
        </p:spPr>
        <p:txBody>
          <a:bodyPr vertOverflow="overflow" horzOverflow="overflow" vert="horz" wrap="square" lIns="91440" tIns="45720" rIns="91440" bIns="45720" numCol="1" spcCol="0" rtlCol="0" fromWordArt="0" anchor="t" anchorCtr="0" forceAA="0" compatLnSpc="0">
            <a:normAutofit fontScale="90000" lnSpcReduction="15000"/>
          </a:bodyPr>
          <a:lstStyle/>
          <a:p>
            <a:pPr marL="0" indent="0">
              <a:buNone/>
              <a:defRPr/>
            </a:pPr>
            <a:r>
              <a:rPr lang="de-DE" sz="3200">
                <a:latin typeface="Calibri"/>
                <a:ea typeface="Arial"/>
                <a:cs typeface="Calibri"/>
              </a:rPr>
              <a:t> </a:t>
            </a:r>
            <a:r>
              <a:rPr lang="de-DE" sz="2700" b="1">
                <a:solidFill>
                  <a:srgbClr val="0070C0"/>
                </a:solidFill>
                <a:latin typeface="Calibri"/>
                <a:ea typeface="Arial"/>
                <a:cs typeface="Calibri"/>
              </a:rPr>
              <a:t>2.3</a:t>
            </a:r>
            <a:r>
              <a:rPr lang="de-DE" sz="2700">
                <a:latin typeface="Calibri"/>
                <a:ea typeface="Arial"/>
                <a:cs typeface="Calibri"/>
              </a:rPr>
              <a:t> </a:t>
            </a:r>
            <a:r>
              <a:rPr lang="de-DE" sz="2700" b="1">
                <a:latin typeface="Calibri"/>
                <a:ea typeface="Arial"/>
                <a:cs typeface="Calibri"/>
              </a:rPr>
              <a:t>Unterstützung für Erziehungsberechtigte</a:t>
            </a:r>
            <a:endParaRPr sz="2700" b="1"/>
          </a:p>
          <a:p>
            <a:pPr marL="0" indent="0">
              <a:lnSpc>
                <a:spcPct val="120000"/>
              </a:lnSpc>
              <a:buNone/>
              <a:defRPr/>
            </a:pPr>
            <a:r>
              <a:rPr lang="de-DE" sz="2400">
                <a:cs typeface="Calibri"/>
              </a:rPr>
              <a:t>Eine 1:1-Ausstattung mit Privatgeräten betrifft die Familien der Lernenden stärker als andere Ausstattungsvarianten und muss deswegen mit besonderer Aufmerksamkeit geplant und eingeführt werden. </a:t>
            </a:r>
            <a:endParaRPr sz="2400"/>
          </a:p>
          <a:p>
            <a:pPr marL="0" indent="0">
              <a:lnSpc>
                <a:spcPct val="120000"/>
              </a:lnSpc>
              <a:buNone/>
              <a:defRPr/>
            </a:pPr>
            <a:endParaRPr lang="de-DE"/>
          </a:p>
          <a:p>
            <a:pPr marL="0" indent="0">
              <a:lnSpc>
                <a:spcPct val="120000"/>
              </a:lnSpc>
              <a:buNone/>
              <a:defRPr/>
            </a:pPr>
            <a:endParaRPr lang="de-DE"/>
          </a:p>
          <a:p>
            <a:pPr marL="0" indent="0">
              <a:lnSpc>
                <a:spcPct val="120000"/>
              </a:lnSpc>
              <a:buNone/>
              <a:defRPr/>
            </a:pPr>
            <a:endParaRPr/>
          </a:p>
          <a:p>
            <a:pPr marL="0" indent="0">
              <a:lnSpc>
                <a:spcPct val="120000"/>
              </a:lnSpc>
              <a:buNone/>
              <a:defRPr/>
            </a:pPr>
            <a:r>
              <a:rPr lang="de-DE">
                <a:cs typeface="Calibri"/>
              </a:rPr>
              <a:t> </a:t>
            </a:r>
            <a:endParaRPr/>
          </a:p>
          <a:p>
            <a:pPr marL="0" indent="0">
              <a:buNone/>
              <a:defRPr/>
            </a:pPr>
            <a:endParaRPr lang="de-DE">
              <a:latin typeface="Calibri"/>
              <a:cs typeface="Calibri"/>
            </a:endParaRPr>
          </a:p>
        </p:txBody>
      </p:sp>
      <p:pic>
        <p:nvPicPr>
          <p:cNvPr id="6" name="Grafik 5"/>
          <p:cNvPicPr>
            <a:picLocks noChangeAspect="1"/>
          </p:cNvPicPr>
          <p:nvPr/>
        </p:nvPicPr>
        <p:blipFill>
          <a:blip r:embed="rId3"/>
          <a:stretch/>
        </p:blipFill>
        <p:spPr bwMode="auto">
          <a:xfrm>
            <a:off x="9354091" y="0"/>
            <a:ext cx="2837909" cy="1325563"/>
          </a:xfrm>
          <a:prstGeom prst="rect">
            <a:avLst/>
          </a:prstGeom>
        </p:spPr>
      </p:pic>
      <p:sp>
        <p:nvSpPr>
          <p:cNvPr id="7" name="Rechteck: abgerundete Ecken 6"/>
          <p:cNvSpPr/>
          <p:nvPr/>
        </p:nvSpPr>
        <p:spPr bwMode="auto">
          <a:xfrm>
            <a:off x="1455912" y="3429000"/>
            <a:ext cx="2520020" cy="1799119"/>
          </a:xfrm>
          <a:prstGeom prst="roundRect">
            <a:avLst>
              <a:gd name="adj" fmla="val 16667"/>
            </a:avLst>
          </a:prstGeom>
          <a:noFill/>
          <a:ln>
            <a:solidFill>
              <a:srgbClr val="0070C0"/>
            </a:solidFill>
          </a:ln>
        </p:spPr>
        <p:style>
          <a:lnRef idx="2">
            <a:schemeClr val="accent6"/>
          </a:lnRef>
          <a:fillRef idx="1">
            <a:schemeClr val="lt1"/>
          </a:fillRef>
          <a:effectRef idx="0">
            <a:schemeClr val="accent6"/>
          </a:effectRef>
          <a:fontRef idx="minor">
            <a:schemeClr val="dk1"/>
          </a:fontRef>
        </p:style>
        <p:txBody>
          <a:bodyPr rtlCol="0" anchor="ctr"/>
          <a:lstStyle/>
          <a:p>
            <a:pPr algn="ctr">
              <a:defRPr/>
            </a:pPr>
            <a:endParaRPr lang="de-DE"/>
          </a:p>
        </p:txBody>
      </p:sp>
      <p:sp>
        <p:nvSpPr>
          <p:cNvPr id="8" name="Textfeld 7"/>
          <p:cNvSpPr txBox="1"/>
          <p:nvPr/>
        </p:nvSpPr>
        <p:spPr bwMode="auto">
          <a:xfrm>
            <a:off x="1589306" y="3613255"/>
            <a:ext cx="2285418" cy="1569660"/>
          </a:xfrm>
          <a:prstGeom prst="rect">
            <a:avLst/>
          </a:prstGeom>
          <a:noFill/>
        </p:spPr>
        <p:txBody>
          <a:bodyPr wrap="square" rtlCol="0">
            <a:spAutoFit/>
          </a:bodyPr>
          <a:lstStyle/>
          <a:p>
            <a:pPr>
              <a:defRPr/>
            </a:pPr>
            <a:r>
              <a:rPr lang="de-DE" sz="2400" b="1">
                <a:solidFill>
                  <a:schemeClr val="accent1"/>
                </a:solidFill>
              </a:rPr>
              <a:t>Antragstellung, Beschaffungs-prozess, Inbetriebnahme </a:t>
            </a:r>
            <a:endParaRPr/>
          </a:p>
        </p:txBody>
      </p:sp>
      <p:sp>
        <p:nvSpPr>
          <p:cNvPr id="9" name="Pfeil: nach rechts 8"/>
          <p:cNvSpPr/>
          <p:nvPr/>
        </p:nvSpPr>
        <p:spPr bwMode="auto">
          <a:xfrm>
            <a:off x="1079871" y="5089211"/>
            <a:ext cx="6375400" cy="883604"/>
          </a:xfrm>
          <a:prstGeom prst="rightArrow">
            <a:avLst>
              <a:gd name="adj1" fmla="val 50000"/>
              <a:gd name="adj2" fmla="val 50000"/>
            </a:avLst>
          </a:prstGeom>
          <a:solidFill>
            <a:srgbClr val="70AD47"/>
          </a:solidFill>
          <a:ln>
            <a:solidFill>
              <a:srgbClr val="70AD4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a:p>
        </p:txBody>
      </p:sp>
      <p:sp>
        <p:nvSpPr>
          <p:cNvPr id="10" name="Pfeil: nach rechts 9"/>
          <p:cNvSpPr/>
          <p:nvPr/>
        </p:nvSpPr>
        <p:spPr bwMode="auto">
          <a:xfrm>
            <a:off x="4189586" y="4179989"/>
            <a:ext cx="1637950" cy="711750"/>
          </a:xfrm>
          <a:prstGeom prst="rightArrow">
            <a:avLst>
              <a:gd name="adj1" fmla="val 50000"/>
              <a:gd name="adj2" fmla="val 50000"/>
            </a:avLst>
          </a:prstGeom>
          <a:solidFill>
            <a:srgbClr val="4DC58D"/>
          </a:solidFill>
          <a:ln>
            <a:solidFill>
              <a:srgbClr val="4DC58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a:p>
        </p:txBody>
      </p:sp>
      <p:sp>
        <p:nvSpPr>
          <p:cNvPr id="11" name="Pfeil: nach rechts 10"/>
          <p:cNvSpPr/>
          <p:nvPr/>
        </p:nvSpPr>
        <p:spPr bwMode="auto">
          <a:xfrm>
            <a:off x="4171676" y="3759488"/>
            <a:ext cx="1163164" cy="522404"/>
          </a:xfrm>
          <a:prstGeom prst="rightArrow">
            <a:avLst>
              <a:gd name="adj1" fmla="val 50000"/>
              <a:gd name="adj2" fmla="val 50000"/>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a:p>
        </p:txBody>
      </p:sp>
      <p:sp>
        <p:nvSpPr>
          <p:cNvPr id="12" name="Textfeld 11"/>
          <p:cNvSpPr txBox="1"/>
          <p:nvPr/>
        </p:nvSpPr>
        <p:spPr bwMode="auto">
          <a:xfrm>
            <a:off x="4129024" y="3794438"/>
            <a:ext cx="1354640" cy="435386"/>
          </a:xfrm>
          <a:prstGeom prst="rect">
            <a:avLst/>
          </a:prstGeom>
          <a:noFill/>
        </p:spPr>
        <p:txBody>
          <a:bodyPr wrap="square" rtlCol="0">
            <a:spAutoFit/>
          </a:bodyPr>
          <a:lstStyle/>
          <a:p>
            <a:pPr>
              <a:defRPr/>
            </a:pPr>
            <a:r>
              <a:rPr lang="de-DE" sz="2200" b="1">
                <a:solidFill>
                  <a:schemeClr val="bg1"/>
                </a:solidFill>
              </a:rPr>
              <a:t>Technik</a:t>
            </a:r>
            <a:endParaRPr/>
          </a:p>
        </p:txBody>
      </p:sp>
      <p:sp>
        <p:nvSpPr>
          <p:cNvPr id="13" name="Textfeld 12"/>
          <p:cNvSpPr txBox="1"/>
          <p:nvPr/>
        </p:nvSpPr>
        <p:spPr bwMode="auto">
          <a:xfrm>
            <a:off x="4165927" y="4328559"/>
            <a:ext cx="2520021" cy="430887"/>
          </a:xfrm>
          <a:prstGeom prst="rect">
            <a:avLst/>
          </a:prstGeom>
          <a:noFill/>
        </p:spPr>
        <p:txBody>
          <a:bodyPr wrap="square" rtlCol="0">
            <a:spAutoFit/>
          </a:bodyPr>
          <a:lstStyle/>
          <a:p>
            <a:pPr>
              <a:defRPr/>
            </a:pPr>
            <a:r>
              <a:rPr lang="de-DE" sz="2200" b="1">
                <a:solidFill>
                  <a:schemeClr val="bg1"/>
                </a:solidFill>
              </a:rPr>
              <a:t>Unterricht</a:t>
            </a:r>
            <a:endParaRPr/>
          </a:p>
        </p:txBody>
      </p:sp>
      <p:sp>
        <p:nvSpPr>
          <p:cNvPr id="14" name="Textfeld 13"/>
          <p:cNvSpPr txBox="1"/>
          <p:nvPr/>
        </p:nvSpPr>
        <p:spPr bwMode="auto">
          <a:xfrm>
            <a:off x="2003654" y="5302078"/>
            <a:ext cx="3967358" cy="523220"/>
          </a:xfrm>
          <a:prstGeom prst="rect">
            <a:avLst/>
          </a:prstGeom>
          <a:noFill/>
        </p:spPr>
        <p:txBody>
          <a:bodyPr wrap="square" rtlCol="0">
            <a:spAutoFit/>
          </a:bodyPr>
          <a:lstStyle/>
          <a:p>
            <a:pPr>
              <a:defRPr/>
            </a:pPr>
            <a:r>
              <a:rPr lang="de-DE" sz="2800" b="1">
                <a:solidFill>
                  <a:schemeClr val="bg1"/>
                </a:solidFill>
              </a:rPr>
              <a:t>Medienerziehung</a:t>
            </a:r>
            <a:endParaRPr/>
          </a:p>
        </p:txBody>
      </p:sp>
      <p:sp>
        <p:nvSpPr>
          <p:cNvPr id="3" name="Rechteck 2"/>
          <p:cNvSpPr/>
          <p:nvPr/>
        </p:nvSpPr>
        <p:spPr bwMode="auto">
          <a:xfrm>
            <a:off x="7871587" y="5874714"/>
            <a:ext cx="4320413" cy="1015663"/>
          </a:xfrm>
          <a:prstGeom prst="rect">
            <a:avLst/>
          </a:prstGeom>
        </p:spPr>
        <p:txBody>
          <a:bodyPr wrap="none">
            <a:spAutoFit/>
          </a:bodyPr>
          <a:lstStyle/>
          <a:p>
            <a:pPr>
              <a:defRPr/>
            </a:pPr>
            <a:r>
              <a:rPr lang="de-DE" sz="2000">
                <a:solidFill>
                  <a:schemeClr val="accent5">
                    <a:lumMod val="75000"/>
                  </a:schemeClr>
                </a:solidFill>
                <a:cs typeface="Calibri"/>
              </a:rPr>
              <a:t>Zum Weiterlesen:</a:t>
            </a:r>
            <a:br>
              <a:rPr lang="de-DE" sz="2000">
                <a:cs typeface="Calibri"/>
              </a:rPr>
            </a:br>
            <a:r>
              <a:rPr lang="de-DE" sz="2000">
                <a:cs typeface="Calibri"/>
              </a:rPr>
              <a:t>Information und Unterstützung für </a:t>
            </a:r>
            <a:br>
              <a:rPr lang="de-DE" sz="2000">
                <a:cs typeface="Calibri"/>
              </a:rPr>
            </a:br>
            <a:r>
              <a:rPr lang="de-DE" sz="2000">
                <a:cs typeface="Calibri"/>
              </a:rPr>
              <a:t>die Erziehungsberechtigten vorbereiten</a:t>
            </a:r>
            <a:endParaRPr/>
          </a:p>
        </p:txBody>
      </p:sp>
      <p:pic>
        <p:nvPicPr>
          <p:cNvPr id="15" name="Grafik 14"/>
          <p:cNvPicPr>
            <a:picLocks noChangeAspect="1"/>
          </p:cNvPicPr>
          <p:nvPr/>
        </p:nvPicPr>
        <p:blipFill>
          <a:blip r:embed="rId4">
            <a:duotone>
              <a:schemeClr val="accent1">
                <a:shade val="45000"/>
                <a:satMod val="135000"/>
              </a:schemeClr>
              <a:prstClr val="white"/>
            </a:duotone>
          </a:blip>
          <a:stretch/>
        </p:blipFill>
        <p:spPr bwMode="auto">
          <a:xfrm>
            <a:off x="11072204" y="5189662"/>
            <a:ext cx="898794" cy="898794"/>
          </a:xfrm>
          <a:prstGeom prst="rect">
            <a:avLst/>
          </a:prstGeom>
        </p:spPr>
      </p:pic>
      <p:sp>
        <p:nvSpPr>
          <p:cNvPr id="1265857433" name="Textfeld 1265857432"/>
          <p:cNvSpPr txBox="1"/>
          <p:nvPr/>
        </p:nvSpPr>
        <p:spPr bwMode="auto">
          <a:xfrm>
            <a:off x="849727" y="311212"/>
            <a:ext cx="8140488" cy="968983"/>
          </a:xfrm>
          <a:prstGeom prst="rect">
            <a:avLst/>
          </a:prstGeom>
          <a:noFill/>
        </p:spPr>
        <p:txBody>
          <a:bodyPr vertOverflow="overflow" horzOverflow="overflow" vert="horz" wrap="square" lIns="91440" tIns="45720" rIns="91440" bIns="45720" numCol="1" spcCol="0" rtlCol="0" fromWordArt="0" anchor="t" anchorCtr="0" forceAA="0" compatLnSpc="0">
            <a:spAutoFit/>
          </a:bodyPr>
          <a:lstStyle/>
          <a:p>
            <a:pPr>
              <a:defRPr/>
            </a:pPr>
            <a:r>
              <a:rPr lang="de-DE" sz="2800" b="1" i="0" u="none" strike="noStrike" cap="none" spc="0">
                <a:solidFill>
                  <a:srgbClr val="0070C0"/>
                </a:solidFill>
                <a:latin typeface="Calibri"/>
                <a:ea typeface="Arial"/>
                <a:cs typeface="Calibri"/>
              </a:rPr>
              <a:t>2.  Welche </a:t>
            </a:r>
            <a:r>
              <a:rPr lang="de-DE" sz="2800" b="0" i="0" u="none" strike="noStrike" cap="none" spc="0">
                <a:solidFill>
                  <a:schemeClr val="tx1"/>
                </a:solidFill>
                <a:latin typeface="Calibri"/>
                <a:ea typeface="Arial"/>
                <a:cs typeface="Calibri"/>
              </a:rPr>
              <a:t>Unterstützung brauchen die verschiedenen</a:t>
            </a:r>
            <a:br>
              <a:rPr lang="de-DE" sz="2800" b="0" i="0" u="none" strike="noStrike" cap="none" spc="0">
                <a:solidFill>
                  <a:schemeClr val="tx1"/>
                </a:solidFill>
                <a:latin typeface="Calibri"/>
                <a:ea typeface="Arial"/>
                <a:cs typeface="Calibri"/>
              </a:rPr>
            </a:br>
            <a:r>
              <a:rPr lang="de-DE" sz="2800" b="0" i="0" u="none" strike="noStrike" cap="none" spc="0">
                <a:solidFill>
                  <a:schemeClr val="tx1"/>
                </a:solidFill>
                <a:latin typeface="Calibri"/>
                <a:ea typeface="Arial"/>
                <a:cs typeface="Calibri"/>
              </a:rPr>
              <a:t>     Zielgruppen?</a:t>
            </a:r>
            <a:endParaRPr b="1"/>
          </a:p>
        </p:txBody>
      </p:sp>
    </p:spTree>
  </p:cSld>
  <p:clrMapOvr>
    <a:masterClrMapping/>
  </p:clrMapOvr>
  <mc:AlternateContent xmlns:mc="http://schemas.openxmlformats.org/markup-compatibility/2006">
    <mc:Choice xmlns:p159="http://schemas.microsoft.com/office/powerpoint/2015/09/main" xmlns:p14="http://schemas.microsoft.com/office/powerpoint/2010/main" Requires="p159">
      <p:transition p14:dur="2000" advClick="1"/>
    </mc:Choice>
    <mc:Fallback>
      <p:transition advClick="1"/>
    </mc:Fallback>
  </mc:AlternateContent>
</p:sld>
</file>

<file path=ppt/slides/slide9.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p:cNvGrpSpPr/>
        <p:nvPr/>
      </p:nvGrpSpPr>
      <p:grpSpPr bwMode="auto">
        <a:xfrm>
          <a:off x="0" y="0"/>
          <a:ext cx="0" cy="0"/>
          <a:chOff x="0" y="0"/>
          <a:chExt cx="0" cy="0"/>
        </a:xfrm>
      </p:grpSpPr>
      <p:pic>
        <p:nvPicPr>
          <p:cNvPr id="1747432864" name="Grafik 1747432863"/>
          <p:cNvPicPr>
            <a:picLocks noChangeAspect="1"/>
          </p:cNvPicPr>
          <p:nvPr/>
        </p:nvPicPr>
        <p:blipFill>
          <a:blip r:embed="rId3"/>
          <a:stretch/>
        </p:blipFill>
        <p:spPr bwMode="auto">
          <a:xfrm>
            <a:off x="10167812" y="2871539"/>
            <a:ext cx="1786586" cy="2269031"/>
          </a:xfrm>
          <a:prstGeom prst="rect">
            <a:avLst/>
          </a:prstGeom>
        </p:spPr>
      </p:pic>
      <p:sp>
        <p:nvSpPr>
          <p:cNvPr id="5" name="Inhaltsplatzhalter 2"/>
          <p:cNvSpPr>
            <a:spLocks noGrp="1"/>
          </p:cNvSpPr>
          <p:nvPr>
            <p:ph idx="1"/>
          </p:nvPr>
        </p:nvSpPr>
        <p:spPr bwMode="auto">
          <a:xfrm>
            <a:off x="827047" y="2055891"/>
            <a:ext cx="9028991" cy="4404133"/>
          </a:xfrm>
        </p:spPr>
        <p:txBody>
          <a:bodyPr vertOverflow="overflow" horzOverflow="overflow" vert="horz" wrap="square" lIns="91440" tIns="45720" rIns="91440" bIns="45720" numCol="1" spcCol="0" rtlCol="0" fromWordArt="0" anchor="t" anchorCtr="0" forceAA="0" compatLnSpc="0">
            <a:normAutofit lnSpcReduction="10000"/>
          </a:bodyPr>
          <a:lstStyle/>
          <a:p>
            <a:pPr marL="0" indent="0">
              <a:buNone/>
              <a:defRPr/>
            </a:pPr>
            <a:r>
              <a:rPr lang="de-DE" sz="2400">
                <a:latin typeface="Calibri"/>
                <a:ea typeface="Arial"/>
                <a:cs typeface="Calibri"/>
              </a:rPr>
              <a:t> </a:t>
            </a:r>
            <a:r>
              <a:rPr lang="de-DE" sz="2400" b="1">
                <a:solidFill>
                  <a:srgbClr val="0070C0"/>
                </a:solidFill>
                <a:latin typeface="Calibri"/>
                <a:ea typeface="Arial"/>
                <a:cs typeface="Calibri"/>
              </a:rPr>
              <a:t>2.3</a:t>
            </a:r>
            <a:r>
              <a:rPr lang="de-DE" sz="2400" b="1">
                <a:latin typeface="Calibri"/>
                <a:ea typeface="Arial"/>
                <a:cs typeface="Calibri"/>
              </a:rPr>
              <a:t> Unterstützung für Erziehungsberechtigte</a:t>
            </a:r>
            <a:endParaRPr sz="2400" b="1"/>
          </a:p>
          <a:p>
            <a:pPr marL="0" indent="0">
              <a:lnSpc>
                <a:spcPct val="120000"/>
              </a:lnSpc>
              <a:buNone/>
              <a:defRPr/>
            </a:pPr>
            <a:r>
              <a:rPr lang="de-DE" sz="2400">
                <a:cs typeface="Calibri"/>
              </a:rPr>
              <a:t>Die Einbindung der Erziehungsberechtigten ist insbesondere notwendig, da… </a:t>
            </a:r>
            <a:endParaRPr sz="2400"/>
          </a:p>
          <a:p>
            <a:pPr>
              <a:lnSpc>
                <a:spcPct val="120000"/>
              </a:lnSpc>
              <a:buClr>
                <a:srgbClr val="0070C0"/>
              </a:buClr>
              <a:buFont typeface="Wingdings"/>
              <a:buChar char="Ø"/>
              <a:defRPr/>
            </a:pPr>
            <a:r>
              <a:rPr lang="de-DE" sz="2400">
                <a:cs typeface="Calibri"/>
              </a:rPr>
              <a:t>die digitalen Endgeräte von den Erziehungsberechtigten beschafft und zu schulischen wie privaten Zwecken verwendet werden. </a:t>
            </a:r>
            <a:endParaRPr sz="2400"/>
          </a:p>
          <a:p>
            <a:pPr>
              <a:lnSpc>
                <a:spcPct val="120000"/>
              </a:lnSpc>
              <a:buClr>
                <a:srgbClr val="0070C0"/>
              </a:buClr>
              <a:buFont typeface="Wingdings"/>
              <a:buChar char="Ø"/>
              <a:defRPr/>
            </a:pPr>
            <a:r>
              <a:rPr lang="de-DE" sz="2400">
                <a:cs typeface="Calibri"/>
              </a:rPr>
              <a:t>vereinbarte Regeln, z.T. über das schulische Lernen hinaus gehen können. </a:t>
            </a:r>
            <a:endParaRPr sz="2400"/>
          </a:p>
          <a:p>
            <a:pPr>
              <a:lnSpc>
                <a:spcPct val="120000"/>
              </a:lnSpc>
              <a:buClr>
                <a:srgbClr val="0070C0"/>
              </a:buClr>
              <a:buFont typeface="Wingdings"/>
              <a:buChar char="Ø"/>
              <a:defRPr/>
            </a:pPr>
            <a:r>
              <a:rPr lang="de-DE" sz="2400">
                <a:cs typeface="Calibri"/>
              </a:rPr>
              <a:t>Erziehungsberechtigte oftmals gerade die jüngeren Schülerinnen und Schüler beim digital gestützten Lernen zu Hause begleiten möchten. </a:t>
            </a:r>
            <a:endParaRPr/>
          </a:p>
        </p:txBody>
      </p:sp>
      <p:pic>
        <p:nvPicPr>
          <p:cNvPr id="6" name="Grafik 5"/>
          <p:cNvPicPr>
            <a:picLocks noChangeAspect="1"/>
          </p:cNvPicPr>
          <p:nvPr/>
        </p:nvPicPr>
        <p:blipFill>
          <a:blip r:embed="rId4"/>
          <a:stretch/>
        </p:blipFill>
        <p:spPr bwMode="auto">
          <a:xfrm>
            <a:off x="9354091" y="0"/>
            <a:ext cx="2837909" cy="1325563"/>
          </a:xfrm>
          <a:prstGeom prst="rect">
            <a:avLst/>
          </a:prstGeom>
        </p:spPr>
      </p:pic>
      <p:sp>
        <p:nvSpPr>
          <p:cNvPr id="1508183837" name="Textfeld 1508183836"/>
          <p:cNvSpPr txBox="1"/>
          <p:nvPr/>
        </p:nvSpPr>
        <p:spPr bwMode="auto">
          <a:xfrm>
            <a:off x="887450" y="662781"/>
            <a:ext cx="8410776" cy="945239"/>
          </a:xfrm>
          <a:prstGeom prst="rect">
            <a:avLst/>
          </a:prstGeom>
          <a:noFill/>
        </p:spPr>
        <p:txBody>
          <a:bodyPr vertOverflow="overflow" horzOverflow="overflow" vert="horz" wrap="square" lIns="91440" tIns="45720" rIns="91440" bIns="45720" numCol="1" spcCol="0" rtlCol="0" fromWordArt="0" anchor="t" anchorCtr="0" forceAA="0" compatLnSpc="0">
            <a:spAutoFit/>
          </a:bodyPr>
          <a:lstStyle/>
          <a:p>
            <a:pPr>
              <a:defRPr/>
            </a:pPr>
            <a:r>
              <a:rPr lang="de-DE" sz="2800" b="1" i="0" u="none" strike="noStrike" cap="none" spc="0">
                <a:solidFill>
                  <a:srgbClr val="0070C0"/>
                </a:solidFill>
                <a:latin typeface="Calibri"/>
                <a:ea typeface="Arial"/>
                <a:cs typeface="Calibri"/>
              </a:rPr>
              <a:t>2.  Welche </a:t>
            </a:r>
            <a:r>
              <a:rPr lang="de-DE" sz="2800" b="0" i="0" u="none" strike="noStrike" cap="none" spc="0">
                <a:solidFill>
                  <a:schemeClr val="tx1"/>
                </a:solidFill>
                <a:latin typeface="Calibri"/>
                <a:ea typeface="Arial"/>
                <a:cs typeface="Calibri"/>
              </a:rPr>
              <a:t>Unterstützung brauchen die verschiedenen</a:t>
            </a:r>
            <a:br>
              <a:rPr lang="de-DE" sz="2800" b="0" i="0" u="none" strike="noStrike" cap="none" spc="0">
                <a:solidFill>
                  <a:schemeClr val="tx1"/>
                </a:solidFill>
                <a:latin typeface="Calibri"/>
                <a:ea typeface="Arial"/>
                <a:cs typeface="Calibri"/>
              </a:rPr>
            </a:br>
            <a:r>
              <a:rPr lang="de-DE" sz="2800" b="0" i="0" u="none" strike="noStrike" cap="none" spc="0">
                <a:solidFill>
                  <a:schemeClr val="tx1"/>
                </a:solidFill>
                <a:latin typeface="Calibri"/>
                <a:ea typeface="Arial"/>
                <a:cs typeface="Calibri"/>
              </a:rPr>
              <a:t>     Zielgruppen?</a:t>
            </a:r>
            <a:endParaRPr/>
          </a:p>
        </p:txBody>
      </p:sp>
      <p:grpSp>
        <p:nvGrpSpPr>
          <p:cNvPr id="1018840891" name="Gruppieren 14"/>
          <p:cNvGrpSpPr/>
          <p:nvPr/>
        </p:nvGrpSpPr>
        <p:grpSpPr bwMode="auto">
          <a:xfrm>
            <a:off x="9737319" y="4498440"/>
            <a:ext cx="2249479" cy="1493155"/>
            <a:chOff x="0" y="0"/>
            <a:chExt cx="2249479" cy="1493155"/>
          </a:xfrm>
        </p:grpSpPr>
        <p:sp>
          <p:nvSpPr>
            <p:cNvPr id="147886356" name="Textfeld 10"/>
            <p:cNvSpPr txBox="1"/>
            <p:nvPr/>
          </p:nvSpPr>
          <p:spPr bwMode="auto">
            <a:xfrm>
              <a:off x="430491" y="304075"/>
              <a:ext cx="1818986" cy="1189080"/>
            </a:xfrm>
            <a:prstGeom prst="rect">
              <a:avLst/>
            </a:prstGeom>
            <a:solidFill>
              <a:schemeClr val="accent1">
                <a:lumMod val="20000"/>
                <a:lumOff val="80000"/>
              </a:schemeClr>
            </a:solidFill>
          </p:spPr>
          <p:txBody>
            <a:bodyPr wrap="square" rtlCol="0">
              <a:spAutoFit/>
            </a:bodyPr>
            <a:lstStyle/>
            <a:p>
              <a:pPr>
                <a:defRPr/>
              </a:pPr>
              <a:r>
                <a:rPr lang="de-DE" sz="1600" b="1"/>
                <a:t>Zusatzdokument</a:t>
              </a:r>
              <a:endParaRPr lang="de-DE" b="1"/>
            </a:p>
            <a:p>
              <a:pPr>
                <a:defRPr/>
              </a:pPr>
              <a:r>
                <a:rPr lang="de-DE" sz="1400" b="0"/>
                <a:t>Unterstützung der Erziehungspartnerschaft bei Lern- und Arbeitsprozessen</a:t>
              </a:r>
              <a:r>
                <a:rPr lang="de-DE" sz="1400" b="1"/>
                <a:t> </a:t>
              </a:r>
              <a:endParaRPr b="1"/>
            </a:p>
          </p:txBody>
        </p:sp>
        <p:pic>
          <p:nvPicPr>
            <p:cNvPr id="1009473368" name="Grafik 12" descr="Informationen"/>
            <p:cNvPicPr>
              <a:picLocks noChangeAspect="1"/>
            </p:cNvPicPr>
            <p:nvPr/>
          </p:nvPicPr>
          <p:blipFill>
            <a:blip r:embed="rId5">
              <a:extLst>
                <a:ext uri="{96DAC541-7B7A-43D3-8B79-37D633B846F1}">
                  <asvg:svgBlip xmlns:asvg="http://schemas.microsoft.com/office/drawing/2016/SVG/main" r:embed="rId6"/>
                </a:ext>
              </a:extLst>
            </a:blip>
            <a:stretch/>
          </p:blipFill>
          <p:spPr bwMode="auto">
            <a:xfrm>
              <a:off x="0" y="0"/>
              <a:ext cx="614276" cy="614276"/>
            </a:xfrm>
            <a:prstGeom prst="rect">
              <a:avLst/>
            </a:prstGeom>
          </p:spPr>
        </p:pic>
      </p:grpSp>
    </p:spTree>
  </p:cSld>
  <p:clrMapOvr>
    <a:masterClrMapping/>
  </p:clrMapOvr>
  <mc:AlternateContent xmlns:mc="http://schemas.openxmlformats.org/markup-compatibility/2006">
    <mc:Choice xmlns:p159="http://schemas.microsoft.com/office/powerpoint/2015/09/main" xmlns:p14="http://schemas.microsoft.com/office/powerpoint/2010/main" Requires="p159">
      <p:transition p14:dur="2000" advClick="1"/>
    </mc:Choice>
    <mc:Fallback>
      <p:transition advClick="1"/>
    </mc:Fallback>
  </mc:AlternateContent>
</p:sld>
</file>

<file path=ppt/theme/_rels/theme1.xml.rels><?xml version="1.0" encoding="UTF-8" standalone="yes"?><Relationships xmlns="http://schemas.openxmlformats.org/package/2006/relationships"></Relationships>
</file>

<file path=ppt/theme/_rels/theme2.xml.rels><?xml version="1.0" encoding="UTF-8" standalone="yes"?><Relationships xmlns="http://schemas.openxmlformats.org/package/2006/relationships"></Relationships>
</file>

<file path=ppt/theme/theme1.xml><?xml version="1.0" encoding="utf-8"?>
<a:theme xmlns:a="http://schemas.openxmlformats.org/drawingml/2006/main" xmlns:r="http://schemas.openxmlformats.org/officeDocument/2006/relationships" xmlns:p="http://schemas.openxmlformats.org/presentation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Arial"/>
        <a:cs typeface="Arial"/>
      </a:majorFont>
      <a:minorFont>
        <a:latin typeface="Calibri"/>
        <a:ea typeface="Arial"/>
        <a:cs typeface="Arial"/>
      </a:minorFont>
    </a:fontScheme>
    <a:fmtScheme name="Office">
      <a:fillStyleLst>
        <a:solidFill>
          <a:schemeClr val="phClr"/>
        </a:solidFill>
        <a:gradFill>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effectStyle>
      </a:effectStyleLst>
      <a:bgFillStyleLst>
        <a:solidFill>
          <a:schemeClr val="phClr"/>
        </a:solidFill>
        <a:solidFill>
          <a:schemeClr val="phClr">
            <a:tint val="95000"/>
            <a:satMod val="170000"/>
          </a:schemeClr>
        </a:solidFill>
        <a:gradFill>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heme>
</file>

<file path=ppt/theme/theme2.xml><?xml version="1.0" encoding="utf-8"?>
<a:theme xmlns:a="http://schemas.openxmlformats.org/drawingml/2006/main" xmlns:r="http://schemas.openxmlformats.org/officeDocument/2006/relationships" xmlns:p="http://schemas.openxmlformats.org/presentation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Arial"/>
        <a:cs typeface="Arial"/>
      </a:majorFont>
      <a:minorFont>
        <a:latin typeface="Calibri"/>
        <a:ea typeface="Arial"/>
        <a:cs typeface="Arial"/>
      </a:minorFont>
    </a:fontScheme>
    <a:fmtScheme name="Office">
      <a:fillStyleLst>
        <a:solidFill>
          <a:schemeClr val="phClr"/>
        </a:solidFill>
        <a:gradFill>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effectStyle>
      </a:effectStyleLst>
      <a:bgFillStyleLst>
        <a:solidFill>
          <a:schemeClr val="phClr"/>
        </a:solidFill>
        <a:solidFill>
          <a:schemeClr val="phClr">
            <a:tint val="95000"/>
            <a:satMod val="170000"/>
          </a:schemeClr>
        </a:solidFill>
        <a:gradFill>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heme>
</file>

<file path=docProps/app.xml><?xml version="1.0" encoding="utf-8"?>
<Properties xmlns="http://schemas.openxmlformats.org/officeDocument/2006/extended-properties" xmlns:vt="http://schemas.openxmlformats.org/officeDocument/2006/docPropsVTypes">
  <Template/>
  <TotalTime>0</TotalTime>
  <Words>0</Words>
  <Application>ONLYOFFICE/7.5.1.23</Application>
  <DocSecurity>0</DocSecurity>
  <PresentationFormat>Breitbild</PresentationFormat>
  <Paragraphs>0</Paragraphs>
  <Slides>21</Slides>
  <Notes>21</Notes>
  <HiddenSlides>0</HiddenSlides>
  <MMClips>2</MMClips>
  <ScaleCrop>0</ScaleCrop>
  <HeadingPairs>
    <vt:vector size="4" baseType="variant">
      <vt:variant>
        <vt:lpstr>Theme</vt:lpstr>
      </vt:variant>
      <vt:variant>
        <vt:i4>1</vt:i4>
      </vt:variant>
      <vt:variant>
        <vt:lpstr>Slide Titles</vt:lpstr>
      </vt:variant>
      <vt:variant>
        <vt:i4>21</vt:i4>
      </vt:variant>
    </vt:vector>
  </HeadingPairs>
  <TitlesOfParts>
    <vt:vector size="22" baseType="lpstr">
      <vt:lpstr>Theme 1</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vector>
  </TitlesOfParts>
  <Manager/>
  <Company/>
  <LinksUpToDate>0</LinksUpToDate>
  <SharedDoc>0</SharedDoc>
  <HyperlinkBase/>
  <HyperlinksChanged>0</HyperlinksChanged>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subject/>
  <dc:creator>Daniel Machauer</dc:creator>
  <cp:keywords/>
  <dc:description/>
  <dc:identifier/>
  <dc:language/>
  <cp:lastModifiedBy>Viola Bauer</cp:lastModifiedBy>
  <cp:revision>115</cp:revision>
  <dcterms:created xsi:type="dcterms:W3CDTF">2024-05-03T09:24:35Z</dcterms:created>
  <dcterms:modified xsi:type="dcterms:W3CDTF">2024-11-18T12:23:17Z</dcterms:modified>
  <cp:category/>
  <cp:contentStatus/>
  <cp:version/>
</cp:coreProperties>
</file>