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52" r:id="rId2"/>
  </p:sldMasterIdLst>
  <p:sldIdLst>
    <p:sldId id="256" r:id="rId3"/>
    <p:sldId id="257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2278-FB7A-F764-148B-A331641C4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00A41A-76D4-6384-21DC-ADD94ED27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896D9-672D-30EC-E975-F0CE9868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D333-363D-BF23-6110-974A8D76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83ED8-F893-DA48-4047-E4481194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8718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3E9F-58DE-AB56-E40B-14FC1AA9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B555-99F0-3B3C-D904-DC577759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E01D0-720D-EFE9-9B6D-86FEBEC4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71E05-B8EE-02D0-4EE9-6E6DDDB4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E22DA-2186-76E4-6D8B-EB3616F3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589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9E474-9022-78AA-624D-32251531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73871-51CD-9AF0-50CF-837D04B78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07AE-63C1-924B-2DD2-18184128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9F6E8-4165-A6FF-417D-8BFBBC80A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7965A-C4DD-F527-FACE-BE3D875F3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988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37353-448C-2400-EBB9-E75CA285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361F-A653-4BF9-C0E2-9FCBA7B44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6CD0E-65E8-97F0-9354-8E00F34A9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E3A1D-BAD5-6396-BB33-D4504192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192EC-417F-869B-5A1A-AAE718C7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4F537A-7BB9-7B4F-A1FE-1CB23FFB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4136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DA8D-D34F-CA1F-E912-B6932D5D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91C39-DE08-4D8B-3770-73BBEA102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DBFD9-4C77-00D1-1102-6BA48FFC1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4528E-AE26-A15A-B256-88DD919C7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08C3B-1536-64D4-CE20-64C9AD02B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61BE5A-9FBD-CDDE-F23C-C12A6A44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9F55D-592F-61D5-4F79-BC0C2064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F0F7B7-1BC3-FDA9-D189-5F29D643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3256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058A0-3714-BF7B-BAD5-A41A7C0A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53E53-46B6-251C-5D9E-123908F0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2233F-4F9C-E70B-DD46-D0E0C314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207044-6BD0-A2A5-337A-FD83B45C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7519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B911E4-3695-AE4E-BED6-A0983420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57F1B0-9882-1FBE-B86B-8E2AD714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D649C-AD7A-22AD-E89E-FC779C18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1468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EFC10-946B-D363-E2D3-DEEA6511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CF21C-B0F4-597C-A983-997F9E65C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166DD-8550-8985-BDDE-83780E0BC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43882-8757-4729-A127-39010652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EAE83-60E0-DB21-E9BA-7D34A799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D234F-BDAC-12F2-2D3C-60046150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129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1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7A106-CF31-68C9-FD4A-021D5534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754A9-1FE9-89A0-736A-9FA09C171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5B43B-8B37-7672-CD86-233730304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3498A-B749-23BC-8CB9-9DB3A0C2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47F55-6660-FE04-5691-83B210F6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9BB11-7F8D-ADA8-5F99-90C90ED2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5668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0F09-BE5F-5EDF-F7CC-5E280AF2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6E331-8EA6-5933-5208-0BC1EA9A5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7E06D-3B62-12C4-04ED-0C90152C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BD700-439C-A5DA-C06D-320BEF08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C8F08-97C0-C723-14D6-CAFB67B7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347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4FC2E-F657-BD5B-EC62-F16EBCF3E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EE408C-179E-729F-5F8E-D3BCB9154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2C1E-00FF-9FB0-2509-668A5B3CF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6DB99-3358-C713-A4A8-C4A6D4C0A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597C-28F0-2017-ECDF-8A09D634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149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4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3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7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17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2927D-8127-CE84-EC22-E3F44E526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FBA49-5F0A-0D7F-1E53-6D7B45D9B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01820-7229-35B0-E5F4-7C734BFAB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FD0B3-24AC-4862-B2ED-AEE46FD42A2B}" type="datetimeFigureOut">
              <a:rPr lang="en-DE" smtClean="0"/>
              <a:t>03/02/2023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B3F54-3767-18D1-003D-AFCCE735A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B1900-04F3-6AD9-3646-B0B96B8AB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AD89-2385-4F8F-B5AE-5ADFE7D6C4E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3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047B1B-680F-2C3E-53D8-190E31C3F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20" y="4624394"/>
            <a:ext cx="10803074" cy="103750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4000" dirty="0"/>
              <a:t>Aktuelle Herausforderungen in den </a:t>
            </a:r>
            <a:r>
              <a:rPr lang="de-DE" sz="4000" dirty="0" err="1"/>
              <a:t>Tabletklassen</a:t>
            </a:r>
            <a:endParaRPr lang="en-DE" sz="4000" dirty="0"/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FE362D15-6FF9-F40F-0E53-5AC17BE3A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100" y="815216"/>
            <a:ext cx="10591800" cy="3283458"/>
          </a:xfrm>
          <a:prstGeom prst="rect">
            <a:avLst/>
          </a:prstGeom>
          <a:noFill/>
        </p:spPr>
      </p:pic>
      <p:cxnSp>
        <p:nvCxnSpPr>
          <p:cNvPr id="23" name="Straight Connector 17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4568604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9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D3-FD22-0273-449A-F0D70DC6C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8" y="1396289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/>
              <a:t>Identifizierung aktueller Herausforderungen und Fragestellungen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BE0B-7972-74A3-BDC8-A8F3B0920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2" y="2871982"/>
            <a:ext cx="6382657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14300" algn="l"/>
            <a:r>
              <a:rPr lang="en-US" sz="1800" i="1" dirty="0" err="1">
                <a:solidFill>
                  <a:srgbClr val="00B0F0"/>
                </a:solidFill>
              </a:rPr>
              <a:t>Im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Vorfeld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digitale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Umfrage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durchführen</a:t>
            </a:r>
            <a:r>
              <a:rPr lang="en-US" sz="1800" i="1" dirty="0">
                <a:solidFill>
                  <a:srgbClr val="00B0F0"/>
                </a:solidFill>
              </a:rPr>
              <a:t> (</a:t>
            </a:r>
            <a:r>
              <a:rPr lang="en-US" sz="1800" i="1" dirty="0" err="1">
                <a:solidFill>
                  <a:srgbClr val="00B0F0"/>
                </a:solidFill>
              </a:rPr>
              <a:t>z.B</a:t>
            </a:r>
            <a:r>
              <a:rPr lang="en-US" sz="1800" i="1" dirty="0">
                <a:solidFill>
                  <a:srgbClr val="00B0F0"/>
                </a:solidFill>
              </a:rPr>
              <a:t>. </a:t>
            </a:r>
            <a:r>
              <a:rPr lang="en-US" sz="1800" i="1" dirty="0" err="1">
                <a:solidFill>
                  <a:srgbClr val="00B0F0"/>
                </a:solidFill>
              </a:rPr>
              <a:t>über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mebis</a:t>
            </a:r>
            <a:r>
              <a:rPr lang="en-US" sz="1800" i="1" dirty="0">
                <a:solidFill>
                  <a:srgbClr val="00B0F0"/>
                </a:solidFill>
              </a:rPr>
              <a:t>), </a:t>
            </a:r>
            <a:r>
              <a:rPr lang="en-US" sz="1800" i="1" dirty="0" err="1">
                <a:solidFill>
                  <a:srgbClr val="00B0F0"/>
                </a:solidFill>
              </a:rPr>
              <a:t>Ergebnisse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hier</a:t>
            </a:r>
            <a:r>
              <a:rPr lang="en-US" sz="1800" i="1" dirty="0">
                <a:solidFill>
                  <a:srgbClr val="00B0F0"/>
                </a:solidFill>
              </a:rPr>
              <a:t> </a:t>
            </a:r>
            <a:r>
              <a:rPr lang="en-US" sz="1800" i="1" dirty="0" err="1">
                <a:solidFill>
                  <a:srgbClr val="00B0F0"/>
                </a:solidFill>
              </a:rPr>
              <a:t>sammeln</a:t>
            </a:r>
            <a:endParaRPr lang="en-US" sz="1800" i="1" dirty="0">
              <a:solidFill>
                <a:srgbClr val="00B0F0"/>
              </a:solidFill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 err="1"/>
              <a:t>z.B</a:t>
            </a:r>
            <a:r>
              <a:rPr lang="en-US" sz="1800" dirty="0"/>
              <a:t>. </a:t>
            </a:r>
            <a:r>
              <a:rPr lang="en-US" sz="1800" i="1" dirty="0"/>
              <a:t>n</a:t>
            </a:r>
            <a:r>
              <a:rPr lang="en-US" sz="1800" i="1"/>
              <a:t>icht</a:t>
            </a:r>
            <a:r>
              <a:rPr lang="en-US" sz="1800" i="1" dirty="0"/>
              <a:t> </a:t>
            </a:r>
            <a:r>
              <a:rPr lang="en-US" sz="1800" i="1" dirty="0" err="1"/>
              <a:t>alle</a:t>
            </a:r>
            <a:r>
              <a:rPr lang="en-US" sz="1800" i="1" dirty="0"/>
              <a:t> </a:t>
            </a:r>
            <a:r>
              <a:rPr lang="en-US" sz="1800" i="1" dirty="0" err="1"/>
              <a:t>Schüler</a:t>
            </a:r>
            <a:r>
              <a:rPr lang="en-US" sz="1800" i="1" dirty="0"/>
              <a:t>/-</a:t>
            </a:r>
            <a:r>
              <a:rPr lang="en-US" sz="1800" i="1" dirty="0" err="1"/>
              <a:t>innen</a:t>
            </a:r>
            <a:r>
              <a:rPr lang="en-US" sz="1800" i="1" dirty="0"/>
              <a:t> </a:t>
            </a:r>
            <a:r>
              <a:rPr lang="en-US" sz="1800" i="1" dirty="0" err="1"/>
              <a:t>kennen</a:t>
            </a:r>
            <a:r>
              <a:rPr lang="en-US" sz="1800" i="1" dirty="0"/>
              <a:t> </a:t>
            </a:r>
            <a:r>
              <a:rPr lang="en-US" sz="1800" i="1" dirty="0" err="1"/>
              <a:t>ihr</a:t>
            </a:r>
            <a:r>
              <a:rPr lang="en-US" sz="1800" i="1" dirty="0"/>
              <a:t> </a:t>
            </a:r>
            <a:r>
              <a:rPr lang="en-US" sz="1800" i="1" dirty="0" err="1"/>
              <a:t>mebis-Passwort</a:t>
            </a:r>
            <a:endParaRPr lang="en-US" sz="1800" i="1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i="1" dirty="0" err="1"/>
              <a:t>Regelverstöße</a:t>
            </a:r>
            <a:r>
              <a:rPr lang="en-US" sz="1800" i="1" dirty="0"/>
              <a:t>: </a:t>
            </a:r>
            <a:r>
              <a:rPr lang="en-US" sz="1800" i="1" dirty="0" err="1"/>
              <a:t>Fremdbeschäftigung</a:t>
            </a:r>
            <a:r>
              <a:rPr lang="en-US" sz="1800" i="1" dirty="0"/>
              <a:t> (Social Media, </a:t>
            </a:r>
            <a:r>
              <a:rPr lang="en-US" sz="1800" i="1" dirty="0" err="1"/>
              <a:t>Zocken</a:t>
            </a:r>
            <a:r>
              <a:rPr lang="en-US" sz="1800" i="1" dirty="0"/>
              <a:t>), </a:t>
            </a:r>
            <a:r>
              <a:rPr lang="en-US" sz="1800" i="1" dirty="0" err="1"/>
              <a:t>unerlaubte</a:t>
            </a:r>
            <a:r>
              <a:rPr lang="en-US" sz="1800" i="1" dirty="0"/>
              <a:t> Bild- und/</a:t>
            </a:r>
            <a:r>
              <a:rPr lang="en-US" sz="1800" i="1" dirty="0" err="1"/>
              <a:t>oder</a:t>
            </a:r>
            <a:r>
              <a:rPr lang="en-US" sz="1800" i="1" dirty="0"/>
              <a:t> </a:t>
            </a:r>
            <a:r>
              <a:rPr lang="en-US" sz="1800" i="1" dirty="0" err="1"/>
              <a:t>Tonaufnahmen</a:t>
            </a:r>
            <a:r>
              <a:rPr lang="en-US" sz="1800" i="1" dirty="0"/>
              <a:t>, Airdrop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EA0402-5843-4D53-BF9C-BE7205812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Badge Question Mark outline">
            <a:extLst>
              <a:ext uri="{FF2B5EF4-FFF2-40B4-BE49-F238E27FC236}">
                <a16:creationId xmlns:a16="http://schemas.microsoft.com/office/drawing/2014/main" id="{EDEE4EFF-55BB-BA0F-EE71-66E2E6E1A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8827" y="244523"/>
            <a:ext cx="2580738" cy="2580738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1B43EC4-7D6F-44CA-82DD-103883D2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E836C912-BC49-B6BF-AEEC-954CB29F8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6232" y="5360298"/>
            <a:ext cx="2394408" cy="742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7342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D3-FD22-0273-449A-F0D70DC6C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8" y="1396289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/>
              <a:t>Gewinnung eines Überblicks über das Ausmaß der angesprochenen Probleme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BE0B-7972-74A3-BDC8-A8F3B0920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2" y="2871982"/>
            <a:ext cx="6382657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/>
              <a:t>klassen- oder jahrgangsstufenspezifisch oder nur einzelne Lernende?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/>
              <a:t>Häufigkeit des Auftretens?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/>
              <a:t>…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EA0402-5843-4D53-BF9C-BE7205812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9" descr="Clipboard Checked outline">
            <a:extLst>
              <a:ext uri="{FF2B5EF4-FFF2-40B4-BE49-F238E27FC236}">
                <a16:creationId xmlns:a16="http://schemas.microsoft.com/office/drawing/2014/main" id="{5CD70AA2-C833-CE3E-45A0-7B7C9D047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8827" y="244523"/>
            <a:ext cx="2580738" cy="2580738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1B43EC4-7D6F-44CA-82DD-103883D2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E836C912-BC49-B6BF-AEEC-954CB29F8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6232" y="5360298"/>
            <a:ext cx="2394408" cy="742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2620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D3-FD22-0273-449A-F0D70DC6C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8" y="1396289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400"/>
              <a:t>Diskussion über geeignete Vorgehensweisen und Maßnahmen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BE0B-7972-74A3-BDC8-A8F3B0920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2" y="2871982"/>
            <a:ext cx="6382657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Welche</a:t>
            </a:r>
            <a:r>
              <a:rPr lang="en-US" sz="1800" dirty="0"/>
              <a:t> </a:t>
            </a:r>
            <a:r>
              <a:rPr lang="en-US" sz="1800" dirty="0" err="1"/>
              <a:t>Maßnahmen</a:t>
            </a:r>
            <a:r>
              <a:rPr lang="en-US" sz="1800" dirty="0"/>
              <a:t> </a:t>
            </a:r>
            <a:r>
              <a:rPr lang="en-US" sz="1800" dirty="0" err="1"/>
              <a:t>haben</a:t>
            </a:r>
            <a:r>
              <a:rPr lang="en-US" sz="1800" dirty="0"/>
              <a:t> </a:t>
            </a:r>
            <a:r>
              <a:rPr lang="en-US" sz="1800" dirty="0" err="1"/>
              <a:t>sich</a:t>
            </a:r>
            <a:r>
              <a:rPr lang="en-US" sz="1800" dirty="0"/>
              <a:t> </a:t>
            </a:r>
            <a:r>
              <a:rPr lang="en-US" sz="1800" dirty="0" err="1"/>
              <a:t>schon</a:t>
            </a:r>
            <a:r>
              <a:rPr lang="en-US" sz="1800" dirty="0"/>
              <a:t> </a:t>
            </a:r>
            <a:r>
              <a:rPr lang="en-US" sz="1800" dirty="0" err="1"/>
              <a:t>bewährt</a:t>
            </a:r>
            <a:r>
              <a:rPr lang="en-US" sz="1800" dirty="0"/>
              <a:t>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 err="1"/>
              <a:t>Brauchen</a:t>
            </a:r>
            <a:r>
              <a:rPr lang="en-US" sz="1800" dirty="0"/>
              <a:t> </a:t>
            </a:r>
            <a:r>
              <a:rPr lang="en-US" sz="1800" dirty="0" err="1"/>
              <a:t>wir</a:t>
            </a:r>
            <a:r>
              <a:rPr lang="en-US" sz="1800" dirty="0"/>
              <a:t> </a:t>
            </a:r>
            <a:r>
              <a:rPr lang="en-US" sz="1800" dirty="0" err="1"/>
              <a:t>einheitliche</a:t>
            </a:r>
            <a:r>
              <a:rPr lang="en-US" sz="1800" dirty="0"/>
              <a:t> </a:t>
            </a:r>
            <a:r>
              <a:rPr lang="en-US" sz="1800" dirty="0" err="1"/>
              <a:t>Maßnahmen</a:t>
            </a:r>
            <a:r>
              <a:rPr lang="en-US" sz="1800" dirty="0"/>
              <a:t> </a:t>
            </a:r>
            <a:r>
              <a:rPr lang="en-US" sz="1800" dirty="0" err="1"/>
              <a:t>im</a:t>
            </a:r>
            <a:r>
              <a:rPr lang="en-US" sz="1800" dirty="0"/>
              <a:t> </a:t>
            </a:r>
            <a:r>
              <a:rPr lang="en-US" sz="1800" dirty="0" err="1"/>
              <a:t>Klassenteam</a:t>
            </a:r>
            <a:r>
              <a:rPr lang="en-US" sz="1800" dirty="0"/>
              <a:t> / an der </a:t>
            </a:r>
            <a:r>
              <a:rPr lang="en-US" sz="1800" dirty="0" err="1"/>
              <a:t>ganzen</a:t>
            </a:r>
            <a:r>
              <a:rPr lang="en-US" sz="1800" dirty="0"/>
              <a:t> Schule?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/>
              <a:t>Wie </a:t>
            </a:r>
            <a:r>
              <a:rPr lang="en-US" sz="1800" dirty="0" err="1"/>
              <a:t>gehen</a:t>
            </a:r>
            <a:r>
              <a:rPr lang="en-US" sz="1800" dirty="0"/>
              <a:t> </a:t>
            </a:r>
            <a:r>
              <a:rPr lang="en-US" sz="1800" dirty="0" err="1"/>
              <a:t>andere</a:t>
            </a:r>
            <a:r>
              <a:rPr lang="en-US" sz="1800" dirty="0"/>
              <a:t> </a:t>
            </a:r>
            <a:r>
              <a:rPr lang="en-US" sz="1800" dirty="0" err="1"/>
              <a:t>Schulen</a:t>
            </a:r>
            <a:r>
              <a:rPr lang="en-US" sz="1800" dirty="0"/>
              <a:t> </a:t>
            </a:r>
            <a:r>
              <a:rPr lang="en-US" sz="1800" dirty="0" err="1"/>
              <a:t>damit</a:t>
            </a:r>
            <a:r>
              <a:rPr lang="en-US" sz="1800" dirty="0"/>
              <a:t> um?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1800" dirty="0"/>
              <a:t>Wie </a:t>
            </a:r>
            <a:r>
              <a:rPr lang="en-US" sz="1800" dirty="0" err="1"/>
              <a:t>könnte</a:t>
            </a:r>
            <a:r>
              <a:rPr lang="en-US" sz="1800" dirty="0"/>
              <a:t> </a:t>
            </a:r>
            <a:r>
              <a:rPr lang="en-US" sz="1800" dirty="0" err="1"/>
              <a:t>ein</a:t>
            </a:r>
            <a:r>
              <a:rPr lang="en-US" sz="1800" dirty="0"/>
              <a:t> </a:t>
            </a:r>
            <a:r>
              <a:rPr lang="en-US" sz="1800" dirty="0" err="1"/>
              <a:t>Lösungsweg</a:t>
            </a:r>
            <a:r>
              <a:rPr lang="en-US" sz="1800" dirty="0"/>
              <a:t> </a:t>
            </a:r>
            <a:r>
              <a:rPr lang="en-US" sz="1800" dirty="0" err="1"/>
              <a:t>für</a:t>
            </a:r>
            <a:r>
              <a:rPr lang="en-US" sz="1800" dirty="0"/>
              <a:t> </a:t>
            </a:r>
            <a:r>
              <a:rPr lang="en-US" sz="1800" dirty="0" err="1"/>
              <a:t>uns</a:t>
            </a:r>
            <a:r>
              <a:rPr lang="en-US" sz="1800" dirty="0"/>
              <a:t> </a:t>
            </a:r>
            <a:r>
              <a:rPr lang="en-US" sz="1800" dirty="0" err="1"/>
              <a:t>aussehen</a:t>
            </a:r>
            <a:r>
              <a:rPr lang="en-US" sz="1800" dirty="0"/>
              <a:t>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EA0402-5843-4D53-BF9C-BE7205812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4" descr="Customer review outline">
            <a:extLst>
              <a:ext uri="{FF2B5EF4-FFF2-40B4-BE49-F238E27FC236}">
                <a16:creationId xmlns:a16="http://schemas.microsoft.com/office/drawing/2014/main" id="{543CF0BF-E8CB-28DF-5601-70EC7E36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8827" y="244523"/>
            <a:ext cx="2580738" cy="2580738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1B43EC4-7D6F-44CA-82DD-103883D2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E836C912-BC49-B6BF-AEEC-954CB29F8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6232" y="5360298"/>
            <a:ext cx="2394408" cy="742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9398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5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047B1B-680F-2C3E-53D8-190E31C3F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20" y="4624394"/>
            <a:ext cx="10803074" cy="103750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de-DE" sz="4000" dirty="0"/>
              <a:t>Vielen Dank für eure Beiträge in der heutigen Sitzung!</a:t>
            </a:r>
            <a:endParaRPr lang="en-DE" sz="4000" dirty="0"/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FE362D15-6FF9-F40F-0E53-5AC17BE3A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100" y="815216"/>
            <a:ext cx="10591800" cy="3283458"/>
          </a:xfrm>
          <a:prstGeom prst="rect">
            <a:avLst/>
          </a:prstGeom>
          <a:noFill/>
        </p:spPr>
      </p:pic>
      <p:cxnSp>
        <p:nvCxnSpPr>
          <p:cNvPr id="23" name="Straight Connector 17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4568604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7266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Breitbild</PresentationFormat>
  <Paragraphs>15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ChronicleVTI</vt:lpstr>
      <vt:lpstr>Office Theme</vt:lpstr>
      <vt:lpstr>Aktuelle Herausforderungen in den Tabletklassen</vt:lpstr>
      <vt:lpstr>Identifizierung aktueller Herausforderungen und Fragestellungen</vt:lpstr>
      <vt:lpstr>Gewinnung eines Überblicks über das Ausmaß der angesprochenen Probleme</vt:lpstr>
      <vt:lpstr>Diskussion über geeignete Vorgehensweisen und Maßnahmen</vt:lpstr>
      <vt:lpstr>Vielen Dank für eure Beiträge in der heutigen Sitzung!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 Herausforderungen in den Tabletklassen</dc:title>
  <dc:creator>Stefanie Schreiner</dc:creator>
  <cp:lastModifiedBy>Anca Paar</cp:lastModifiedBy>
  <cp:revision>6</cp:revision>
  <dcterms:created xsi:type="dcterms:W3CDTF">2022-12-01T13:26:47Z</dcterms:created>
  <dcterms:modified xsi:type="dcterms:W3CDTF">2023-03-02T11:26:21Z</dcterms:modified>
</cp:coreProperties>
</file>