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3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CD"/>
    <a:srgbClr val="C0C0C0"/>
    <a:srgbClr val="0095A9"/>
    <a:srgbClr val="02CCB3"/>
    <a:srgbClr val="D9AF8B"/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69"/>
    <p:restoredTop sz="94729"/>
  </p:normalViewPr>
  <p:slideViewPr>
    <p:cSldViewPr snapToGrid="0">
      <p:cViewPr>
        <p:scale>
          <a:sx n="63" d="100"/>
          <a:sy n="63" d="100"/>
        </p:scale>
        <p:origin x="-496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und Limonen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Titel der Präsentation</a:t>
            </a:r>
          </a:p>
        </p:txBody>
      </p:sp>
      <p:sp>
        <p:nvSpPr>
          <p:cNvPr id="23" name="Autor:in und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Autor:in und Datum</a:t>
            </a:r>
          </a:p>
        </p:txBody>
      </p:sp>
      <p:sp>
        <p:nvSpPr>
          <p:cNvPr id="2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k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kte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Fakten</a:t>
            </a:r>
          </a:p>
        </p:txBody>
      </p:sp>
      <p:sp>
        <p:nvSpPr>
          <p:cNvPr id="10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Quellenangab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Quellenangabe</a:t>
            </a:r>
          </a:p>
        </p:txBody>
      </p:sp>
      <p:sp>
        <p:nvSpPr>
          <p:cNvPr id="116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„Bemerkenswert“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alatschüssel mit gebratenem Reis, gekochten Eiern und Stäbchen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Schüssel mit Lachsfrikadellen, Salat u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Schüssel mit Pappardelle, Petersilienbutter, gerösteten Haselnüssen und geriebenem Parmesan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alatschüssel mit gebratenem Reis, gekochten Eiern und Stäbchen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chüssel mit Lachsfrikadellen, Salat u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Folientitel</a:t>
            </a:r>
          </a:p>
        </p:txBody>
      </p:sp>
      <p:sp>
        <p:nvSpPr>
          <p:cNvPr id="3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Folien-Untertitel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titel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43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44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61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Schüssel mit Pappardelle, Petersilienbutter, gerösteten Haselnüssen und geriebenem Parmesan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6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des Abschnitts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Titel des Abschnitts</a:t>
            </a:r>
          </a:p>
        </p:txBody>
      </p:sp>
      <p:sp>
        <p:nvSpPr>
          <p:cNvPr id="7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80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8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-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Agenda-Titel</a:t>
            </a:r>
          </a:p>
        </p:txBody>
      </p:sp>
      <p:sp>
        <p:nvSpPr>
          <p:cNvPr id="89" name="Agenda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Agenda-Untertitel</a:t>
            </a:r>
          </a:p>
        </p:txBody>
      </p:sp>
      <p:sp>
        <p:nvSpPr>
          <p:cNvPr id="90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Agendathemen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f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Aufstellung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Folientitel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10098-E868-9856-E42E-12CC8BCDF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alatschüssel mit gebratenem Reis, gekochten Eiern und Stäbchen" descr="Salatschüssel mit gebratenem Reis, gekochten Eiern und Stäbchen">
            <a:extLst>
              <a:ext uri="{FF2B5EF4-FFF2-40B4-BE49-F238E27FC236}">
                <a16:creationId xmlns:a16="http://schemas.microsoft.com/office/drawing/2014/main" id="{E59A1A2D-BA71-35EF-27AE-0A9B3062FE39}"/>
              </a:ext>
            </a:extLst>
          </p:cNvPr>
          <p:cNvPicPr>
            <a:picLocks/>
          </p:cNvPicPr>
          <p:nvPr/>
        </p:nvPicPr>
        <p:blipFill>
          <a:blip r:embed="rId2"/>
          <a:srcRect t="4269" r="210" b="4798"/>
          <a:stretch>
            <a:fillRect/>
          </a:stretch>
        </p:blipFill>
        <p:spPr>
          <a:xfrm>
            <a:off x="10537828" y="393218"/>
            <a:ext cx="4262920" cy="3728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Salatschüssel mit gebratenem Reis, gekochten Eiern und Stäbchen" descr="Salatschüssel mit gebratenem Reis, gekochten Eiern und Stäbchen">
            <a:extLst>
              <a:ext uri="{FF2B5EF4-FFF2-40B4-BE49-F238E27FC236}">
                <a16:creationId xmlns:a16="http://schemas.microsoft.com/office/drawing/2014/main" id="{A94F5847-1FD7-682B-5D2F-763CD459FA43}"/>
              </a:ext>
            </a:extLst>
          </p:cNvPr>
          <p:cNvPicPr>
            <a:picLocks/>
          </p:cNvPicPr>
          <p:nvPr/>
        </p:nvPicPr>
        <p:blipFill>
          <a:blip r:embed="rId2"/>
          <a:srcRect t="4269" r="210" b="4798"/>
          <a:stretch>
            <a:fillRect/>
          </a:stretch>
        </p:blipFill>
        <p:spPr>
          <a:xfrm>
            <a:off x="10537828" y="4454338"/>
            <a:ext cx="4262920" cy="3728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Salatschüssel mit gebratenem Reis, gekochten Eiern und Stäbchen" descr="Salatschüssel mit gebratenem Reis, gekochten Eiern und Stäbchen">
            <a:extLst>
              <a:ext uri="{FF2B5EF4-FFF2-40B4-BE49-F238E27FC236}">
                <a16:creationId xmlns:a16="http://schemas.microsoft.com/office/drawing/2014/main" id="{578E01D0-60A1-E6A2-CD4D-6C91A57A62CD}"/>
              </a:ext>
            </a:extLst>
          </p:cNvPr>
          <p:cNvPicPr>
            <a:picLocks/>
          </p:cNvPicPr>
          <p:nvPr/>
        </p:nvPicPr>
        <p:blipFill>
          <a:blip r:embed="rId2"/>
          <a:srcRect t="4269" r="210" b="4798"/>
          <a:stretch>
            <a:fillRect/>
          </a:stretch>
        </p:blipFill>
        <p:spPr>
          <a:xfrm>
            <a:off x="1420008" y="8515456"/>
            <a:ext cx="4262920" cy="372888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hteck">
            <a:extLst>
              <a:ext uri="{FF2B5EF4-FFF2-40B4-BE49-F238E27FC236}">
                <a16:creationId xmlns:a16="http://schemas.microsoft.com/office/drawing/2014/main" id="{54912534-BE3E-48CB-C94C-A8AA3CC9E951}"/>
              </a:ext>
            </a:extLst>
          </p:cNvPr>
          <p:cNvSpPr/>
          <p:nvPr/>
        </p:nvSpPr>
        <p:spPr>
          <a:xfrm>
            <a:off x="1322204" y="4378138"/>
            <a:ext cx="4346076" cy="379024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2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Nutzung 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in der Schule (im und außerhalb des Unterrichts)</a:t>
            </a:r>
            <a:endParaRPr sz="3200" dirty="0"/>
          </a:p>
        </p:txBody>
      </p:sp>
      <p:sp>
        <p:nvSpPr>
          <p:cNvPr id="179" name="Rechteck">
            <a:extLst>
              <a:ext uri="{FF2B5EF4-FFF2-40B4-BE49-F238E27FC236}">
                <a16:creationId xmlns:a16="http://schemas.microsoft.com/office/drawing/2014/main" id="{6F0F0743-0BD1-849C-B88A-FF25F9EB73F2}"/>
              </a:ext>
            </a:extLst>
          </p:cNvPr>
          <p:cNvSpPr/>
          <p:nvPr/>
        </p:nvSpPr>
        <p:spPr>
          <a:xfrm>
            <a:off x="15079723" y="8413855"/>
            <a:ext cx="4320674" cy="3830489"/>
          </a:xfrm>
          <a:prstGeom prst="rect">
            <a:avLst/>
          </a:prstGeom>
          <a:solidFill>
            <a:srgbClr val="0095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Maßnahmen 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bei Verstößen</a:t>
            </a:r>
            <a:endParaRPr sz="3200" dirty="0"/>
          </a:p>
        </p:txBody>
      </p:sp>
      <p:sp>
        <p:nvSpPr>
          <p:cNvPr id="181" name="Rechteck">
            <a:extLst>
              <a:ext uri="{FF2B5EF4-FFF2-40B4-BE49-F238E27FC236}">
                <a16:creationId xmlns:a16="http://schemas.microsoft.com/office/drawing/2014/main" id="{49201869-435B-78FB-5262-7E2853FF6615}"/>
              </a:ext>
            </a:extLst>
          </p:cNvPr>
          <p:cNvSpPr/>
          <p:nvPr/>
        </p:nvSpPr>
        <p:spPr>
          <a:xfrm>
            <a:off x="5945134" y="8440916"/>
            <a:ext cx="4346076" cy="383048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Schutz des 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Rechts am eigenen Bild</a:t>
            </a:r>
            <a:endParaRPr sz="3200" dirty="0"/>
          </a:p>
        </p:txBody>
      </p:sp>
      <p:sp>
        <p:nvSpPr>
          <p:cNvPr id="182" name="Regeln zum Schutz des Rechts am eigenen Bild">
            <a:extLst>
              <a:ext uri="{FF2B5EF4-FFF2-40B4-BE49-F238E27FC236}">
                <a16:creationId xmlns:a16="http://schemas.microsoft.com/office/drawing/2014/main" id="{DEF0F71D-AE14-0C1E-A5D8-AE10D13F0882}"/>
              </a:ext>
            </a:extLst>
          </p:cNvPr>
          <p:cNvSpPr txBox="1"/>
          <p:nvPr/>
        </p:nvSpPr>
        <p:spPr>
          <a:xfrm>
            <a:off x="11167370" y="10822348"/>
            <a:ext cx="316621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sz="1800" dirty="0"/>
          </a:p>
        </p:txBody>
      </p:sp>
      <p:sp>
        <p:nvSpPr>
          <p:cNvPr id="183" name="Rechteck">
            <a:extLst>
              <a:ext uri="{FF2B5EF4-FFF2-40B4-BE49-F238E27FC236}">
                <a16:creationId xmlns:a16="http://schemas.microsoft.com/office/drawing/2014/main" id="{510C6789-F0B3-CDAA-8FEB-64EA5DA79FA8}"/>
              </a:ext>
            </a:extLst>
          </p:cNvPr>
          <p:cNvSpPr/>
          <p:nvPr/>
        </p:nvSpPr>
        <p:spPr>
          <a:xfrm>
            <a:off x="1399202" y="412731"/>
            <a:ext cx="4346076" cy="3712022"/>
          </a:xfrm>
          <a:prstGeom prst="rect">
            <a:avLst/>
          </a:prstGeom>
          <a:solidFill>
            <a:srgbClr val="00B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Übernahme von Verantwortung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 für das Gerät und dessen Inhalte</a:t>
            </a:r>
            <a:endParaRPr sz="3200" dirty="0"/>
          </a:p>
        </p:txBody>
      </p:sp>
      <p:sp>
        <p:nvSpPr>
          <p:cNvPr id="184" name="Regeln zur Übernahme der Verantwortung für das eigene Gerät">
            <a:extLst>
              <a:ext uri="{FF2B5EF4-FFF2-40B4-BE49-F238E27FC236}">
                <a16:creationId xmlns:a16="http://schemas.microsoft.com/office/drawing/2014/main" id="{43C9564F-CAE0-F32A-A21F-F17769A78A62}"/>
              </a:ext>
            </a:extLst>
          </p:cNvPr>
          <p:cNvSpPr txBox="1"/>
          <p:nvPr/>
        </p:nvSpPr>
        <p:spPr>
          <a:xfrm>
            <a:off x="2038562" y="6791982"/>
            <a:ext cx="316621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sz="1800" dirty="0"/>
          </a:p>
        </p:txBody>
      </p:sp>
      <p:sp>
        <p:nvSpPr>
          <p:cNvPr id="3" name="Rechteck">
            <a:extLst>
              <a:ext uri="{FF2B5EF4-FFF2-40B4-BE49-F238E27FC236}">
                <a16:creationId xmlns:a16="http://schemas.microsoft.com/office/drawing/2014/main" id="{3121F211-F5F3-E4F4-7150-48FE772AD4DA}"/>
              </a:ext>
            </a:extLst>
          </p:cNvPr>
          <p:cNvSpPr/>
          <p:nvPr/>
        </p:nvSpPr>
        <p:spPr>
          <a:xfrm>
            <a:off x="5930017" y="4352739"/>
            <a:ext cx="4346074" cy="3830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pic>
        <p:nvPicPr>
          <p:cNvPr id="4" name="Grafik 3" descr="Wiederholen Silhouette">
            <a:extLst>
              <a:ext uri="{FF2B5EF4-FFF2-40B4-BE49-F238E27FC236}">
                <a16:creationId xmlns:a16="http://schemas.microsoft.com/office/drawing/2014/main" id="{8AB10BA1-3944-6883-3F6B-93167A55F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2373" y="4702669"/>
            <a:ext cx="2851106" cy="3181774"/>
          </a:xfrm>
          <a:prstGeom prst="rect">
            <a:avLst/>
          </a:prstGeom>
        </p:spPr>
      </p:pic>
      <p:pic>
        <p:nvPicPr>
          <p:cNvPr id="5" name="Grafik 4" descr="Sperren mit einfarbiger Füllung">
            <a:extLst>
              <a:ext uri="{FF2B5EF4-FFF2-40B4-BE49-F238E27FC236}">
                <a16:creationId xmlns:a16="http://schemas.microsoft.com/office/drawing/2014/main" id="{331A0B70-7D70-D2C0-41F8-954A00205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08891" y="5575089"/>
            <a:ext cx="1282914" cy="1282914"/>
          </a:xfrm>
          <a:prstGeom prst="rect">
            <a:avLst/>
          </a:prstGeom>
        </p:spPr>
      </p:pic>
      <p:sp>
        <p:nvSpPr>
          <p:cNvPr id="10" name="Rechteck">
            <a:extLst>
              <a:ext uri="{FF2B5EF4-FFF2-40B4-BE49-F238E27FC236}">
                <a16:creationId xmlns:a16="http://schemas.microsoft.com/office/drawing/2014/main" id="{0D0A330B-D4BF-641E-95C6-1CADC440F5C7}"/>
              </a:ext>
            </a:extLst>
          </p:cNvPr>
          <p:cNvSpPr/>
          <p:nvPr/>
        </p:nvSpPr>
        <p:spPr>
          <a:xfrm>
            <a:off x="10537829" y="8422696"/>
            <a:ext cx="4346074" cy="3848708"/>
          </a:xfrm>
          <a:prstGeom prst="rect">
            <a:avLst/>
          </a:prstGeom>
          <a:solidFill>
            <a:srgbClr val="02CCB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 dirty="0"/>
          </a:p>
        </p:txBody>
      </p:sp>
      <p:sp>
        <p:nvSpPr>
          <p:cNvPr id="11" name="Rechteck">
            <a:extLst>
              <a:ext uri="{FF2B5EF4-FFF2-40B4-BE49-F238E27FC236}">
                <a16:creationId xmlns:a16="http://schemas.microsoft.com/office/drawing/2014/main" id="{3F1FAD27-07DB-FAA4-A61A-84AA4AAAC6E0}"/>
              </a:ext>
            </a:extLst>
          </p:cNvPr>
          <p:cNvSpPr/>
          <p:nvPr/>
        </p:nvSpPr>
        <p:spPr>
          <a:xfrm>
            <a:off x="10485031" y="4415701"/>
            <a:ext cx="4346074" cy="3830488"/>
          </a:xfrm>
          <a:prstGeom prst="rect">
            <a:avLst/>
          </a:prstGeom>
          <a:solidFill>
            <a:srgbClr val="02CCB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Kommunikation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 und Erreichbarkeit</a:t>
            </a:r>
            <a:endParaRPr sz="3200" dirty="0"/>
          </a:p>
        </p:txBody>
      </p:sp>
      <p:pic>
        <p:nvPicPr>
          <p:cNvPr id="16" name="Grafik 15" descr="Tablet Silhouette">
            <a:extLst>
              <a:ext uri="{FF2B5EF4-FFF2-40B4-BE49-F238E27FC236}">
                <a16:creationId xmlns:a16="http://schemas.microsoft.com/office/drawing/2014/main" id="{436EE757-0F1E-3AF3-F2E8-6B769336E3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65335" y="8952113"/>
            <a:ext cx="3154138" cy="3154138"/>
          </a:xfrm>
          <a:prstGeom prst="rect">
            <a:avLst/>
          </a:prstGeom>
        </p:spPr>
      </p:pic>
      <p:pic>
        <p:nvPicPr>
          <p:cNvPr id="26" name="Grafik 25" descr="Tanz Silhouette">
            <a:extLst>
              <a:ext uri="{FF2B5EF4-FFF2-40B4-BE49-F238E27FC236}">
                <a16:creationId xmlns:a16="http://schemas.microsoft.com/office/drawing/2014/main" id="{619DA723-1A0B-4EB5-5403-0546151811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1605025" y="9919969"/>
            <a:ext cx="1344862" cy="1328138"/>
          </a:xfrm>
          <a:prstGeom prst="rect">
            <a:avLst/>
          </a:prstGeom>
        </p:spPr>
      </p:pic>
      <p:pic>
        <p:nvPicPr>
          <p:cNvPr id="28" name="Grafik 27" descr="Verwirrte Person Silhouette">
            <a:extLst>
              <a:ext uri="{FF2B5EF4-FFF2-40B4-BE49-F238E27FC236}">
                <a16:creationId xmlns:a16="http://schemas.microsoft.com/office/drawing/2014/main" id="{3F126E3B-1CE7-29AC-B43F-1EFC352AD2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202913" y="5307721"/>
            <a:ext cx="2224754" cy="2224754"/>
          </a:xfrm>
          <a:prstGeom prst="rect">
            <a:avLst/>
          </a:prstGeom>
        </p:spPr>
      </p:pic>
      <p:pic>
        <p:nvPicPr>
          <p:cNvPr id="9" name="Grafik 8" descr="Ein Bild, das Cartoon, Clipart, Darstellung enthält.&#10;&#10;Automatisch generierte Beschreibung">
            <a:extLst>
              <a:ext uri="{FF2B5EF4-FFF2-40B4-BE49-F238E27FC236}">
                <a16:creationId xmlns:a16="http://schemas.microsoft.com/office/drawing/2014/main" id="{ACC6DAC8-D7EC-DEB9-D067-B87ED5BFE7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10" b="2974"/>
          <a:stretch/>
        </p:blipFill>
        <p:spPr>
          <a:xfrm>
            <a:off x="15052257" y="4378138"/>
            <a:ext cx="4239585" cy="3790244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5860E79-FCAB-F32D-A66E-E6E1E64BBBD2}"/>
              </a:ext>
            </a:extLst>
          </p:cNvPr>
          <p:cNvGrpSpPr/>
          <p:nvPr/>
        </p:nvGrpSpPr>
        <p:grpSpPr>
          <a:xfrm>
            <a:off x="5957740" y="411782"/>
            <a:ext cx="4346074" cy="3728889"/>
            <a:chOff x="10490977" y="381000"/>
            <a:chExt cx="4346074" cy="3728888"/>
          </a:xfrm>
        </p:grpSpPr>
        <p:sp>
          <p:nvSpPr>
            <p:cNvPr id="13" name="Rechteck">
              <a:extLst>
                <a:ext uri="{FF2B5EF4-FFF2-40B4-BE49-F238E27FC236}">
                  <a16:creationId xmlns:a16="http://schemas.microsoft.com/office/drawing/2014/main" id="{CA097C21-C39A-D818-CD28-2B816133EA18}"/>
                </a:ext>
              </a:extLst>
            </p:cNvPr>
            <p:cNvSpPr/>
            <p:nvPr/>
          </p:nvSpPr>
          <p:spPr>
            <a:xfrm>
              <a:off x="10490977" y="381000"/>
              <a:ext cx="4346074" cy="37288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 dirty="0"/>
            </a:p>
          </p:txBody>
        </p:sp>
        <p:pic>
          <p:nvPicPr>
            <p:cNvPr id="14" name="Grafik 13" descr="Kopfhörer mit einfarbiger Füllung">
              <a:extLst>
                <a:ext uri="{FF2B5EF4-FFF2-40B4-BE49-F238E27FC236}">
                  <a16:creationId xmlns:a16="http://schemas.microsoft.com/office/drawing/2014/main" id="{906F95B0-A9FC-5267-8659-07ED774BD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899886">
              <a:off x="13261405" y="1973393"/>
              <a:ext cx="1447474" cy="1447474"/>
            </a:xfrm>
            <a:prstGeom prst="rect">
              <a:avLst/>
            </a:prstGeom>
          </p:spPr>
        </p:pic>
        <p:pic>
          <p:nvPicPr>
            <p:cNvPr id="15" name="Grafik 14" descr="Voller Akku mit einfarbiger Füllung">
              <a:extLst>
                <a:ext uri="{FF2B5EF4-FFF2-40B4-BE49-F238E27FC236}">
                  <a16:creationId xmlns:a16="http://schemas.microsoft.com/office/drawing/2014/main" id="{30F3D178-6850-CD13-D67B-B6AF7B38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2055366" y="1743156"/>
              <a:ext cx="1121124" cy="1121124"/>
            </a:xfrm>
            <a:prstGeom prst="rect">
              <a:avLst/>
            </a:prstGeom>
          </p:spPr>
        </p:pic>
        <p:pic>
          <p:nvPicPr>
            <p:cNvPr id="17" name="Grafik 16" descr="Tablet Silhouette">
              <a:extLst>
                <a:ext uri="{FF2B5EF4-FFF2-40B4-BE49-F238E27FC236}">
                  <a16:creationId xmlns:a16="http://schemas.microsoft.com/office/drawing/2014/main" id="{4A8D9346-F845-E266-1B59-5548117D9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038859" y="680593"/>
              <a:ext cx="3154138" cy="3154138"/>
            </a:xfrm>
            <a:prstGeom prst="rect">
              <a:avLst/>
            </a:prstGeom>
          </p:spPr>
        </p:pic>
      </p:grpSp>
      <p:sp>
        <p:nvSpPr>
          <p:cNvPr id="19" name="Rechteck">
            <a:extLst>
              <a:ext uri="{FF2B5EF4-FFF2-40B4-BE49-F238E27FC236}">
                <a16:creationId xmlns:a16="http://schemas.microsoft.com/office/drawing/2014/main" id="{49D23D97-FAB7-5CF0-C430-C8B1F017FE23}"/>
              </a:ext>
            </a:extLst>
          </p:cNvPr>
          <p:cNvSpPr/>
          <p:nvPr/>
        </p:nvSpPr>
        <p:spPr>
          <a:xfrm>
            <a:off x="10526608" y="404066"/>
            <a:ext cx="4262920" cy="3758820"/>
          </a:xfrm>
          <a:prstGeom prst="rect">
            <a:avLst/>
          </a:prstGeom>
          <a:solidFill>
            <a:srgbClr val="01B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Einsatzbereites 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Gerät</a:t>
            </a:r>
            <a:endParaRPr sz="320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88D749C-CCD6-8A0B-133E-103A5D13742D}"/>
              </a:ext>
            </a:extLst>
          </p:cNvPr>
          <p:cNvGrpSpPr/>
          <p:nvPr/>
        </p:nvGrpSpPr>
        <p:grpSpPr>
          <a:xfrm>
            <a:off x="15027854" y="389950"/>
            <a:ext cx="4349132" cy="3790243"/>
            <a:chOff x="15051265" y="411115"/>
            <a:chExt cx="4349132" cy="3790244"/>
          </a:xfrm>
        </p:grpSpPr>
        <p:sp>
          <p:nvSpPr>
            <p:cNvPr id="32" name="Rechteck">
              <a:extLst>
                <a:ext uri="{FF2B5EF4-FFF2-40B4-BE49-F238E27FC236}">
                  <a16:creationId xmlns:a16="http://schemas.microsoft.com/office/drawing/2014/main" id="{A7E2B3E2-E9DD-75D5-61DE-80EB0A4A3FA0}"/>
                </a:ext>
              </a:extLst>
            </p:cNvPr>
            <p:cNvSpPr/>
            <p:nvPr/>
          </p:nvSpPr>
          <p:spPr>
            <a:xfrm>
              <a:off x="15051265" y="411115"/>
              <a:ext cx="4349132" cy="379024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bg2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 dirty="0"/>
            </a:p>
          </p:txBody>
        </p:sp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DAFD791F-BC15-4BC0-2F7C-3076CCD82158}"/>
                </a:ext>
              </a:extLst>
            </p:cNvPr>
            <p:cNvCxnSpPr/>
            <p:nvPr/>
          </p:nvCxnSpPr>
          <p:spPr>
            <a:xfrm>
              <a:off x="16723771" y="1579418"/>
              <a:ext cx="566701" cy="6927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Abgerundetes Rechteck 6">
              <a:extLst>
                <a:ext uri="{FF2B5EF4-FFF2-40B4-BE49-F238E27FC236}">
                  <a16:creationId xmlns:a16="http://schemas.microsoft.com/office/drawing/2014/main" id="{E335F74D-67F1-482D-D7C4-BED18793DD50}"/>
                </a:ext>
              </a:extLst>
            </p:cNvPr>
            <p:cNvSpPr/>
            <p:nvPr/>
          </p:nvSpPr>
          <p:spPr>
            <a:xfrm>
              <a:off x="15711054" y="1108363"/>
              <a:ext cx="2632364" cy="1524000"/>
            </a:xfrm>
            <a:prstGeom prst="roundRect">
              <a:avLst/>
            </a:prstGeom>
            <a:noFill/>
            <a:ln w="381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20B842A-B822-D1C8-DF1B-CAF628DF7DB3}"/>
                </a:ext>
              </a:extLst>
            </p:cNvPr>
            <p:cNvSpPr/>
            <p:nvPr/>
          </p:nvSpPr>
          <p:spPr>
            <a:xfrm>
              <a:off x="18121745" y="2144514"/>
              <a:ext cx="444467" cy="154932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DE06943C-851E-5C2F-1143-B67D7004524A}"/>
                </a:ext>
              </a:extLst>
            </p:cNvPr>
            <p:cNvSpPr/>
            <p:nvPr/>
          </p:nvSpPr>
          <p:spPr>
            <a:xfrm>
              <a:off x="17621860" y="2414839"/>
              <a:ext cx="444467" cy="511875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33" name="Grafik 32" descr="Verwirrte Person Silhouette">
              <a:extLst>
                <a:ext uri="{FF2B5EF4-FFF2-40B4-BE49-F238E27FC236}">
                  <a16:creationId xmlns:a16="http://schemas.microsoft.com/office/drawing/2014/main" id="{99F5283E-8AB5-622E-A3CF-ED9655908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6723771" y="1302462"/>
              <a:ext cx="2226318" cy="2224754"/>
            </a:xfrm>
            <a:prstGeom prst="rect">
              <a:avLst/>
            </a:prstGeom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770BC742-F616-A1FE-0338-E6CE7AC60638}"/>
              </a:ext>
            </a:extLst>
          </p:cNvPr>
          <p:cNvSpPr txBox="1"/>
          <p:nvPr/>
        </p:nvSpPr>
        <p:spPr>
          <a:xfrm>
            <a:off x="9523479" y="12312184"/>
            <a:ext cx="985350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de-DE" dirty="0"/>
              <a:t>Absprachebedüftige Inhalte</a:t>
            </a:r>
          </a:p>
        </p:txBody>
      </p:sp>
      <p:pic>
        <p:nvPicPr>
          <p:cNvPr id="22" name="Grafik 21" descr="Ein Bild, das Screenshot, Design, Darstellung enthält.&#10;&#10;Automatisch generierte Beschreibung">
            <a:extLst>
              <a:ext uri="{FF2B5EF4-FFF2-40B4-BE49-F238E27FC236}">
                <a16:creationId xmlns:a16="http://schemas.microsoft.com/office/drawing/2014/main" id="{1D3ECBC8-D6BF-9F47-1AD7-C9C9DC1E392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5"/>
          <a:stretch/>
        </p:blipFill>
        <p:spPr>
          <a:xfrm>
            <a:off x="15104021" y="4425666"/>
            <a:ext cx="4239585" cy="3719606"/>
          </a:xfrm>
          <a:prstGeom prst="rect">
            <a:avLst/>
          </a:prstGeom>
        </p:spPr>
      </p:pic>
      <p:sp>
        <p:nvSpPr>
          <p:cNvPr id="159" name="Rechteck">
            <a:extLst>
              <a:ext uri="{FF2B5EF4-FFF2-40B4-BE49-F238E27FC236}">
                <a16:creationId xmlns:a16="http://schemas.microsoft.com/office/drawing/2014/main" id="{621AE7DB-E0B1-AA46-9D60-74CCC81C376F}"/>
              </a:ext>
            </a:extLst>
          </p:cNvPr>
          <p:cNvSpPr/>
          <p:nvPr/>
        </p:nvSpPr>
        <p:spPr>
          <a:xfrm>
            <a:off x="1322204" y="8464656"/>
            <a:ext cx="4346074" cy="383048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Verantwortungsvoller Umgang mit 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sensiblen Daten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900017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Macintosh PowerPoint</Application>
  <PresentationFormat>Benutzerdefiniert</PresentationFormat>
  <Paragraphs>15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Helvetica Neue</vt:lpstr>
      <vt:lpstr>Helvetica Neue Medium</vt:lpstr>
      <vt:lpstr>21_BasicWhite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Schenke, Nikolaus</dc:creator>
  <cp:lastModifiedBy>Viola Bauer</cp:lastModifiedBy>
  <cp:revision>11</cp:revision>
  <dcterms:modified xsi:type="dcterms:W3CDTF">2024-06-02T06:14:03Z</dcterms:modified>
</cp:coreProperties>
</file>