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9EF"/>
    <a:srgbClr val="00CCB2"/>
    <a:srgbClr val="00DA6B"/>
    <a:srgbClr val="D9D9D9"/>
    <a:srgbClr val="01B6CD"/>
    <a:srgbClr val="009DFF"/>
    <a:srgbClr val="FFC000"/>
    <a:srgbClr val="A7421D"/>
    <a:srgbClr val="FFFFFF"/>
    <a:srgbClr val="DB3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2"/>
    <p:restoredTop sz="95788"/>
  </p:normalViewPr>
  <p:slideViewPr>
    <p:cSldViewPr snapToGrid="0">
      <p:cViewPr varScale="1">
        <p:scale>
          <a:sx n="97" d="100"/>
          <a:sy n="97" d="100"/>
        </p:scale>
        <p:origin x="23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777D-5201-2E4E-8E22-C3CD2CE30146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0F047-9677-0148-AF9A-11578CCA5A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5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40640-09EB-A08E-49D1-CE18C4874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C222AA-A86B-531F-B688-1E26679F1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6AF3D-D44D-1BFA-E469-1EBAF93C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B9783-0505-95E7-9479-64119795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BD472-C405-4B16-10A9-C1B1F8C0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44AC-2843-9F47-7D5E-91E897C2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7FFC01-05B1-3F44-ABAF-9EFC0F92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FA98DB-5D1B-5FA8-37ED-F92AAED9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6ED57-85CE-8FC8-7BD2-500C9526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4BB9E-9804-EAF9-1F74-F1B9E6E0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31591A-544D-877F-96F2-1E5C2F5A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B81528-F13C-9F91-4612-E6819852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AF201-BA08-F417-A852-25D1BDA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F71806-A62C-9F90-A694-778BD5C1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874A0-22A1-CCD9-4C17-A709E176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0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1180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55F50-4F25-EAE2-9D87-F8D3078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FDB8A-FF86-F385-2020-E2EF460D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6DC100-F85F-AEAE-A33E-DEE36FE7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76733-D448-33E3-2097-D29842C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F1CAC-1610-1081-CD1D-5FECEC53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1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374B3-1E3E-A8CD-7EDF-015C158C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0D27C7-D12A-891D-4F36-51168169F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732F0C-3A23-C110-241C-AE0ADBC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CD4780-519D-A15D-B277-8E054D2E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B1B031-B6CC-6A7F-C008-B4B7916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707D1-F2FC-263C-6228-489089FB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35A4C-18CD-FDEC-8E91-0BE7620FB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9DBA93-A407-E74A-D6C3-367649E52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3D5AE9-F3F7-EAA2-6ABA-DEFCEE63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826E7B-EAA3-74EA-B4AF-41F7C08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2A2CE-1C5C-9648-E3F0-D7C6F3DA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4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072A8-FEFD-5815-A90D-4CB9A973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8ABCA6-CDE8-B614-6E57-B379C2E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EA80FF-ADB2-8D6D-DF8A-5CD5F4ED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CE6DA2-9D68-0160-B22F-E5B79DF8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2139F3-7D9E-E5DC-3E6A-1A5910301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D16CC6-C489-B3C2-48F9-8734A02B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A581F4-B012-0ACE-62C8-4542EEE0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D7509-3A82-A316-1658-F4DFCBB5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2F56C-856E-78BE-732C-FA5F3321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5D974-BD0F-5FCA-4411-F05B3D8D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F7035C-E6CC-7331-AD5D-039903DD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147B6E-E122-A9EE-DE94-BEA7433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26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4B5256-6626-8B05-528F-B6D3A654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7207CD-A71D-FC42-6D7D-E69D916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FBA6B4-983C-3499-9B7B-7B88ED60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97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7822D-BC6F-0C2B-629D-4CC827F7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EA233-2CCC-80E6-CBC3-016ACC9D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C7F7F1-C0F7-900B-DDC8-B8694CC61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86E28-0260-A7EE-4A96-8EF6D1A3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B0F95E-C6B4-385A-C352-2061402E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1E21-9E67-B1D7-FCD7-930F5739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E802D-B6BB-85AD-181A-A6C201AF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BA19E3-194C-2EAF-6486-233004D71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461CA-45DB-680C-8AE7-BC452B985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49958E-50D0-3FC3-F151-25A160B2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E38CFB-001B-FD1C-B045-FF1EE8F2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09D06A-7841-B556-5ABC-86BD4FE6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8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D5E11F-32A8-94C7-697C-6BC01D1B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0871D2-648A-613A-0160-A3C764B2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9982B-A9FB-773C-1C09-178A12FB5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1F9-6021-AF43-BF28-C95701471E91}" type="datetimeFigureOut">
              <a:rPr lang="de-DE" smtClean="0"/>
              <a:t>02.01.23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EF1EC3-8383-C0EB-B76C-89C1308B0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66D07-3518-1707-6FFD-BA769EB78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lke 2">
            <a:extLst>
              <a:ext uri="{FF2B5EF4-FFF2-40B4-BE49-F238E27FC236}">
                <a16:creationId xmlns:a16="http://schemas.microsoft.com/office/drawing/2014/main" id="{2555E1A8-3166-6658-1EFD-4E7B460C4B7D}"/>
              </a:ext>
            </a:extLst>
          </p:cNvPr>
          <p:cNvSpPr/>
          <p:nvPr/>
        </p:nvSpPr>
        <p:spPr>
          <a:xfrm>
            <a:off x="3279913" y="1600200"/>
            <a:ext cx="3150704" cy="2146852"/>
          </a:xfrm>
          <a:prstGeom prst="cloud">
            <a:avLst/>
          </a:prstGeom>
          <a:ln w="22225">
            <a:solidFill>
              <a:srgbClr val="00DA6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000" dirty="0">
                <a:solidFill>
                  <a:srgbClr val="00DA6B"/>
                </a:solidFill>
              </a:rPr>
              <a:t>Schulungen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- Medientutoren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- SCHILFS</a:t>
            </a: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AB6F0E58-B3B8-23E1-1242-A68C69C68F3A}"/>
              </a:ext>
            </a:extLst>
          </p:cNvPr>
          <p:cNvSpPr/>
          <p:nvPr/>
        </p:nvSpPr>
        <p:spPr>
          <a:xfrm>
            <a:off x="6096000" y="1381539"/>
            <a:ext cx="3150704" cy="2146852"/>
          </a:xfrm>
          <a:prstGeom prst="cloud">
            <a:avLst/>
          </a:prstGeom>
          <a:ln w="22225">
            <a:solidFill>
              <a:srgbClr val="00CCB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000" dirty="0">
                <a:solidFill>
                  <a:srgbClr val="00CCB2"/>
                </a:solidFill>
              </a:rPr>
              <a:t>Material: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FAQ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Anleitungen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Videos</a:t>
            </a: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F7B4AB70-3330-B7CE-5ACB-50916BB0F2E0}"/>
              </a:ext>
            </a:extLst>
          </p:cNvPr>
          <p:cNvSpPr/>
          <p:nvPr/>
        </p:nvSpPr>
        <p:spPr>
          <a:xfrm>
            <a:off x="4166980" y="3014870"/>
            <a:ext cx="3858039" cy="2146852"/>
          </a:xfrm>
          <a:prstGeom prst="cloud">
            <a:avLst/>
          </a:prstGeom>
          <a:ln w="22225">
            <a:solidFill>
              <a:srgbClr val="1F69E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000" dirty="0">
                <a:solidFill>
                  <a:srgbClr val="1F69EF"/>
                </a:solidFill>
              </a:rPr>
              <a:t>Ansprechpartner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- Support-E-Mail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- Mediensprechstunde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- Messenger Kanal</a:t>
            </a:r>
          </a:p>
        </p:txBody>
      </p:sp>
      <p:pic>
        <p:nvPicPr>
          <p:cNvPr id="7" name="Grafik 6" descr="Lehrer Silhouette">
            <a:extLst>
              <a:ext uri="{FF2B5EF4-FFF2-40B4-BE49-F238E27FC236}">
                <a16:creationId xmlns:a16="http://schemas.microsoft.com/office/drawing/2014/main" id="{275B8A06-5E6E-F2FD-C5F8-7A8000504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948" y="1741005"/>
            <a:ext cx="914400" cy="914400"/>
          </a:xfrm>
          <a:prstGeom prst="rect">
            <a:avLst/>
          </a:prstGeom>
        </p:spPr>
      </p:pic>
      <p:pic>
        <p:nvPicPr>
          <p:cNvPr id="9" name="Grafik 8" descr="Dokument Silhouette">
            <a:extLst>
              <a:ext uri="{FF2B5EF4-FFF2-40B4-BE49-F238E27FC236}">
                <a16:creationId xmlns:a16="http://schemas.microsoft.com/office/drawing/2014/main" id="{D3037CDD-1F76-CD96-89F1-3D57F5BD4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32035" y="1603513"/>
            <a:ext cx="689113" cy="689113"/>
          </a:xfrm>
          <a:prstGeom prst="rect">
            <a:avLst/>
          </a:prstGeom>
        </p:spPr>
      </p:pic>
      <p:pic>
        <p:nvPicPr>
          <p:cNvPr id="11" name="Grafik 10" descr="Medizin Silhouette">
            <a:extLst>
              <a:ext uri="{FF2B5EF4-FFF2-40B4-BE49-F238E27FC236}">
                <a16:creationId xmlns:a16="http://schemas.microsoft.com/office/drawing/2014/main" id="{8E3AD999-2205-1BE7-979F-A784AEB4BD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42271" y="3342861"/>
            <a:ext cx="602974" cy="602974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0DB37405-9778-0601-8F3C-218B4EA5C64D}"/>
              </a:ext>
            </a:extLst>
          </p:cNvPr>
          <p:cNvSpPr txBox="1"/>
          <p:nvPr/>
        </p:nvSpPr>
        <p:spPr>
          <a:xfrm>
            <a:off x="1082915" y="1381539"/>
            <a:ext cx="1890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Schülerinnen </a:t>
            </a: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und Schüler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01C51E5-63F2-53BE-F092-21385CC97DCC}"/>
              </a:ext>
            </a:extLst>
          </p:cNvPr>
          <p:cNvSpPr txBox="1"/>
          <p:nvPr/>
        </p:nvSpPr>
        <p:spPr>
          <a:xfrm>
            <a:off x="1575502" y="5042134"/>
            <a:ext cx="1471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Lehrkräfte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BC8282B-8F96-6738-7468-5965D7163C1B}"/>
              </a:ext>
            </a:extLst>
          </p:cNvPr>
          <p:cNvSpPr txBox="1"/>
          <p:nvPr/>
        </p:nvSpPr>
        <p:spPr>
          <a:xfrm>
            <a:off x="8758790" y="4324387"/>
            <a:ext cx="2966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Erziehungsberechtigte</a:t>
            </a:r>
          </a:p>
        </p:txBody>
      </p:sp>
      <p:pic>
        <p:nvPicPr>
          <p:cNvPr id="16" name="Grafik 15" descr="Schuljunge Silhouette">
            <a:extLst>
              <a:ext uri="{FF2B5EF4-FFF2-40B4-BE49-F238E27FC236}">
                <a16:creationId xmlns:a16="http://schemas.microsoft.com/office/drawing/2014/main" id="{87796AE8-D4F1-048B-E5CA-F64CB7882C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5137" y="472097"/>
            <a:ext cx="914400" cy="914400"/>
          </a:xfrm>
          <a:prstGeom prst="rect">
            <a:avLst/>
          </a:prstGeom>
        </p:spPr>
      </p:pic>
      <p:pic>
        <p:nvPicPr>
          <p:cNvPr id="18" name="Grafik 17" descr="Schulmädchen Silhouette">
            <a:extLst>
              <a:ext uri="{FF2B5EF4-FFF2-40B4-BE49-F238E27FC236}">
                <a16:creationId xmlns:a16="http://schemas.microsoft.com/office/drawing/2014/main" id="{44D4F4A4-D4F6-52FA-ABAA-43BF1515C3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3678" y="452218"/>
            <a:ext cx="914400" cy="914400"/>
          </a:xfrm>
          <a:prstGeom prst="rect">
            <a:avLst/>
          </a:prstGeom>
        </p:spPr>
      </p:pic>
      <p:pic>
        <p:nvPicPr>
          <p:cNvPr id="20" name="Grafik 19" descr="Abschlusshut Silhouette">
            <a:extLst>
              <a:ext uri="{FF2B5EF4-FFF2-40B4-BE49-F238E27FC236}">
                <a16:creationId xmlns:a16="http://schemas.microsoft.com/office/drawing/2014/main" id="{11E27267-0F58-01CF-3458-11F50ED3F7C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785248" y="4107855"/>
            <a:ext cx="914400" cy="914400"/>
          </a:xfrm>
          <a:prstGeom prst="rect">
            <a:avLst/>
          </a:prstGeom>
        </p:spPr>
      </p:pic>
      <p:pic>
        <p:nvPicPr>
          <p:cNvPr id="22" name="Grafik 21" descr="Familie mit Junge Silhouette">
            <a:extLst>
              <a:ext uri="{FF2B5EF4-FFF2-40B4-BE49-F238E27FC236}">
                <a16:creationId xmlns:a16="http://schemas.microsoft.com/office/drawing/2014/main" id="{AE2C86DD-772C-7520-49DD-05DE3676680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785073" y="3409987"/>
            <a:ext cx="914400" cy="914400"/>
          </a:xfrm>
          <a:prstGeom prst="rect">
            <a:avLst/>
          </a:prstGeom>
        </p:spPr>
      </p:pic>
      <p:sp>
        <p:nvSpPr>
          <p:cNvPr id="23" name="Pfeil nach unten 22">
            <a:extLst>
              <a:ext uri="{FF2B5EF4-FFF2-40B4-BE49-F238E27FC236}">
                <a16:creationId xmlns:a16="http://schemas.microsoft.com/office/drawing/2014/main" id="{D56940D0-541D-6CD3-3456-1B8A6C9B6029}"/>
              </a:ext>
            </a:extLst>
          </p:cNvPr>
          <p:cNvSpPr/>
          <p:nvPr/>
        </p:nvSpPr>
        <p:spPr>
          <a:xfrm rot="7216618">
            <a:off x="8758790" y="3336235"/>
            <a:ext cx="487914" cy="75206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unten 23">
            <a:extLst>
              <a:ext uri="{FF2B5EF4-FFF2-40B4-BE49-F238E27FC236}">
                <a16:creationId xmlns:a16="http://schemas.microsoft.com/office/drawing/2014/main" id="{34408B94-92C2-D9CE-F030-0E61B43F0E45}"/>
              </a:ext>
            </a:extLst>
          </p:cNvPr>
          <p:cNvSpPr/>
          <p:nvPr/>
        </p:nvSpPr>
        <p:spPr>
          <a:xfrm rot="14852744">
            <a:off x="2969182" y="3819939"/>
            <a:ext cx="487914" cy="75206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>
            <a:extLst>
              <a:ext uri="{FF2B5EF4-FFF2-40B4-BE49-F238E27FC236}">
                <a16:creationId xmlns:a16="http://schemas.microsoft.com/office/drawing/2014/main" id="{22659388-17CE-5C98-AF8B-F3FF057B8D48}"/>
              </a:ext>
            </a:extLst>
          </p:cNvPr>
          <p:cNvSpPr/>
          <p:nvPr/>
        </p:nvSpPr>
        <p:spPr>
          <a:xfrm rot="18749397">
            <a:off x="2987861" y="1144337"/>
            <a:ext cx="487914" cy="75206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17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Anca Paar</dc:creator>
  <cp:lastModifiedBy>Viola Bauer</cp:lastModifiedBy>
  <cp:revision>15</cp:revision>
  <dcterms:created xsi:type="dcterms:W3CDTF">2022-11-28T13:58:42Z</dcterms:created>
  <dcterms:modified xsi:type="dcterms:W3CDTF">2023-01-02T11:49:48Z</dcterms:modified>
</cp:coreProperties>
</file>