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60" r:id="rId5"/>
    <p:sldId id="261" r:id="rId6"/>
    <p:sldId id="263" r:id="rId7"/>
    <p:sldId id="265" r:id="rId8"/>
    <p:sldId id="266" r:id="rId9"/>
    <p:sldId id="267" r:id="rId10"/>
    <p:sldId id="268" r:id="rId11"/>
    <p:sldId id="269" r:id="rId12"/>
    <p:sldId id="272" r:id="rId13"/>
    <p:sldId id="271"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F9C"/>
    <a:srgbClr val="EBF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41" d="100"/>
          <a:sy n="41"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0.10122200000000001"/>
          <c:y val="4.5357099999999997E-2"/>
          <c:w val="0.88520600000000005"/>
          <c:h val="0.88021300000000002"/>
        </c:manualLayout>
      </c:layout>
      <c:barChart>
        <c:barDir val="col"/>
        <c:grouping val="clustered"/>
        <c:varyColors val="0"/>
        <c:ser>
          <c:idx val="1"/>
          <c:order val="0"/>
          <c:tx>
            <c:strRef>
              <c:f>Sheet1!$A$3</c:f>
              <c:strCache>
                <c:ptCount val="1"/>
                <c:pt idx="0">
                  <c:v>Region 2</c:v>
                </c:pt>
              </c:strCache>
            </c:strRef>
          </c:tx>
          <c:spPr>
            <a:solidFill>
              <a:srgbClr val="BBC6D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C0E8-264E-A1CC-C7D9256A5ACD}"/>
            </c:ext>
          </c:extLst>
        </c:ser>
        <c:dLbls>
          <c:showLegendKey val="0"/>
          <c:showVal val="0"/>
          <c:showCatName val="0"/>
          <c:showSerName val="0"/>
          <c:showPercent val="0"/>
          <c:showBubbleSize val="0"/>
        </c:dLbls>
        <c:gapWidth val="40"/>
        <c:overlap val="-10"/>
        <c:axId val="2094734552"/>
        <c:axId val="2094734553"/>
      </c:barChart>
      <c:lineChart>
        <c:grouping val="standard"/>
        <c:varyColors val="0"/>
        <c:ser>
          <c:idx val="0"/>
          <c:order val="1"/>
          <c:tx>
            <c:strRef>
              <c:f>Sheet1!$A$2</c:f>
              <c:strCache>
                <c:ptCount val="1"/>
                <c:pt idx="0">
                  <c:v>Region 1</c:v>
                </c:pt>
              </c:strCache>
            </c:strRef>
          </c:tx>
          <c:spPr>
            <a:ln w="152400" cap="flat">
              <a:solidFill>
                <a:srgbClr val="FFCCC8"/>
              </a:solidFill>
              <a:prstDash val="solid"/>
              <a:miter lim="400000"/>
            </a:ln>
            <a:effectLst/>
          </c:spPr>
          <c:marker>
            <c:symbol val="circle"/>
            <c:size val="14"/>
            <c:spPr>
              <a:noFill/>
              <a:ln w="76200" cap="flat">
                <a:noFill/>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C0E8-264E-A1CC-C7D9256A5ACD}"/>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Helvetica Light"/>
              </a:defRPr>
            </a:pPr>
            <a:endParaRPr lang="de-DE"/>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Helvetica Light"/>
              </a:defRPr>
            </a:pPr>
            <a:endParaRPr lang="de-DE"/>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BCC6D9"/>
            </a:solidFill>
            <a:ln w="12700" cap="flat">
              <a:noFill/>
              <a:miter lim="400000"/>
            </a:ln>
            <a:effectLst/>
          </c:spPr>
          <c:dPt>
            <c:idx val="0"/>
            <c:bubble3D val="0"/>
            <c:extLst>
              <c:ext xmlns:c16="http://schemas.microsoft.com/office/drawing/2014/chart" uri="{C3380CC4-5D6E-409C-BE32-E72D297353CC}">
                <c16:uniqueId val="{00000001-1005-254A-B077-62B1EE42DF2B}"/>
              </c:ext>
            </c:extLst>
          </c:dPt>
          <c:dPt>
            <c:idx val="1"/>
            <c:bubble3D val="0"/>
            <c:spPr>
              <a:solidFill>
                <a:srgbClr val="FFCCC8"/>
              </a:solidFill>
              <a:ln w="12700" cap="flat">
                <a:noFill/>
                <a:miter lim="400000"/>
              </a:ln>
              <a:effectLst/>
            </c:spPr>
            <c:extLst>
              <c:ext xmlns:c16="http://schemas.microsoft.com/office/drawing/2014/chart" uri="{C3380CC4-5D6E-409C-BE32-E72D297353CC}">
                <c16:uniqueId val="{00000003-1005-254A-B077-62B1EE42DF2B}"/>
              </c:ext>
            </c:extLst>
          </c:dPt>
          <c:cat>
            <c:strRef>
              <c:f>Sheet1!$B$1:$C$1</c:f>
              <c:strCache>
                <c:ptCount val="2"/>
                <c:pt idx="0">
                  <c:v>May</c:v>
                </c:pt>
                <c:pt idx="1">
                  <c:v>June</c:v>
                </c:pt>
              </c:strCache>
            </c:strRef>
          </c:cat>
          <c:val>
            <c:numRef>
              <c:f>Sheet1!$B$2:$C$2</c:f>
              <c:numCache>
                <c:formatCode>General</c:formatCode>
                <c:ptCount val="2"/>
                <c:pt idx="0">
                  <c:v>76</c:v>
                </c:pt>
                <c:pt idx="1">
                  <c:v>28</c:v>
                </c:pt>
              </c:numCache>
            </c:numRef>
          </c:val>
          <c:extLst>
            <c:ext xmlns:c16="http://schemas.microsoft.com/office/drawing/2014/chart" uri="{C3380CC4-5D6E-409C-BE32-E72D297353CC}">
              <c16:uniqueId val="{00000004-1005-254A-B077-62B1EE42DF2B}"/>
            </c:ext>
          </c:extLst>
        </c:ser>
        <c:dLbls>
          <c:showLegendKey val="0"/>
          <c:showVal val="0"/>
          <c:showCatName val="0"/>
          <c:showSerName val="0"/>
          <c:showPercent val="0"/>
          <c:showBubbleSize val="0"/>
          <c:showLeaderLines val="0"/>
        </c:dLbls>
        <c:firstSliceAng val="167"/>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BCC6D9"/>
            </a:solidFill>
            <a:ln w="12700" cap="flat">
              <a:noFill/>
              <a:miter lim="400000"/>
            </a:ln>
            <a:effectLst/>
          </c:spPr>
          <c:dPt>
            <c:idx val="0"/>
            <c:bubble3D val="0"/>
            <c:extLst>
              <c:ext xmlns:c16="http://schemas.microsoft.com/office/drawing/2014/chart" uri="{C3380CC4-5D6E-409C-BE32-E72D297353CC}">
                <c16:uniqueId val="{00000001-71C4-9E40-BAB2-683C787D976D}"/>
              </c:ext>
            </c:extLst>
          </c:dPt>
          <c:dPt>
            <c:idx val="1"/>
            <c:bubble3D val="0"/>
            <c:spPr>
              <a:solidFill>
                <a:srgbClr val="FFCCC8"/>
              </a:solidFill>
              <a:ln w="12700" cap="flat">
                <a:noFill/>
                <a:miter lim="400000"/>
              </a:ln>
              <a:effectLst/>
            </c:spPr>
            <c:extLst>
              <c:ext xmlns:c16="http://schemas.microsoft.com/office/drawing/2014/chart" uri="{C3380CC4-5D6E-409C-BE32-E72D297353CC}">
                <c16:uniqueId val="{00000003-71C4-9E40-BAB2-683C787D976D}"/>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71C4-9E40-BAB2-683C787D976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BCC6D9"/>
            </a:solidFill>
            <a:ln w="12700" cap="flat">
              <a:noFill/>
              <a:miter lim="400000"/>
            </a:ln>
            <a:effectLst/>
          </c:spPr>
          <c:dPt>
            <c:idx val="0"/>
            <c:bubble3D val="0"/>
            <c:extLst>
              <c:ext xmlns:c16="http://schemas.microsoft.com/office/drawing/2014/chart" uri="{C3380CC4-5D6E-409C-BE32-E72D297353CC}">
                <c16:uniqueId val="{00000001-748A-0E42-9546-5BB405238F16}"/>
              </c:ext>
            </c:extLst>
          </c:dPt>
          <c:dPt>
            <c:idx val="1"/>
            <c:bubble3D val="0"/>
            <c:spPr>
              <a:solidFill>
                <a:srgbClr val="FFCCC8"/>
              </a:solidFill>
              <a:ln w="12700" cap="flat">
                <a:noFill/>
                <a:miter lim="400000"/>
              </a:ln>
              <a:effectLst/>
            </c:spPr>
            <c:extLst>
              <c:ext xmlns:c16="http://schemas.microsoft.com/office/drawing/2014/chart" uri="{C3380CC4-5D6E-409C-BE32-E72D297353CC}">
                <c16:uniqueId val="{00000003-748A-0E42-9546-5BB405238F16}"/>
              </c:ext>
            </c:extLst>
          </c:dPt>
          <c:cat>
            <c:strRef>
              <c:f>Sheet1!$B$1:$C$1</c:f>
              <c:strCache>
                <c:ptCount val="2"/>
                <c:pt idx="0">
                  <c:v>April</c:v>
                </c:pt>
                <c:pt idx="1">
                  <c:v>June</c:v>
                </c:pt>
              </c:strCache>
            </c:strRef>
          </c:cat>
          <c:val>
            <c:numRef>
              <c:f>Sheet1!$B$2:$C$2</c:f>
              <c:numCache>
                <c:formatCode>General</c:formatCode>
                <c:ptCount val="2"/>
                <c:pt idx="0">
                  <c:v>91</c:v>
                </c:pt>
                <c:pt idx="1">
                  <c:v>28</c:v>
                </c:pt>
              </c:numCache>
            </c:numRef>
          </c:val>
          <c:extLst>
            <c:ext xmlns:c16="http://schemas.microsoft.com/office/drawing/2014/chart" uri="{C3380CC4-5D6E-409C-BE32-E72D297353CC}">
              <c16:uniqueId val="{00000004-748A-0E42-9546-5BB405238F16}"/>
            </c:ext>
          </c:extLst>
        </c:ser>
        <c:dLbls>
          <c:showLegendKey val="0"/>
          <c:showVal val="0"/>
          <c:showCatName val="0"/>
          <c:showSerName val="0"/>
          <c:showPercent val="0"/>
          <c:showBubbleSize val="0"/>
          <c:showLeaderLines val="0"/>
        </c:dLbls>
        <c:firstSliceAng val="18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0.13940900000000001"/>
          <c:y val="8.6218500000000003E-2"/>
          <c:w val="0.85559099999999999"/>
          <c:h val="0.77751700000000001"/>
        </c:manualLayout>
      </c:layout>
      <c:barChart>
        <c:barDir val="col"/>
        <c:grouping val="clustered"/>
        <c:varyColors val="0"/>
        <c:ser>
          <c:idx val="0"/>
          <c:order val="0"/>
          <c:tx>
            <c:strRef>
              <c:f>Sheet1!$A$2</c:f>
              <c:strCache>
                <c:ptCount val="1"/>
                <c:pt idx="0">
                  <c:v>Region 1</c:v>
                </c:pt>
              </c:strCache>
            </c:strRef>
          </c:tx>
          <c:spPr>
            <a:solidFill>
              <a:srgbClr val="BCC6D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84DD-1B41-A137-D2A1C12ABAE2}"/>
            </c:ext>
          </c:extLst>
        </c:ser>
        <c:ser>
          <c:idx val="1"/>
          <c:order val="1"/>
          <c:tx>
            <c:strRef>
              <c:f>Sheet1!$A$3</c:f>
              <c:strCache>
                <c:ptCount val="1"/>
                <c:pt idx="0">
                  <c:v>Region 2</c:v>
                </c:pt>
              </c:strCache>
            </c:strRef>
          </c:tx>
          <c:spPr>
            <a:solidFill>
              <a:srgbClr val="FFCCC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84DD-1B41-A137-D2A1C12ABAE2}"/>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FFFFFF"/>
                </a:solidFill>
                <a:latin typeface="Helvetica Neue Light"/>
              </a:defRPr>
            </a:pPr>
            <a:endParaRPr lang="de-DE"/>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extTo"/>
        <c:spPr>
          <a:ln w="12700" cap="flat">
            <a:noFill/>
            <a:prstDash val="solid"/>
            <a:miter lim="400000"/>
          </a:ln>
        </c:spPr>
        <c:txPr>
          <a:bodyPr rot="0"/>
          <a:lstStyle/>
          <a:p>
            <a:pPr>
              <a:defRPr sz="2200" b="0" i="0" u="none" strike="noStrike">
                <a:solidFill>
                  <a:srgbClr val="FFFFFF"/>
                </a:solidFill>
                <a:latin typeface="Helvetica Neue Light"/>
              </a:defRPr>
            </a:pPr>
            <a:endParaRPr lang="de-DE"/>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BCC6D9"/>
            </a:solidFill>
            <a:ln w="12700" cap="flat">
              <a:noFill/>
              <a:miter lim="400000"/>
            </a:ln>
            <a:effectLst/>
          </c:spPr>
          <c:dPt>
            <c:idx val="0"/>
            <c:bubble3D val="0"/>
            <c:extLst>
              <c:ext xmlns:c16="http://schemas.microsoft.com/office/drawing/2014/chart" uri="{C3380CC4-5D6E-409C-BE32-E72D297353CC}">
                <c16:uniqueId val="{00000001-E5B3-8944-8159-4CB411137AFA}"/>
              </c:ext>
            </c:extLst>
          </c:dPt>
          <c:dPt>
            <c:idx val="1"/>
            <c:bubble3D val="0"/>
            <c:spPr>
              <a:solidFill>
                <a:srgbClr val="FFCCC8"/>
              </a:solidFill>
              <a:ln w="12700" cap="flat">
                <a:noFill/>
                <a:miter lim="400000"/>
              </a:ln>
              <a:effectLst/>
            </c:spPr>
            <c:extLst>
              <c:ext xmlns:c16="http://schemas.microsoft.com/office/drawing/2014/chart" uri="{C3380CC4-5D6E-409C-BE32-E72D297353CC}">
                <c16:uniqueId val="{00000003-E5B3-8944-8159-4CB411137AFA}"/>
              </c:ext>
            </c:extLst>
          </c:dPt>
          <c:cat>
            <c:strRef>
              <c:f>Sheet1!$B$1:$C$1</c:f>
              <c:strCache>
                <c:ptCount val="2"/>
                <c:pt idx="0">
                  <c:v>May</c:v>
                </c:pt>
                <c:pt idx="1">
                  <c:v>June</c:v>
                </c:pt>
              </c:strCache>
            </c:strRef>
          </c:cat>
          <c:val>
            <c:numRef>
              <c:f>Sheet1!$B$2:$C$2</c:f>
              <c:numCache>
                <c:formatCode>General</c:formatCode>
                <c:ptCount val="2"/>
                <c:pt idx="0">
                  <c:v>76</c:v>
                </c:pt>
                <c:pt idx="1">
                  <c:v>28</c:v>
                </c:pt>
              </c:numCache>
            </c:numRef>
          </c:val>
          <c:extLst>
            <c:ext xmlns:c16="http://schemas.microsoft.com/office/drawing/2014/chart" uri="{C3380CC4-5D6E-409C-BE32-E72D297353CC}">
              <c16:uniqueId val="{00000004-E5B3-8944-8159-4CB411137AFA}"/>
            </c:ext>
          </c:extLst>
        </c:ser>
        <c:dLbls>
          <c:showLegendKey val="0"/>
          <c:showVal val="0"/>
          <c:showCatName val="0"/>
          <c:showSerName val="0"/>
          <c:showPercent val="0"/>
          <c:showBubbleSize val="0"/>
          <c:showLeaderLines val="0"/>
        </c:dLbls>
        <c:firstSliceAng val="167"/>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manualLayout>
          <c:layoutTarget val="inner"/>
          <c:xMode val="edge"/>
          <c:yMode val="edge"/>
          <c:x val="0.10122200000000001"/>
          <c:y val="4.5357099999999997E-2"/>
          <c:w val="0.88520600000000005"/>
          <c:h val="0.88021300000000002"/>
        </c:manualLayout>
      </c:layout>
      <c:barChart>
        <c:barDir val="col"/>
        <c:grouping val="clustered"/>
        <c:varyColors val="0"/>
        <c:ser>
          <c:idx val="1"/>
          <c:order val="0"/>
          <c:tx>
            <c:strRef>
              <c:f>Sheet1!$A$3</c:f>
              <c:strCache>
                <c:ptCount val="1"/>
                <c:pt idx="0">
                  <c:v>Region 2</c:v>
                </c:pt>
              </c:strCache>
            </c:strRef>
          </c:tx>
          <c:spPr>
            <a:solidFill>
              <a:srgbClr val="BBC6D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F01E-ED4B-ABFD-3BC2E91DEECC}"/>
            </c:ext>
          </c:extLst>
        </c:ser>
        <c:dLbls>
          <c:showLegendKey val="0"/>
          <c:showVal val="0"/>
          <c:showCatName val="0"/>
          <c:showSerName val="0"/>
          <c:showPercent val="0"/>
          <c:showBubbleSize val="0"/>
        </c:dLbls>
        <c:gapWidth val="40"/>
        <c:overlap val="-10"/>
        <c:axId val="2094734552"/>
        <c:axId val="2094734553"/>
      </c:barChart>
      <c:lineChart>
        <c:grouping val="standard"/>
        <c:varyColors val="0"/>
        <c:ser>
          <c:idx val="0"/>
          <c:order val="1"/>
          <c:tx>
            <c:strRef>
              <c:f>Sheet1!$A$2</c:f>
              <c:strCache>
                <c:ptCount val="1"/>
                <c:pt idx="0">
                  <c:v>Region 1</c:v>
                </c:pt>
              </c:strCache>
            </c:strRef>
          </c:tx>
          <c:spPr>
            <a:ln w="152400" cap="flat">
              <a:solidFill>
                <a:srgbClr val="FFCCC8"/>
              </a:solidFill>
              <a:prstDash val="solid"/>
              <a:miter lim="400000"/>
            </a:ln>
            <a:effectLst/>
          </c:spPr>
          <c:marker>
            <c:symbol val="circle"/>
            <c:size val="14"/>
            <c:spPr>
              <a:noFill/>
              <a:ln w="76200" cap="flat">
                <a:noFill/>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F01E-ED4B-ABFD-3BC2E91DEECC}"/>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Helvetica Light"/>
              </a:defRPr>
            </a:pPr>
            <a:endParaRPr lang="de-DE"/>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Helvetica Light"/>
              </a:defRPr>
            </a:pPr>
            <a:endParaRPr lang="de-DE"/>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25" name="Shape 4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mailto:youremail@myemail.com?subjec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Bild"/>
          <p:cNvSpPr>
            <a:spLocks noGrp="1"/>
          </p:cNvSpPr>
          <p:nvPr>
            <p:ph type="pic" idx="21"/>
          </p:nvPr>
        </p:nvSpPr>
        <p:spPr>
          <a:xfrm>
            <a:off x="-7017" y="-1272043"/>
            <a:ext cx="24399657" cy="16260086"/>
          </a:xfrm>
          <a:prstGeom prst="rect">
            <a:avLst/>
          </a:prstGeom>
        </p:spPr>
        <p:txBody>
          <a:bodyPr lIns="91439" tIns="45719" rIns="91439" bIns="45719" anchor="t">
            <a:noAutofit/>
          </a:bodyPr>
          <a:lstStyle/>
          <a:p>
            <a:endParaRPr dirty="0"/>
          </a:p>
        </p:txBody>
      </p:sp>
      <p:sp>
        <p:nvSpPr>
          <p:cNvPr id="14" name="#keynote"/>
          <p:cNvSpPr txBox="1">
            <a:spLocks noGrp="1"/>
          </p:cNvSpPr>
          <p:nvPr>
            <p:ph type="body" sz="quarter" idx="22"/>
          </p:nvPr>
        </p:nvSpPr>
        <p:spPr>
          <a:xfrm>
            <a:off x="1157750" y="739774"/>
            <a:ext cx="1289381" cy="473076"/>
          </a:xfrm>
          <a:prstGeom prst="rect">
            <a:avLst/>
          </a:prstGeom>
        </p:spPr>
        <p:txBody>
          <a:bodyPr wrap="none">
            <a:spAutoFit/>
          </a:bodyPr>
          <a:lstStyle>
            <a:lvl1pPr marL="0" indent="0" algn="ctr">
              <a:spcBef>
                <a:spcPts val="0"/>
              </a:spcBef>
              <a:buSzTx/>
              <a:buNone/>
              <a:defRPr sz="2200"/>
            </a:lvl1pPr>
          </a:lstStyle>
          <a:p>
            <a:r>
              <a:t>#keynote</a:t>
            </a:r>
          </a:p>
        </p:txBody>
      </p:sp>
      <p:sp>
        <p:nvSpPr>
          <p:cNvPr id="15" name="fiant sollemnes"/>
          <p:cNvSpPr txBox="1">
            <a:spLocks noGrp="1"/>
          </p:cNvSpPr>
          <p:nvPr>
            <p:ph type="body" sz="quarter" idx="23"/>
          </p:nvPr>
        </p:nvSpPr>
        <p:spPr>
          <a:xfrm>
            <a:off x="6411455" y="4864100"/>
            <a:ext cx="11561090" cy="1844676"/>
          </a:xfrm>
          <a:prstGeom prst="rect">
            <a:avLst/>
          </a:prstGeom>
        </p:spPr>
        <p:txBody>
          <a:bodyPr wrap="none">
            <a:spAutoFit/>
          </a:bodyPr>
          <a:lstStyle>
            <a:lvl1pPr marL="0" indent="0" algn="ctr">
              <a:spcBef>
                <a:spcPts val="0"/>
              </a:spcBef>
              <a:buSzTx/>
              <a:buNone/>
              <a:defRPr sz="9800" cap="all">
                <a:latin typeface="Avenir Next Regular"/>
                <a:ea typeface="Avenir Next Regular"/>
                <a:cs typeface="Avenir Next Regular"/>
                <a:sym typeface="Avenir Next Regular"/>
              </a:defRPr>
            </a:lvl1pPr>
          </a:lstStyle>
          <a:p>
            <a:r>
              <a:t>fiant sollemnes </a:t>
            </a:r>
          </a:p>
        </p:txBody>
      </p:sp>
      <p:sp>
        <p:nvSpPr>
          <p:cNvPr id="16" name="Graphicnode Theme"/>
          <p:cNvSpPr txBox="1">
            <a:spLocks noGrp="1"/>
          </p:cNvSpPr>
          <p:nvPr>
            <p:ph type="body" sz="quarter" idx="24"/>
          </p:nvPr>
        </p:nvSpPr>
        <p:spPr>
          <a:xfrm>
            <a:off x="9647218" y="6608762"/>
            <a:ext cx="5089564"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Graphicnode Theme</a:t>
            </a:r>
          </a:p>
        </p:txBody>
      </p:sp>
      <p:sp>
        <p:nvSpPr>
          <p:cNvPr id="17" name="company logo"/>
          <p:cNvSpPr txBox="1">
            <a:spLocks noGrp="1"/>
          </p:cNvSpPr>
          <p:nvPr>
            <p:ph type="body" sz="quarter" idx="25"/>
          </p:nvPr>
        </p:nvSpPr>
        <p:spPr>
          <a:xfrm>
            <a:off x="21331967" y="739772"/>
            <a:ext cx="1987421" cy="473081"/>
          </a:xfrm>
          <a:prstGeom prst="rect">
            <a:avLst/>
          </a:prstGeom>
        </p:spPr>
        <p:txBody>
          <a:bodyPr wrap="none">
            <a:spAutoFit/>
          </a:bodyPr>
          <a:lstStyle/>
          <a:p>
            <a:pPr marL="0" indent="0" algn="ctr">
              <a:spcBef>
                <a:spcPts val="0"/>
              </a:spcBef>
              <a:buSzTx/>
              <a:buNone/>
              <a:defRPr sz="2200"/>
            </a:pPr>
            <a:r>
              <a:t>company </a:t>
            </a:r>
            <a:r>
              <a:rPr b="1">
                <a:latin typeface="Helvetica"/>
                <a:ea typeface="Helvetica"/>
                <a:cs typeface="Helvetica"/>
                <a:sym typeface="Helvetica"/>
              </a:rPr>
              <a:t>logo</a:t>
            </a:r>
          </a:p>
        </p:txBody>
      </p:sp>
      <p:sp>
        <p:nvSpPr>
          <p:cNvPr id="18" name="Linien"/>
          <p:cNvSpPr/>
          <p:nvPr/>
        </p:nvSpPr>
        <p:spPr>
          <a:xfrm flipV="1">
            <a:off x="5929312" y="4601765"/>
            <a:ext cx="1" cy="3238257"/>
          </a:xfrm>
          <a:prstGeom prst="line">
            <a:avLst/>
          </a:prstGeom>
          <a:ln w="12700">
            <a:solidFill>
              <a:srgbClr val="000000"/>
            </a:solidFill>
            <a:miter lim="400000"/>
          </a:ln>
        </p:spPr>
        <p:txBody>
          <a:bodyPr lIns="71437" tIns="71437" rIns="71437" bIns="71437" anchor="ctr"/>
          <a:lstStyle/>
          <a:p>
            <a:pPr>
              <a:defRPr sz="3200"/>
            </a:pPr>
            <a:endParaRPr dirty="0"/>
          </a:p>
        </p:txBody>
      </p:sp>
      <p:sp>
        <p:nvSpPr>
          <p:cNvPr id="19" name="Linien"/>
          <p:cNvSpPr/>
          <p:nvPr/>
        </p:nvSpPr>
        <p:spPr>
          <a:xfrm flipV="1">
            <a:off x="18454688" y="4601765"/>
            <a:ext cx="1" cy="3238257"/>
          </a:xfrm>
          <a:prstGeom prst="line">
            <a:avLst/>
          </a:prstGeom>
          <a:ln w="12700">
            <a:solidFill>
              <a:srgbClr val="000000"/>
            </a:solidFill>
            <a:miter lim="400000"/>
          </a:ln>
        </p:spPr>
        <p:txBody>
          <a:bodyPr lIns="71437" tIns="71437" rIns="71437" bIns="71437" anchor="ctr"/>
          <a:lstStyle/>
          <a:p>
            <a:pPr>
              <a:defRPr sz="3200"/>
            </a:pPr>
            <a:endParaRPr dirty="0"/>
          </a:p>
        </p:txBody>
      </p:sp>
      <p:sp>
        <p:nvSpPr>
          <p:cNvPr id="20"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eam 2">
    <p:spTree>
      <p:nvGrpSpPr>
        <p:cNvPr id="1" name=""/>
        <p:cNvGrpSpPr/>
        <p:nvPr/>
      </p:nvGrpSpPr>
      <p:grpSpPr>
        <a:xfrm>
          <a:off x="0" y="0"/>
          <a:ext cx="0" cy="0"/>
          <a:chOff x="0" y="0"/>
          <a:chExt cx="0" cy="0"/>
        </a:xfrm>
      </p:grpSpPr>
      <p:sp>
        <p:nvSpPr>
          <p:cNvPr id="191" name="Bild"/>
          <p:cNvSpPr>
            <a:spLocks noGrp="1"/>
          </p:cNvSpPr>
          <p:nvPr>
            <p:ph type="pic" sz="quarter" idx="21"/>
          </p:nvPr>
        </p:nvSpPr>
        <p:spPr>
          <a:xfrm>
            <a:off x="15735808" y="3486289"/>
            <a:ext cx="4093984" cy="6143375"/>
          </a:xfrm>
          <a:prstGeom prst="rect">
            <a:avLst/>
          </a:prstGeom>
        </p:spPr>
        <p:txBody>
          <a:bodyPr lIns="91439" tIns="45719" rIns="91439" bIns="45719" anchor="t">
            <a:noAutofit/>
          </a:bodyPr>
          <a:lstStyle/>
          <a:p>
            <a:endParaRPr dirty="0"/>
          </a:p>
        </p:txBody>
      </p:sp>
      <p:sp>
        <p:nvSpPr>
          <p:cNvPr id="192" name="Bild"/>
          <p:cNvSpPr>
            <a:spLocks noGrp="1"/>
          </p:cNvSpPr>
          <p:nvPr>
            <p:ph type="pic" sz="quarter" idx="22"/>
          </p:nvPr>
        </p:nvSpPr>
        <p:spPr>
          <a:xfrm>
            <a:off x="2382507" y="3746799"/>
            <a:ext cx="8436828" cy="5622356"/>
          </a:xfrm>
          <a:prstGeom prst="rect">
            <a:avLst/>
          </a:prstGeom>
        </p:spPr>
        <p:txBody>
          <a:bodyPr lIns="91439" tIns="45719" rIns="91439" bIns="45719" anchor="t">
            <a:noAutofit/>
          </a:bodyPr>
          <a:lstStyle/>
          <a:p>
            <a:endParaRPr dirty="0"/>
          </a:p>
        </p:txBody>
      </p:sp>
      <p:sp>
        <p:nvSpPr>
          <p:cNvPr id="193" name="Daniell Ipsum"/>
          <p:cNvSpPr txBox="1">
            <a:spLocks noGrp="1"/>
          </p:cNvSpPr>
          <p:nvPr>
            <p:ph type="body" sz="quarter" idx="23"/>
          </p:nvPr>
        </p:nvSpPr>
        <p:spPr>
          <a:xfrm>
            <a:off x="16110330" y="9697218"/>
            <a:ext cx="3345219" cy="752483"/>
          </a:xfrm>
          <a:prstGeom prst="rect">
            <a:avLst/>
          </a:prstGeom>
        </p:spPr>
        <p:txBody>
          <a:bodyPr wrap="none">
            <a:spAutoFit/>
          </a:bodyPr>
          <a:lstStyle/>
          <a:p>
            <a:pPr marL="0" indent="0" algn="ctr">
              <a:spcBef>
                <a:spcPts val="0"/>
              </a:spcBef>
              <a:buSzTx/>
              <a:buNone/>
              <a:defRPr sz="4000"/>
            </a:pPr>
            <a:r>
              <a:t>Daniell </a:t>
            </a:r>
            <a:r>
              <a:rPr b="1">
                <a:latin typeface="Helvetica"/>
                <a:ea typeface="Helvetica"/>
                <a:cs typeface="Helvetica"/>
                <a:sym typeface="Helvetica"/>
              </a:rPr>
              <a:t>Ipsum</a:t>
            </a:r>
          </a:p>
        </p:txBody>
      </p:sp>
      <p:sp>
        <p:nvSpPr>
          <p:cNvPr id="194" name="Tincidunt ut laoreet dolore magna aliquam erat volutpat"/>
          <p:cNvSpPr txBox="1">
            <a:spLocks noGrp="1"/>
          </p:cNvSpPr>
          <p:nvPr>
            <p:ph type="body" sz="quarter" idx="24"/>
          </p:nvPr>
        </p:nvSpPr>
        <p:spPr>
          <a:xfrm>
            <a:off x="16292312" y="10554646"/>
            <a:ext cx="2981255" cy="577216"/>
          </a:xfrm>
          <a:prstGeom prst="rect">
            <a:avLst/>
          </a:prstGeom>
        </p:spPr>
        <p:txBody>
          <a:bodyPr>
            <a:spAutoFit/>
          </a:bodyPr>
          <a:lstStyle>
            <a:lvl1pPr marL="0" indent="0" algn="ctr">
              <a:lnSpc>
                <a:spcPct val="80000"/>
              </a:lnSpc>
              <a:spcBef>
                <a:spcPts val="0"/>
              </a:spcBef>
              <a:buSzTx/>
              <a:buNone/>
              <a:defRPr sz="1600" b="1">
                <a:latin typeface="Helvetica"/>
                <a:ea typeface="Helvetica"/>
                <a:cs typeface="Helvetica"/>
                <a:sym typeface="Helvetica"/>
              </a:defRPr>
            </a:lvl1pPr>
          </a:lstStyle>
          <a:p>
            <a:r>
              <a:t> Tincidunt ut laoreet dolore magna aliquam erat volutpat</a:t>
            </a:r>
          </a:p>
        </p:txBody>
      </p:sp>
      <p:sp>
        <p:nvSpPr>
          <p:cNvPr id="195" name="John Dolor"/>
          <p:cNvSpPr txBox="1">
            <a:spLocks noGrp="1"/>
          </p:cNvSpPr>
          <p:nvPr>
            <p:ph type="body" sz="quarter" idx="25"/>
          </p:nvPr>
        </p:nvSpPr>
        <p:spPr>
          <a:xfrm>
            <a:off x="5238835" y="9697218"/>
            <a:ext cx="2724451" cy="752484"/>
          </a:xfrm>
          <a:prstGeom prst="rect">
            <a:avLst/>
          </a:prstGeom>
        </p:spPr>
        <p:txBody>
          <a:bodyPr wrap="none">
            <a:spAutoFit/>
          </a:bodyPr>
          <a:lstStyle/>
          <a:p>
            <a:pPr marL="0" indent="0" algn="ctr">
              <a:spcBef>
                <a:spcPts val="0"/>
              </a:spcBef>
              <a:buSzTx/>
              <a:buNone/>
              <a:defRPr sz="4000"/>
            </a:pPr>
            <a:r>
              <a:t>John </a:t>
            </a:r>
            <a:r>
              <a:rPr b="1">
                <a:latin typeface="Helvetica"/>
                <a:ea typeface="Helvetica"/>
                <a:cs typeface="Helvetica"/>
                <a:sym typeface="Helvetica"/>
              </a:rPr>
              <a:t>Dolor</a:t>
            </a:r>
          </a:p>
        </p:txBody>
      </p:sp>
      <p:sp>
        <p:nvSpPr>
          <p:cNvPr id="196" name="Tincidunt ut laoreet dolore magna aliquam erat volutpat"/>
          <p:cNvSpPr txBox="1">
            <a:spLocks noGrp="1"/>
          </p:cNvSpPr>
          <p:nvPr>
            <p:ph type="body" sz="quarter" idx="26"/>
          </p:nvPr>
        </p:nvSpPr>
        <p:spPr>
          <a:xfrm>
            <a:off x="5110434" y="10554646"/>
            <a:ext cx="2981255" cy="577216"/>
          </a:xfrm>
          <a:prstGeom prst="rect">
            <a:avLst/>
          </a:prstGeom>
        </p:spPr>
        <p:txBody>
          <a:bodyPr>
            <a:spAutoFit/>
          </a:bodyPr>
          <a:lstStyle>
            <a:lvl1pPr marL="0" indent="0" algn="ctr">
              <a:lnSpc>
                <a:spcPct val="80000"/>
              </a:lnSpc>
              <a:spcBef>
                <a:spcPts val="0"/>
              </a:spcBef>
              <a:buSzTx/>
              <a:buNone/>
              <a:defRPr sz="1600" b="1">
                <a:latin typeface="Helvetica"/>
                <a:ea typeface="Helvetica"/>
                <a:cs typeface="Helvetica"/>
                <a:sym typeface="Helvetica"/>
              </a:defRPr>
            </a:lvl1pPr>
          </a:lstStyle>
          <a:p>
            <a:r>
              <a:t> Tincidunt ut laoreet dolore magna aliquam erat volutpat</a:t>
            </a:r>
          </a:p>
        </p:txBody>
      </p:sp>
      <p:sp>
        <p:nvSpPr>
          <p:cNvPr id="197" name="Molestie Feugiat"/>
          <p:cNvSpPr txBox="1">
            <a:spLocks noGrp="1"/>
          </p:cNvSpPr>
          <p:nvPr>
            <p:ph type="body" sz="quarter" idx="27"/>
          </p:nvPr>
        </p:nvSpPr>
        <p:spPr>
          <a:xfrm>
            <a:off x="9308236" y="3871017"/>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198"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8"/>
          </p:nvPr>
        </p:nvSpPr>
        <p:spPr>
          <a:xfrm>
            <a:off x="9312003" y="6022679"/>
            <a:ext cx="5763761" cy="37750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199" name="Volutpat tincidunt"/>
          <p:cNvSpPr txBox="1">
            <a:spLocks noGrp="1"/>
          </p:cNvSpPr>
          <p:nvPr>
            <p:ph type="body" sz="quarter" idx="29"/>
          </p:nvPr>
        </p:nvSpPr>
        <p:spPr>
          <a:xfrm>
            <a:off x="9649254" y="5171087"/>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200" name="Schüler erstellen Lernvideos"/>
          <p:cNvSpPr txBox="1"/>
          <p:nvPr/>
        </p:nvSpPr>
        <p:spPr>
          <a:xfrm>
            <a:off x="19944819" y="678128"/>
            <a:ext cx="3739804" cy="482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solidFill>
                  <a:schemeClr val="accent1">
                    <a:hueOff val="273562"/>
                    <a:satOff val="2937"/>
                    <a:lumOff val="-22233"/>
                  </a:schemeClr>
                </a:solidFill>
              </a:defRPr>
            </a:pPr>
            <a:r>
              <a:rPr dirty="0"/>
              <a:t>Schüler erstellen </a:t>
            </a:r>
            <a:r>
              <a:rPr b="1" dirty="0">
                <a:latin typeface="Helvetica"/>
                <a:ea typeface="Helvetica"/>
                <a:cs typeface="Helvetica"/>
                <a:sym typeface="Helvetica"/>
              </a:rPr>
              <a:t>Lernvideos</a:t>
            </a:r>
          </a:p>
        </p:txBody>
      </p:sp>
      <p:sp>
        <p:nvSpPr>
          <p:cNvPr id="201"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Left &amp; Text 2">
    <p:spTree>
      <p:nvGrpSpPr>
        <p:cNvPr id="1" name=""/>
        <p:cNvGrpSpPr/>
        <p:nvPr/>
      </p:nvGrpSpPr>
      <p:grpSpPr>
        <a:xfrm>
          <a:off x="0" y="0"/>
          <a:ext cx="0" cy="0"/>
          <a:chOff x="0" y="0"/>
          <a:chExt cx="0" cy="0"/>
        </a:xfrm>
      </p:grpSpPr>
      <p:sp>
        <p:nvSpPr>
          <p:cNvPr id="208" name="Bild"/>
          <p:cNvSpPr>
            <a:spLocks noGrp="1"/>
          </p:cNvSpPr>
          <p:nvPr>
            <p:ph type="pic" idx="21"/>
          </p:nvPr>
        </p:nvSpPr>
        <p:spPr>
          <a:xfrm>
            <a:off x="-614980" y="2244328"/>
            <a:ext cx="15242652" cy="10157799"/>
          </a:xfrm>
          <a:prstGeom prst="rect">
            <a:avLst/>
          </a:prstGeom>
        </p:spPr>
        <p:txBody>
          <a:bodyPr lIns="91439" tIns="45719" rIns="91439" bIns="45719" anchor="t">
            <a:noAutofit/>
          </a:bodyPr>
          <a:lstStyle/>
          <a:p>
            <a:endParaRPr dirty="0"/>
          </a:p>
        </p:txBody>
      </p:sp>
      <p:sp>
        <p:nvSpPr>
          <p:cNvPr id="209" name="Linien"/>
          <p:cNvSpPr/>
          <p:nvPr/>
        </p:nvSpPr>
        <p:spPr>
          <a:xfrm flipV="1">
            <a:off x="4663047" y="6469779"/>
            <a:ext cx="1" cy="6293477"/>
          </a:xfrm>
          <a:prstGeom prst="line">
            <a:avLst/>
          </a:prstGeom>
          <a:ln w="25400">
            <a:solidFill>
              <a:srgbClr val="000000"/>
            </a:solidFill>
            <a:miter lim="400000"/>
          </a:ln>
        </p:spPr>
        <p:txBody>
          <a:bodyPr lIns="71437" tIns="71437" rIns="71437" bIns="71437" anchor="ctr"/>
          <a:lstStyle/>
          <a:p>
            <a:pPr>
              <a:defRPr sz="3200"/>
            </a:pPr>
            <a:endParaRPr dirty="0"/>
          </a:p>
        </p:txBody>
      </p:sp>
      <p:sp>
        <p:nvSpPr>
          <p:cNvPr id="210" name="Kreis"/>
          <p:cNvSpPr>
            <a:spLocks noGrp="1"/>
          </p:cNvSpPr>
          <p:nvPr>
            <p:ph type="body" sz="quarter" idx="22"/>
          </p:nvPr>
        </p:nvSpPr>
        <p:spPr>
          <a:xfrm>
            <a:off x="6451682" y="3601547"/>
            <a:ext cx="5300515" cy="5300515"/>
          </a:xfrm>
          <a:prstGeom prst="ellipse">
            <a:avLst/>
          </a:prstGeom>
          <a:solidFill>
            <a:srgbClr val="FFFFFF">
              <a:alpha val="64119"/>
            </a:srgbClr>
          </a:solidFill>
        </p:spPr>
        <p:txBody>
          <a:bodyPr>
            <a:noAutofit/>
          </a:bodyPr>
          <a:lstStyle/>
          <a:p>
            <a:pPr marL="0" indent="0" algn="ctr">
              <a:spcBef>
                <a:spcPts val="0"/>
              </a:spcBef>
              <a:buSzTx/>
              <a:buNone/>
              <a:defRPr sz="3200">
                <a:solidFill>
                  <a:srgbClr val="FFFFFF"/>
                </a:solidFill>
              </a:defRPr>
            </a:pPr>
            <a:endParaRPr/>
          </a:p>
        </p:txBody>
      </p:sp>
      <p:sp>
        <p:nvSpPr>
          <p:cNvPr id="211" name="Nam liber tempor cum soluta nobis eleifend option congue nihil imperdiet doming id quod mazim"/>
          <p:cNvSpPr txBox="1">
            <a:spLocks noGrp="1"/>
          </p:cNvSpPr>
          <p:nvPr>
            <p:ph type="body" sz="quarter" idx="23"/>
          </p:nvPr>
        </p:nvSpPr>
        <p:spPr>
          <a:xfrm>
            <a:off x="7088782" y="5100866"/>
            <a:ext cx="4026313" cy="2301876"/>
          </a:xfrm>
          <a:prstGeom prst="rect">
            <a:avLst/>
          </a:prstGeom>
        </p:spPr>
        <p:txBody>
          <a:bodyPr>
            <a:spAutoFit/>
          </a:bodyPr>
          <a:lstStyle>
            <a:lvl1pPr marL="0" indent="0" algn="ctr">
              <a:spcBef>
                <a:spcPts val="0"/>
              </a:spcBef>
              <a:buSzTx/>
              <a:buNone/>
              <a:defRPr sz="2800" i="1"/>
            </a:lvl1pPr>
          </a:lstStyle>
          <a:p>
            <a:r>
              <a:t>Nam liber tempor cum soluta nobis eleifend option congue nihil imperdiet doming id quod mazim</a:t>
            </a:r>
          </a:p>
        </p:txBody>
      </p:sp>
      <p:sp>
        <p:nvSpPr>
          <p:cNvPr id="212" name="Molestie Feugiat"/>
          <p:cNvSpPr txBox="1">
            <a:spLocks noGrp="1"/>
          </p:cNvSpPr>
          <p:nvPr>
            <p:ph type="body" sz="quarter" idx="24"/>
          </p:nvPr>
        </p:nvSpPr>
        <p:spPr>
          <a:xfrm>
            <a:off x="13977236" y="2652859"/>
            <a:ext cx="4954058" cy="904885"/>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213"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5"/>
          </p:nvPr>
        </p:nvSpPr>
        <p:spPr>
          <a:xfrm>
            <a:off x="13975050" y="4891585"/>
            <a:ext cx="5763762" cy="37750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214" name="Volutpat tincidunt"/>
          <p:cNvSpPr txBox="1">
            <a:spLocks noGrp="1"/>
          </p:cNvSpPr>
          <p:nvPr>
            <p:ph type="body" sz="quarter" idx="26"/>
          </p:nvPr>
        </p:nvSpPr>
        <p:spPr>
          <a:xfrm>
            <a:off x="14312301" y="4039994"/>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215" name="05"/>
          <p:cNvSpPr txBox="1">
            <a:spLocks noGrp="1"/>
          </p:cNvSpPr>
          <p:nvPr>
            <p:ph type="body" sz="quarter" idx="27"/>
          </p:nvPr>
        </p:nvSpPr>
        <p:spPr>
          <a:xfrm>
            <a:off x="13487251" y="9203133"/>
            <a:ext cx="2679976" cy="2060576"/>
          </a:xfrm>
          <a:prstGeom prst="rect">
            <a:avLst/>
          </a:prstGeom>
        </p:spPr>
        <p:txBody>
          <a:bodyPr>
            <a:spAutoFit/>
          </a:bodyPr>
          <a:lstStyle>
            <a:lvl1pPr marL="0" indent="0" algn="ctr">
              <a:spcBef>
                <a:spcPts val="0"/>
              </a:spcBef>
              <a:buSzTx/>
              <a:buNone/>
              <a:defRPr sz="12600" i="1">
                <a:solidFill>
                  <a:srgbClr val="E3E3E3"/>
                </a:solidFill>
              </a:defRPr>
            </a:lvl1pPr>
          </a:lstStyle>
          <a:p>
            <a:r>
              <a:t>05</a:t>
            </a:r>
          </a:p>
        </p:txBody>
      </p:sp>
      <p:sp>
        <p:nvSpPr>
          <p:cNvPr id="216" name="Nam liber tempor cum soluta nobis eleifend option congue nihil imperdiet doming id quod mazim"/>
          <p:cNvSpPr txBox="1">
            <a:spLocks noGrp="1"/>
          </p:cNvSpPr>
          <p:nvPr>
            <p:ph type="body" sz="quarter" idx="28"/>
          </p:nvPr>
        </p:nvSpPr>
        <p:spPr>
          <a:xfrm>
            <a:off x="13975050" y="11084331"/>
            <a:ext cx="5763762" cy="701676"/>
          </a:xfrm>
          <a:prstGeom prst="rect">
            <a:avLst/>
          </a:prstGeom>
        </p:spPr>
        <p:txBody>
          <a:bodyPr>
            <a:spAutoFit/>
          </a:bodyPr>
          <a:lstStyle>
            <a:lvl1pPr marL="0" indent="0">
              <a:spcBef>
                <a:spcPts val="0"/>
              </a:spcBef>
              <a:buSzTx/>
              <a:buNone/>
              <a:defRPr sz="1800" i="1">
                <a:solidFill>
                  <a:srgbClr val="A0A0A0"/>
                </a:solidFill>
              </a:defRPr>
            </a:lvl1pPr>
          </a:lstStyle>
          <a:p>
            <a:r>
              <a:t>Nam liber tempor cum soluta nobis eleifend option congue nihil imperdiet doming id quod mazim</a:t>
            </a:r>
          </a:p>
        </p:txBody>
      </p:sp>
      <p:sp>
        <p:nvSpPr>
          <p:cNvPr id="217"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Year Analyzes">
    <p:spTree>
      <p:nvGrpSpPr>
        <p:cNvPr id="1" name=""/>
        <p:cNvGrpSpPr/>
        <p:nvPr/>
      </p:nvGrpSpPr>
      <p:grpSpPr>
        <a:xfrm>
          <a:off x="0" y="0"/>
          <a:ext cx="0" cy="0"/>
          <a:chOff x="0" y="0"/>
          <a:chExt cx="0" cy="0"/>
        </a:xfrm>
      </p:grpSpPr>
      <p:sp>
        <p:nvSpPr>
          <p:cNvPr id="224" name="Bild"/>
          <p:cNvSpPr>
            <a:spLocks noGrp="1"/>
          </p:cNvSpPr>
          <p:nvPr>
            <p:ph type="pic" idx="21"/>
          </p:nvPr>
        </p:nvSpPr>
        <p:spPr>
          <a:xfrm>
            <a:off x="806449" y="-195930"/>
            <a:ext cx="22760025" cy="15167424"/>
          </a:xfrm>
          <a:prstGeom prst="rect">
            <a:avLst/>
          </a:prstGeom>
        </p:spPr>
        <p:txBody>
          <a:bodyPr lIns="91439" tIns="45719" rIns="91439" bIns="45719" anchor="t">
            <a:noAutofit/>
          </a:bodyPr>
          <a:lstStyle/>
          <a:p>
            <a:endParaRPr dirty="0"/>
          </a:p>
        </p:txBody>
      </p:sp>
      <p:sp>
        <p:nvSpPr>
          <p:cNvPr id="225" name="Molestie Feugiat"/>
          <p:cNvSpPr txBox="1">
            <a:spLocks noGrp="1"/>
          </p:cNvSpPr>
          <p:nvPr>
            <p:ph type="body" sz="quarter" idx="22"/>
          </p:nvPr>
        </p:nvSpPr>
        <p:spPr>
          <a:xfrm>
            <a:off x="15193648" y="5392040"/>
            <a:ext cx="4954058" cy="904886"/>
          </a:xfrm>
          <a:prstGeom prst="rect">
            <a:avLst/>
          </a:prstGeom>
        </p:spPr>
        <p:txBody>
          <a:bodyPr wrap="none">
            <a:spAutoFit/>
          </a:bodyPr>
          <a:lstStyle/>
          <a:p>
            <a:pPr marL="0" indent="0" algn="r">
              <a:spcBef>
                <a:spcPts val="0"/>
              </a:spcBef>
              <a:buSzTx/>
              <a:buNone/>
              <a:defRPr>
                <a:solidFill>
                  <a:srgbClr val="FFFFFF"/>
                </a:solidFill>
              </a:defRPr>
            </a:pPr>
            <a:r>
              <a:t>Molestie </a:t>
            </a:r>
            <a:r>
              <a:rPr b="1">
                <a:latin typeface="Helvetica"/>
                <a:ea typeface="Helvetica"/>
                <a:cs typeface="Helvetica"/>
                <a:sym typeface="Helvetica"/>
              </a:rPr>
              <a:t>Feugiat</a:t>
            </a:r>
          </a:p>
        </p:txBody>
      </p:sp>
      <p:sp>
        <p:nvSpPr>
          <p:cNvPr id="226" name="Lorem ipsum dolor sit amet, consectetuer adipiscing elit, sed diam nonummy nibh euismod tincidunt ut laoreet dolore magna aliquam erat volutpat."/>
          <p:cNvSpPr txBox="1">
            <a:spLocks noGrp="1"/>
          </p:cNvSpPr>
          <p:nvPr>
            <p:ph type="body" sz="quarter" idx="23"/>
          </p:nvPr>
        </p:nvSpPr>
        <p:spPr>
          <a:xfrm>
            <a:off x="14423854" y="7568903"/>
            <a:ext cx="5763761" cy="2301876"/>
          </a:xfrm>
          <a:prstGeom prst="rect">
            <a:avLst/>
          </a:prstGeom>
        </p:spPr>
        <p:txBody>
          <a:bodyPr>
            <a:spAutoFit/>
          </a:bodyPr>
          <a:lstStyle>
            <a:lvl1pPr marL="0" indent="0" algn="r">
              <a:spcBef>
                <a:spcPts val="0"/>
              </a:spcBef>
              <a:buSzTx/>
              <a:buNone/>
              <a:defRPr sz="2800" b="1">
                <a:solidFill>
                  <a:srgbClr val="FFFFFF"/>
                </a:solidFill>
                <a:latin typeface="Helvetica"/>
                <a:ea typeface="Helvetica"/>
                <a:cs typeface="Helvetica"/>
                <a:sym typeface="Helvetica"/>
              </a:defRPr>
            </a:lvl1pPr>
          </a:lstStyle>
          <a:p>
            <a:r>
              <a:t>Lorem ipsum dolor sit amet, consectetuer adipiscing elit, sed diam nonummy nibh euismod tincidunt ut laoreet dolore magna aliquam erat volutpat.</a:t>
            </a:r>
          </a:p>
        </p:txBody>
      </p:sp>
      <p:sp>
        <p:nvSpPr>
          <p:cNvPr id="227" name="Volutpat tincidunt"/>
          <p:cNvSpPr txBox="1">
            <a:spLocks noGrp="1"/>
          </p:cNvSpPr>
          <p:nvPr>
            <p:ph type="body" sz="quarter" idx="24"/>
          </p:nvPr>
        </p:nvSpPr>
        <p:spPr>
          <a:xfrm>
            <a:off x="14981489" y="6689134"/>
            <a:ext cx="5089259" cy="498476"/>
          </a:xfrm>
          <a:prstGeom prst="rect">
            <a:avLst/>
          </a:prstGeom>
          <a:ln w="25400">
            <a:solidFill>
              <a:srgbClr val="FFFFFF"/>
            </a:solidFill>
          </a:ln>
        </p:spPr>
        <p:txBody>
          <a:bodyPr wrap="none">
            <a:spAutoFit/>
          </a:bodyPr>
          <a:lstStyle>
            <a:lvl1pPr marL="0" indent="0" algn="r">
              <a:spcBef>
                <a:spcPts val="0"/>
              </a:spcBef>
              <a:buSzTx/>
              <a:buNone/>
              <a:defRPr sz="2200" b="1" cap="all" spc="813">
                <a:solidFill>
                  <a:srgbClr val="FFFFFF"/>
                </a:solidFill>
                <a:latin typeface="Helvetica"/>
                <a:ea typeface="Helvetica"/>
                <a:cs typeface="Helvetica"/>
                <a:sym typeface="Helvetica"/>
              </a:defRPr>
            </a:lvl1pPr>
          </a:lstStyle>
          <a:p>
            <a:r>
              <a:t>Volutpat tincidunt</a:t>
            </a:r>
          </a:p>
        </p:txBody>
      </p:sp>
      <p:sp>
        <p:nvSpPr>
          <p:cNvPr id="228" name="Linien"/>
          <p:cNvSpPr/>
          <p:nvPr/>
        </p:nvSpPr>
        <p:spPr>
          <a:xfrm>
            <a:off x="12334974" y="11090691"/>
            <a:ext cx="7801329" cy="1"/>
          </a:xfrm>
          <a:prstGeom prst="line">
            <a:avLst/>
          </a:prstGeom>
          <a:ln w="12700">
            <a:solidFill>
              <a:srgbClr val="FFFFFF"/>
            </a:solidFill>
            <a:miter lim="400000"/>
          </a:ln>
        </p:spPr>
        <p:txBody>
          <a:bodyPr lIns="71437" tIns="71437" rIns="71437" bIns="71437" anchor="ctr"/>
          <a:lstStyle/>
          <a:p>
            <a:pPr>
              <a:defRPr sz="3200"/>
            </a:pPr>
            <a:endParaRPr dirty="0"/>
          </a:p>
        </p:txBody>
      </p:sp>
      <p:sp>
        <p:nvSpPr>
          <p:cNvPr id="229" name="Kreis"/>
          <p:cNvSpPr>
            <a:spLocks noGrp="1"/>
          </p:cNvSpPr>
          <p:nvPr>
            <p:ph type="body" sz="quarter" idx="25"/>
          </p:nvPr>
        </p:nvSpPr>
        <p:spPr>
          <a:xfrm>
            <a:off x="14210851" y="10973373"/>
            <a:ext cx="234638" cy="234638"/>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sp>
        <p:nvSpPr>
          <p:cNvPr id="230" name="25%"/>
          <p:cNvSpPr txBox="1">
            <a:spLocks noGrp="1"/>
          </p:cNvSpPr>
          <p:nvPr>
            <p:ph type="body" sz="quarter" idx="26"/>
          </p:nvPr>
        </p:nvSpPr>
        <p:spPr>
          <a:xfrm>
            <a:off x="13631778" y="10384246"/>
            <a:ext cx="1392783" cy="536576"/>
          </a:xfrm>
          <a:prstGeom prst="rect">
            <a:avLst/>
          </a:prstGeom>
        </p:spPr>
        <p:txBody>
          <a:bodyPr>
            <a:spAutoFit/>
          </a:bodyPr>
          <a:lstStyle>
            <a:lvl1pPr marL="0" indent="0" algn="ctr">
              <a:spcBef>
                <a:spcPts val="0"/>
              </a:spcBef>
              <a:buSzTx/>
              <a:buNone/>
              <a:defRPr sz="2600" i="1">
                <a:solidFill>
                  <a:srgbClr val="FFFFFF"/>
                </a:solidFill>
              </a:defRPr>
            </a:lvl1pPr>
          </a:lstStyle>
          <a:p>
            <a:r>
              <a:t>25%</a:t>
            </a:r>
          </a:p>
        </p:txBody>
      </p:sp>
      <p:sp>
        <p:nvSpPr>
          <p:cNvPr id="231" name="(Illum dolore eu feugiat)"/>
          <p:cNvSpPr txBox="1">
            <a:spLocks noGrp="1"/>
          </p:cNvSpPr>
          <p:nvPr>
            <p:ph type="body" sz="quarter" idx="27"/>
          </p:nvPr>
        </p:nvSpPr>
        <p:spPr>
          <a:xfrm>
            <a:off x="14765301" y="10441396"/>
            <a:ext cx="2577822" cy="422276"/>
          </a:xfrm>
          <a:prstGeom prst="rect">
            <a:avLst/>
          </a:prstGeom>
        </p:spPr>
        <p:txBody>
          <a:bodyPr wrap="none">
            <a:spAutoFit/>
          </a:bodyPr>
          <a:lstStyle>
            <a:lvl1pPr marL="0" indent="0">
              <a:spcBef>
                <a:spcPts val="0"/>
              </a:spcBef>
              <a:buSzTx/>
              <a:buNone/>
              <a:defRPr sz="1800">
                <a:solidFill>
                  <a:srgbClr val="FFFFFF"/>
                </a:solidFill>
              </a:defRPr>
            </a:lvl1pPr>
          </a:lstStyle>
          <a:p>
            <a:r>
              <a:t>(Illum dolore eu feugiat)</a:t>
            </a:r>
          </a:p>
        </p:txBody>
      </p:sp>
      <p:sp>
        <p:nvSpPr>
          <p:cNvPr id="232" name="Linien"/>
          <p:cNvSpPr/>
          <p:nvPr/>
        </p:nvSpPr>
        <p:spPr>
          <a:xfrm>
            <a:off x="12334974" y="12029515"/>
            <a:ext cx="7801329" cy="1"/>
          </a:xfrm>
          <a:prstGeom prst="line">
            <a:avLst/>
          </a:prstGeom>
          <a:ln w="12700">
            <a:solidFill>
              <a:srgbClr val="FFFFFF"/>
            </a:solidFill>
            <a:miter lim="400000"/>
          </a:ln>
        </p:spPr>
        <p:txBody>
          <a:bodyPr lIns="71437" tIns="71437" rIns="71437" bIns="71437" anchor="ctr"/>
          <a:lstStyle/>
          <a:p>
            <a:pPr>
              <a:defRPr sz="3200"/>
            </a:pPr>
            <a:endParaRPr dirty="0"/>
          </a:p>
        </p:txBody>
      </p:sp>
      <p:sp>
        <p:nvSpPr>
          <p:cNvPr id="233" name="Kreis"/>
          <p:cNvSpPr>
            <a:spLocks noGrp="1"/>
          </p:cNvSpPr>
          <p:nvPr>
            <p:ph type="body" sz="quarter" idx="28"/>
          </p:nvPr>
        </p:nvSpPr>
        <p:spPr>
          <a:xfrm>
            <a:off x="15958396" y="11912197"/>
            <a:ext cx="234638" cy="234638"/>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sp>
        <p:nvSpPr>
          <p:cNvPr id="234" name="50%"/>
          <p:cNvSpPr txBox="1">
            <a:spLocks noGrp="1"/>
          </p:cNvSpPr>
          <p:nvPr>
            <p:ph type="body" sz="quarter" idx="29"/>
          </p:nvPr>
        </p:nvSpPr>
        <p:spPr>
          <a:xfrm>
            <a:off x="15411763" y="11341660"/>
            <a:ext cx="1392782" cy="536576"/>
          </a:xfrm>
          <a:prstGeom prst="rect">
            <a:avLst/>
          </a:prstGeom>
        </p:spPr>
        <p:txBody>
          <a:bodyPr>
            <a:spAutoFit/>
          </a:bodyPr>
          <a:lstStyle>
            <a:lvl1pPr marL="0" indent="0" algn="ctr">
              <a:spcBef>
                <a:spcPts val="0"/>
              </a:spcBef>
              <a:buSzTx/>
              <a:buNone/>
              <a:defRPr sz="2600" i="1">
                <a:solidFill>
                  <a:srgbClr val="FFFFFF"/>
                </a:solidFill>
              </a:defRPr>
            </a:lvl1pPr>
          </a:lstStyle>
          <a:p>
            <a:r>
              <a:t>50%</a:t>
            </a:r>
          </a:p>
        </p:txBody>
      </p:sp>
      <p:sp>
        <p:nvSpPr>
          <p:cNvPr id="235" name="(Illum dolore eu feugiat)"/>
          <p:cNvSpPr txBox="1">
            <a:spLocks noGrp="1"/>
          </p:cNvSpPr>
          <p:nvPr>
            <p:ph type="body" sz="quarter" idx="30"/>
          </p:nvPr>
        </p:nvSpPr>
        <p:spPr>
          <a:xfrm>
            <a:off x="16545286" y="11398810"/>
            <a:ext cx="2577821" cy="422276"/>
          </a:xfrm>
          <a:prstGeom prst="rect">
            <a:avLst/>
          </a:prstGeom>
        </p:spPr>
        <p:txBody>
          <a:bodyPr wrap="none">
            <a:spAutoFit/>
          </a:bodyPr>
          <a:lstStyle>
            <a:lvl1pPr marL="0" indent="0">
              <a:spcBef>
                <a:spcPts val="0"/>
              </a:spcBef>
              <a:buSzTx/>
              <a:buNone/>
              <a:defRPr sz="1800">
                <a:solidFill>
                  <a:srgbClr val="FFFFFF"/>
                </a:solidFill>
              </a:defRPr>
            </a:lvl1pPr>
          </a:lstStyle>
          <a:p>
            <a:r>
              <a:t>(Illum dolore eu feugiat)</a:t>
            </a:r>
          </a:p>
        </p:txBody>
      </p:sp>
      <p:sp>
        <p:nvSpPr>
          <p:cNvPr id="236" name="Schüler erstellen Lernvideos"/>
          <p:cNvSpPr txBox="1"/>
          <p:nvPr/>
        </p:nvSpPr>
        <p:spPr>
          <a:xfrm>
            <a:off x="19944819" y="678128"/>
            <a:ext cx="3739804" cy="482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solidFill>
                  <a:schemeClr val="accent1">
                    <a:hueOff val="273562"/>
                    <a:satOff val="2937"/>
                    <a:lumOff val="-22233"/>
                  </a:schemeClr>
                </a:solidFill>
              </a:defRPr>
            </a:pPr>
            <a:r>
              <a:rPr dirty="0"/>
              <a:t>Schüler erstellen </a:t>
            </a:r>
            <a:r>
              <a:rPr b="1" dirty="0">
                <a:latin typeface="Helvetica"/>
                <a:ea typeface="Helvetica"/>
                <a:cs typeface="Helvetica"/>
                <a:sym typeface="Helvetica"/>
              </a:rPr>
              <a:t>Lernvideos</a:t>
            </a:r>
          </a:p>
        </p:txBody>
      </p:sp>
      <p:sp>
        <p:nvSpPr>
          <p:cNvPr id="237"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tatistics">
    <p:spTree>
      <p:nvGrpSpPr>
        <p:cNvPr id="1" name=""/>
        <p:cNvGrpSpPr/>
        <p:nvPr/>
      </p:nvGrpSpPr>
      <p:grpSpPr>
        <a:xfrm>
          <a:off x="0" y="0"/>
          <a:ext cx="0" cy="0"/>
          <a:chOff x="0" y="0"/>
          <a:chExt cx="0" cy="0"/>
        </a:xfrm>
      </p:grpSpPr>
      <p:sp>
        <p:nvSpPr>
          <p:cNvPr id="244" name="Bild"/>
          <p:cNvSpPr>
            <a:spLocks noGrp="1"/>
          </p:cNvSpPr>
          <p:nvPr>
            <p:ph type="pic" idx="21"/>
          </p:nvPr>
        </p:nvSpPr>
        <p:spPr>
          <a:xfrm>
            <a:off x="4694" y="-1278631"/>
            <a:ext cx="24419431" cy="16273262"/>
          </a:xfrm>
          <a:prstGeom prst="rect">
            <a:avLst/>
          </a:prstGeom>
        </p:spPr>
        <p:txBody>
          <a:bodyPr lIns="91439" tIns="45719" rIns="91439" bIns="45719" anchor="t">
            <a:noAutofit/>
          </a:bodyPr>
          <a:lstStyle/>
          <a:p>
            <a:endParaRPr dirty="0"/>
          </a:p>
        </p:txBody>
      </p:sp>
      <p:sp>
        <p:nvSpPr>
          <p:cNvPr id="245" name="#keynote"/>
          <p:cNvSpPr txBox="1">
            <a:spLocks noGrp="1"/>
          </p:cNvSpPr>
          <p:nvPr>
            <p:ph type="body" sz="quarter" idx="22"/>
          </p:nvPr>
        </p:nvSpPr>
        <p:spPr>
          <a:xfrm>
            <a:off x="1220659" y="739774"/>
            <a:ext cx="1289381" cy="473076"/>
          </a:xfrm>
          <a:prstGeom prst="rect">
            <a:avLst/>
          </a:prstGeom>
        </p:spPr>
        <p:txBody>
          <a:bodyPr wrap="none">
            <a:spAutoFit/>
          </a:bodyPr>
          <a:lstStyle>
            <a:lvl1pPr marL="0" indent="0" algn="ctr">
              <a:spcBef>
                <a:spcPts val="0"/>
              </a:spcBef>
              <a:buSzTx/>
              <a:buNone/>
              <a:defRPr sz="2200"/>
            </a:lvl1pPr>
          </a:lstStyle>
          <a:p>
            <a:r>
              <a:t>#keynote</a:t>
            </a:r>
          </a:p>
        </p:txBody>
      </p:sp>
      <p:sp>
        <p:nvSpPr>
          <p:cNvPr id="246" name="company logo"/>
          <p:cNvSpPr txBox="1">
            <a:spLocks noGrp="1"/>
          </p:cNvSpPr>
          <p:nvPr>
            <p:ph type="body" sz="quarter" idx="23"/>
          </p:nvPr>
        </p:nvSpPr>
        <p:spPr>
          <a:xfrm>
            <a:off x="21161440" y="739772"/>
            <a:ext cx="1987420" cy="473081"/>
          </a:xfrm>
          <a:prstGeom prst="rect">
            <a:avLst/>
          </a:prstGeom>
        </p:spPr>
        <p:txBody>
          <a:bodyPr wrap="none">
            <a:spAutoFit/>
          </a:bodyPr>
          <a:lstStyle/>
          <a:p>
            <a:pPr marL="0" indent="0" algn="ctr">
              <a:spcBef>
                <a:spcPts val="0"/>
              </a:spcBef>
              <a:buSzTx/>
              <a:buNone/>
              <a:defRPr sz="2200">
                <a:solidFill>
                  <a:srgbClr val="FFFFFF"/>
                </a:solidFill>
              </a:defRPr>
            </a:pPr>
            <a:r>
              <a:t>company </a:t>
            </a:r>
            <a:r>
              <a:rPr b="1">
                <a:latin typeface="Helvetica"/>
                <a:ea typeface="Helvetica"/>
                <a:cs typeface="Helvetica"/>
                <a:sym typeface="Helvetica"/>
              </a:rPr>
              <a:t>logo</a:t>
            </a:r>
          </a:p>
        </p:txBody>
      </p:sp>
      <p:sp>
        <p:nvSpPr>
          <p:cNvPr id="247" name="Rechteck"/>
          <p:cNvSpPr>
            <a:spLocks noGrp="1"/>
          </p:cNvSpPr>
          <p:nvPr>
            <p:ph type="body" idx="24"/>
          </p:nvPr>
        </p:nvSpPr>
        <p:spPr>
          <a:xfrm>
            <a:off x="1254683" y="1941090"/>
            <a:ext cx="21899925" cy="10548195"/>
          </a:xfrm>
          <a:prstGeom prst="rect">
            <a:avLst/>
          </a:prstGeom>
          <a:solidFill>
            <a:srgbClr val="FFFFFF">
              <a:alpha val="89810"/>
            </a:srgbClr>
          </a:solidFill>
        </p:spPr>
        <p:txBody>
          <a:bodyPr>
            <a:noAutofit/>
          </a:bodyPr>
          <a:lstStyle/>
          <a:p>
            <a:pPr marL="0" indent="0" algn="ctr">
              <a:spcBef>
                <a:spcPts val="0"/>
              </a:spcBef>
              <a:buSzTx/>
              <a:buNone/>
              <a:defRPr sz="3200">
                <a:solidFill>
                  <a:srgbClr val="FFFFFF"/>
                </a:solidFill>
              </a:defRPr>
            </a:pPr>
            <a:endParaRPr/>
          </a:p>
        </p:txBody>
      </p:sp>
      <p:sp>
        <p:nvSpPr>
          <p:cNvPr id="248" name="Molestie Feugiat"/>
          <p:cNvSpPr txBox="1">
            <a:spLocks noGrp="1"/>
          </p:cNvSpPr>
          <p:nvPr>
            <p:ph type="body" sz="quarter" idx="25"/>
          </p:nvPr>
        </p:nvSpPr>
        <p:spPr>
          <a:xfrm>
            <a:off x="5298472" y="3149200"/>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249"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6"/>
          </p:nvPr>
        </p:nvSpPr>
        <p:spPr>
          <a:xfrm>
            <a:off x="5266520" y="5439174"/>
            <a:ext cx="5763761" cy="34448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a:t>
            </a:r>
          </a:p>
        </p:txBody>
      </p:sp>
      <p:sp>
        <p:nvSpPr>
          <p:cNvPr id="250" name="Volutpat tincidunt"/>
          <p:cNvSpPr txBox="1">
            <a:spLocks noGrp="1"/>
          </p:cNvSpPr>
          <p:nvPr>
            <p:ph type="body" sz="quarter" idx="27"/>
          </p:nvPr>
        </p:nvSpPr>
        <p:spPr>
          <a:xfrm>
            <a:off x="5603771" y="4368904"/>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251" name="06"/>
          <p:cNvSpPr txBox="1">
            <a:spLocks noGrp="1"/>
          </p:cNvSpPr>
          <p:nvPr>
            <p:ph type="body" sz="quarter" idx="28"/>
          </p:nvPr>
        </p:nvSpPr>
        <p:spPr>
          <a:xfrm>
            <a:off x="4776837" y="9079605"/>
            <a:ext cx="2679977" cy="2060576"/>
          </a:xfrm>
          <a:prstGeom prst="rect">
            <a:avLst/>
          </a:prstGeom>
        </p:spPr>
        <p:txBody>
          <a:bodyPr>
            <a:spAutoFit/>
          </a:bodyPr>
          <a:lstStyle>
            <a:lvl1pPr marL="0" indent="0" algn="ctr">
              <a:spcBef>
                <a:spcPts val="0"/>
              </a:spcBef>
              <a:buSzTx/>
              <a:buNone/>
              <a:defRPr sz="12600" i="1">
                <a:solidFill>
                  <a:srgbClr val="E3E3E3"/>
                </a:solidFill>
              </a:defRPr>
            </a:lvl1pPr>
          </a:lstStyle>
          <a:p>
            <a:r>
              <a:t>06</a:t>
            </a:r>
          </a:p>
        </p:txBody>
      </p:sp>
      <p:sp>
        <p:nvSpPr>
          <p:cNvPr id="252" name="Nam liber tempor cum soluta nobis eleifend option congue nihil imperdiet doming id quod mazim"/>
          <p:cNvSpPr txBox="1">
            <a:spLocks noGrp="1"/>
          </p:cNvSpPr>
          <p:nvPr>
            <p:ph type="body" sz="quarter" idx="29"/>
          </p:nvPr>
        </p:nvSpPr>
        <p:spPr>
          <a:xfrm>
            <a:off x="5264637" y="10960803"/>
            <a:ext cx="5763761" cy="701676"/>
          </a:xfrm>
          <a:prstGeom prst="rect">
            <a:avLst/>
          </a:prstGeom>
        </p:spPr>
        <p:txBody>
          <a:bodyPr>
            <a:spAutoFit/>
          </a:bodyPr>
          <a:lstStyle>
            <a:lvl1pPr marL="0" indent="0">
              <a:spcBef>
                <a:spcPts val="0"/>
              </a:spcBef>
              <a:buSzTx/>
              <a:buNone/>
              <a:defRPr sz="1800" i="1">
                <a:solidFill>
                  <a:srgbClr val="A0A0A0"/>
                </a:solidFill>
              </a:defRPr>
            </a:lvl1pPr>
          </a:lstStyle>
          <a:p>
            <a:r>
              <a:t>Nam liber tempor cum soluta nobis eleifend option congue nihil imperdiet doming id quod mazim</a:t>
            </a:r>
          </a:p>
        </p:txBody>
      </p:sp>
      <p:graphicFrame>
        <p:nvGraphicFramePr>
          <p:cNvPr id="253" name="Gemischtes Diagramm"/>
          <p:cNvGraphicFramePr/>
          <p:nvPr/>
        </p:nvGraphicFramePr>
        <p:xfrm>
          <a:off x="12497180" y="3577468"/>
          <a:ext cx="6737079" cy="7280003"/>
        </p:xfrm>
        <a:graphic>
          <a:graphicData uri="http://schemas.openxmlformats.org/drawingml/2006/chart">
            <c:chart xmlns:c="http://schemas.openxmlformats.org/drawingml/2006/chart" xmlns:r="http://schemas.openxmlformats.org/officeDocument/2006/relationships" r:id="rId2"/>
          </a:graphicData>
        </a:graphic>
      </p:graphicFrame>
      <p:sp>
        <p:nvSpPr>
          <p:cNvPr id="254"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harts - 3 Up">
    <p:spTree>
      <p:nvGrpSpPr>
        <p:cNvPr id="1" name=""/>
        <p:cNvGrpSpPr/>
        <p:nvPr/>
      </p:nvGrpSpPr>
      <p:grpSpPr>
        <a:xfrm>
          <a:off x="0" y="0"/>
          <a:ext cx="0" cy="0"/>
          <a:chOff x="0" y="0"/>
          <a:chExt cx="0" cy="0"/>
        </a:xfrm>
      </p:grpSpPr>
      <p:graphicFrame>
        <p:nvGraphicFramePr>
          <p:cNvPr id="261" name="2D-Kreisdiagramm"/>
          <p:cNvGraphicFramePr/>
          <p:nvPr/>
        </p:nvGraphicFramePr>
        <p:xfrm>
          <a:off x="5362063" y="5405197"/>
          <a:ext cx="3811192" cy="3811192"/>
        </p:xfrm>
        <a:graphic>
          <a:graphicData uri="http://schemas.openxmlformats.org/drawingml/2006/chart">
            <c:chart xmlns:c="http://schemas.openxmlformats.org/drawingml/2006/chart" xmlns:r="http://schemas.openxmlformats.org/officeDocument/2006/relationships" r:id="rId2"/>
          </a:graphicData>
        </a:graphic>
      </p:graphicFrame>
      <p:sp>
        <p:nvSpPr>
          <p:cNvPr id="262" name="Kreis"/>
          <p:cNvSpPr>
            <a:spLocks noGrp="1"/>
          </p:cNvSpPr>
          <p:nvPr>
            <p:ph type="body" sz="quarter" idx="21"/>
          </p:nvPr>
        </p:nvSpPr>
        <p:spPr>
          <a:xfrm>
            <a:off x="5639954" y="5683088"/>
            <a:ext cx="3255411" cy="3255411"/>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graphicFrame>
        <p:nvGraphicFramePr>
          <p:cNvPr id="263" name="2D-Kreisdiagramm"/>
          <p:cNvGraphicFramePr/>
          <p:nvPr/>
        </p:nvGraphicFramePr>
        <p:xfrm>
          <a:off x="10291251" y="5405197"/>
          <a:ext cx="3811192" cy="3811192"/>
        </p:xfrm>
        <a:graphic>
          <a:graphicData uri="http://schemas.openxmlformats.org/drawingml/2006/chart">
            <c:chart xmlns:c="http://schemas.openxmlformats.org/drawingml/2006/chart" xmlns:r="http://schemas.openxmlformats.org/officeDocument/2006/relationships" r:id="rId3"/>
          </a:graphicData>
        </a:graphic>
      </p:graphicFrame>
      <p:sp>
        <p:nvSpPr>
          <p:cNvPr id="264" name="Kreis"/>
          <p:cNvSpPr>
            <a:spLocks noGrp="1"/>
          </p:cNvSpPr>
          <p:nvPr>
            <p:ph type="body" sz="quarter" idx="22"/>
          </p:nvPr>
        </p:nvSpPr>
        <p:spPr>
          <a:xfrm>
            <a:off x="10569141" y="5683088"/>
            <a:ext cx="3255412" cy="3255411"/>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graphicFrame>
        <p:nvGraphicFramePr>
          <p:cNvPr id="265" name="2D-Kreisdiagramm"/>
          <p:cNvGraphicFramePr/>
          <p:nvPr/>
        </p:nvGraphicFramePr>
        <p:xfrm>
          <a:off x="15220438" y="5405197"/>
          <a:ext cx="3811192" cy="3811192"/>
        </p:xfrm>
        <a:graphic>
          <a:graphicData uri="http://schemas.openxmlformats.org/drawingml/2006/chart">
            <c:chart xmlns:c="http://schemas.openxmlformats.org/drawingml/2006/chart" xmlns:r="http://schemas.openxmlformats.org/officeDocument/2006/relationships" r:id="rId4"/>
          </a:graphicData>
        </a:graphic>
      </p:graphicFrame>
      <p:sp>
        <p:nvSpPr>
          <p:cNvPr id="266" name="Kreis"/>
          <p:cNvSpPr>
            <a:spLocks noGrp="1"/>
          </p:cNvSpPr>
          <p:nvPr>
            <p:ph type="body" sz="quarter" idx="23"/>
          </p:nvPr>
        </p:nvSpPr>
        <p:spPr>
          <a:xfrm>
            <a:off x="15498328" y="5683088"/>
            <a:ext cx="3255412" cy="3255411"/>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sp>
        <p:nvSpPr>
          <p:cNvPr id="267" name="Molestie Feugiat"/>
          <p:cNvSpPr txBox="1">
            <a:spLocks noGrp="1"/>
          </p:cNvSpPr>
          <p:nvPr>
            <p:ph type="body" sz="quarter" idx="24"/>
          </p:nvPr>
        </p:nvSpPr>
        <p:spPr>
          <a:xfrm>
            <a:off x="5352370" y="2327796"/>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268" name="Volutpat tincidunt"/>
          <p:cNvSpPr txBox="1">
            <a:spLocks noGrp="1"/>
          </p:cNvSpPr>
          <p:nvPr>
            <p:ph type="body" sz="quarter" idx="25"/>
          </p:nvPr>
        </p:nvSpPr>
        <p:spPr>
          <a:xfrm>
            <a:off x="5621951" y="3592147"/>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269" name="20%"/>
          <p:cNvSpPr txBox="1">
            <a:spLocks noGrp="1"/>
          </p:cNvSpPr>
          <p:nvPr>
            <p:ph type="body" sz="quarter" idx="26"/>
          </p:nvPr>
        </p:nvSpPr>
        <p:spPr>
          <a:xfrm>
            <a:off x="5927671" y="6285858"/>
            <a:ext cx="2679977" cy="1235076"/>
          </a:xfrm>
          <a:prstGeom prst="rect">
            <a:avLst/>
          </a:prstGeom>
        </p:spPr>
        <p:txBody>
          <a:bodyPr>
            <a:spAutoFit/>
          </a:bodyPr>
          <a:lstStyle>
            <a:lvl1pPr marL="0" indent="0" algn="ctr">
              <a:spcBef>
                <a:spcPts val="0"/>
              </a:spcBef>
              <a:buSzTx/>
              <a:buNone/>
              <a:defRPr sz="7200" i="1">
                <a:solidFill>
                  <a:srgbClr val="BCC6D9"/>
                </a:solidFill>
              </a:defRPr>
            </a:lvl1pPr>
          </a:lstStyle>
          <a:p>
            <a:r>
              <a:t>20%</a:t>
            </a:r>
          </a:p>
        </p:txBody>
      </p:sp>
      <p:sp>
        <p:nvSpPr>
          <p:cNvPr id="270" name="Nam liber tempor cum soluta nobis eleifend option congue nihil"/>
          <p:cNvSpPr txBox="1">
            <a:spLocks noGrp="1"/>
          </p:cNvSpPr>
          <p:nvPr>
            <p:ph type="body" sz="quarter" idx="27"/>
          </p:nvPr>
        </p:nvSpPr>
        <p:spPr>
          <a:xfrm>
            <a:off x="6104790" y="7409819"/>
            <a:ext cx="2325738" cy="866776"/>
          </a:xfrm>
          <a:prstGeom prst="rect">
            <a:avLst/>
          </a:prstGeom>
        </p:spPr>
        <p:txBody>
          <a:bodyPr>
            <a:spAutoFit/>
          </a:bodyPr>
          <a:lstStyle>
            <a:lvl1pPr marL="0" indent="0" algn="ctr">
              <a:spcBef>
                <a:spcPts val="0"/>
              </a:spcBef>
              <a:buSzTx/>
              <a:buNone/>
              <a:defRPr sz="1600" i="1"/>
            </a:lvl1pPr>
          </a:lstStyle>
          <a:p>
            <a:r>
              <a:t>Nam liber tempor cum soluta nobis eleifend option congue nihil</a:t>
            </a:r>
          </a:p>
        </p:txBody>
      </p:sp>
      <p:sp>
        <p:nvSpPr>
          <p:cNvPr id="271" name="28%"/>
          <p:cNvSpPr txBox="1">
            <a:spLocks noGrp="1"/>
          </p:cNvSpPr>
          <p:nvPr>
            <p:ph type="body" sz="quarter" idx="28"/>
          </p:nvPr>
        </p:nvSpPr>
        <p:spPr>
          <a:xfrm>
            <a:off x="10856858" y="6339437"/>
            <a:ext cx="2679976" cy="1235076"/>
          </a:xfrm>
          <a:prstGeom prst="rect">
            <a:avLst/>
          </a:prstGeom>
        </p:spPr>
        <p:txBody>
          <a:bodyPr>
            <a:spAutoFit/>
          </a:bodyPr>
          <a:lstStyle>
            <a:lvl1pPr marL="0" indent="0" algn="ctr">
              <a:spcBef>
                <a:spcPts val="0"/>
              </a:spcBef>
              <a:buSzTx/>
              <a:buNone/>
              <a:defRPr sz="7200" i="1">
                <a:solidFill>
                  <a:srgbClr val="BCC6D9"/>
                </a:solidFill>
              </a:defRPr>
            </a:lvl1pPr>
          </a:lstStyle>
          <a:p>
            <a:r>
              <a:t>28%</a:t>
            </a:r>
          </a:p>
        </p:txBody>
      </p:sp>
      <p:sp>
        <p:nvSpPr>
          <p:cNvPr id="272" name="Nam liber tempor cum soluta nobis eleifend option congue nihil"/>
          <p:cNvSpPr txBox="1">
            <a:spLocks noGrp="1"/>
          </p:cNvSpPr>
          <p:nvPr>
            <p:ph type="body" sz="quarter" idx="29"/>
          </p:nvPr>
        </p:nvSpPr>
        <p:spPr>
          <a:xfrm>
            <a:off x="11033977" y="7463397"/>
            <a:ext cx="2325739" cy="866776"/>
          </a:xfrm>
          <a:prstGeom prst="rect">
            <a:avLst/>
          </a:prstGeom>
        </p:spPr>
        <p:txBody>
          <a:bodyPr>
            <a:spAutoFit/>
          </a:bodyPr>
          <a:lstStyle>
            <a:lvl1pPr marL="0" indent="0" algn="ctr">
              <a:spcBef>
                <a:spcPts val="0"/>
              </a:spcBef>
              <a:buSzTx/>
              <a:buNone/>
              <a:defRPr sz="1600" i="1"/>
            </a:lvl1pPr>
          </a:lstStyle>
          <a:p>
            <a:r>
              <a:t>Nam liber tempor cum soluta nobis eleifend option congue nihil</a:t>
            </a:r>
          </a:p>
        </p:txBody>
      </p:sp>
      <p:sp>
        <p:nvSpPr>
          <p:cNvPr id="273" name="15%"/>
          <p:cNvSpPr txBox="1">
            <a:spLocks noGrp="1"/>
          </p:cNvSpPr>
          <p:nvPr>
            <p:ph type="body" sz="quarter" idx="30"/>
          </p:nvPr>
        </p:nvSpPr>
        <p:spPr>
          <a:xfrm>
            <a:off x="15786045" y="6312647"/>
            <a:ext cx="2679977" cy="1235076"/>
          </a:xfrm>
          <a:prstGeom prst="rect">
            <a:avLst/>
          </a:prstGeom>
        </p:spPr>
        <p:txBody>
          <a:bodyPr>
            <a:spAutoFit/>
          </a:bodyPr>
          <a:lstStyle>
            <a:lvl1pPr marL="0" indent="0" algn="ctr">
              <a:spcBef>
                <a:spcPts val="0"/>
              </a:spcBef>
              <a:buSzTx/>
              <a:buNone/>
              <a:defRPr sz="7200" i="1">
                <a:solidFill>
                  <a:srgbClr val="BCC6D9"/>
                </a:solidFill>
              </a:defRPr>
            </a:lvl1pPr>
          </a:lstStyle>
          <a:p>
            <a:r>
              <a:t>15%</a:t>
            </a:r>
          </a:p>
        </p:txBody>
      </p:sp>
      <p:sp>
        <p:nvSpPr>
          <p:cNvPr id="274" name="Nam liber tempor cum soluta nobis eleifend option congue nihil"/>
          <p:cNvSpPr txBox="1">
            <a:spLocks noGrp="1"/>
          </p:cNvSpPr>
          <p:nvPr>
            <p:ph type="body" sz="quarter" idx="31"/>
          </p:nvPr>
        </p:nvSpPr>
        <p:spPr>
          <a:xfrm>
            <a:off x="15963165" y="7436608"/>
            <a:ext cx="2325738" cy="866776"/>
          </a:xfrm>
          <a:prstGeom prst="rect">
            <a:avLst/>
          </a:prstGeom>
        </p:spPr>
        <p:txBody>
          <a:bodyPr>
            <a:spAutoFit/>
          </a:bodyPr>
          <a:lstStyle>
            <a:lvl1pPr marL="0" indent="0" algn="ctr">
              <a:spcBef>
                <a:spcPts val="0"/>
              </a:spcBef>
              <a:buSzTx/>
              <a:buNone/>
              <a:defRPr sz="1600" i="1"/>
            </a:lvl1pPr>
          </a:lstStyle>
          <a:p>
            <a:r>
              <a:t>Nam liber tempor cum soluta nobis eleifend option congue nihil</a:t>
            </a:r>
          </a:p>
        </p:txBody>
      </p:sp>
      <p:sp>
        <p:nvSpPr>
          <p:cNvPr id="275"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32"/>
          </p:nvPr>
        </p:nvSpPr>
        <p:spPr>
          <a:xfrm>
            <a:off x="4826253" y="10532565"/>
            <a:ext cx="14731494" cy="1463676"/>
          </a:xfrm>
          <a:prstGeom prst="rect">
            <a:avLst/>
          </a:prstGeom>
        </p:spPr>
        <p:txBody>
          <a:bodyPr>
            <a:spAutoFit/>
          </a:bodyPr>
          <a:lstStyle>
            <a:lvl1pPr marL="0" indent="0" algn="ctr">
              <a:spcBef>
                <a:spcPts val="0"/>
              </a:spcBef>
              <a:buSzTx/>
              <a:buNone/>
              <a:defRPr sz="2200">
                <a:solidFill>
                  <a:srgbClr val="6E6D6E"/>
                </a:solidFill>
              </a:defRPr>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276" name="Commodo Autem"/>
          <p:cNvSpPr txBox="1">
            <a:spLocks noGrp="1"/>
          </p:cNvSpPr>
          <p:nvPr>
            <p:ph type="body" sz="quarter" idx="33"/>
          </p:nvPr>
        </p:nvSpPr>
        <p:spPr>
          <a:xfrm>
            <a:off x="5552826" y="9525819"/>
            <a:ext cx="3429667" cy="625482"/>
          </a:xfrm>
          <a:prstGeom prst="rect">
            <a:avLst/>
          </a:prstGeom>
        </p:spPr>
        <p:txBody>
          <a:bodyPr wrap="none">
            <a:spAutoFit/>
          </a:bodyPr>
          <a:lstStyle/>
          <a:p>
            <a:pPr marL="0" indent="0" algn="ctr">
              <a:spcBef>
                <a:spcPts val="0"/>
              </a:spcBef>
              <a:buSzTx/>
              <a:buNone/>
              <a:defRPr sz="3200"/>
            </a:pPr>
            <a:r>
              <a:t>Commodo </a:t>
            </a:r>
            <a:r>
              <a:rPr b="1">
                <a:latin typeface="Helvetica"/>
                <a:ea typeface="Helvetica"/>
                <a:cs typeface="Helvetica"/>
                <a:sym typeface="Helvetica"/>
              </a:rPr>
              <a:t>Autem</a:t>
            </a:r>
          </a:p>
        </p:txBody>
      </p:sp>
      <p:sp>
        <p:nvSpPr>
          <p:cNvPr id="277" name="Hendrerit Velit"/>
          <p:cNvSpPr txBox="1">
            <a:spLocks noGrp="1"/>
          </p:cNvSpPr>
          <p:nvPr>
            <p:ph type="body" sz="quarter" idx="34"/>
          </p:nvPr>
        </p:nvSpPr>
        <p:spPr>
          <a:xfrm>
            <a:off x="10796637" y="9525819"/>
            <a:ext cx="2790726" cy="625482"/>
          </a:xfrm>
          <a:prstGeom prst="rect">
            <a:avLst/>
          </a:prstGeom>
        </p:spPr>
        <p:txBody>
          <a:bodyPr wrap="none">
            <a:spAutoFit/>
          </a:bodyPr>
          <a:lstStyle/>
          <a:p>
            <a:pPr marL="0" indent="0" algn="ctr">
              <a:spcBef>
                <a:spcPts val="0"/>
              </a:spcBef>
              <a:buSzTx/>
              <a:buNone/>
              <a:defRPr sz="3200"/>
            </a:pPr>
            <a:r>
              <a:t>Hendrerit </a:t>
            </a:r>
            <a:r>
              <a:rPr b="1">
                <a:latin typeface="Helvetica"/>
                <a:ea typeface="Helvetica"/>
                <a:cs typeface="Helvetica"/>
                <a:sym typeface="Helvetica"/>
              </a:rPr>
              <a:t>Velit</a:t>
            </a:r>
          </a:p>
        </p:txBody>
      </p:sp>
      <p:sp>
        <p:nvSpPr>
          <p:cNvPr id="278" name="Vulputate Tation"/>
          <p:cNvSpPr txBox="1">
            <a:spLocks noGrp="1"/>
          </p:cNvSpPr>
          <p:nvPr>
            <p:ph type="body" sz="quarter" idx="35"/>
          </p:nvPr>
        </p:nvSpPr>
        <p:spPr>
          <a:xfrm>
            <a:off x="15546439" y="9525819"/>
            <a:ext cx="3159189" cy="625482"/>
          </a:xfrm>
          <a:prstGeom prst="rect">
            <a:avLst/>
          </a:prstGeom>
        </p:spPr>
        <p:txBody>
          <a:bodyPr wrap="none">
            <a:spAutoFit/>
          </a:bodyPr>
          <a:lstStyle/>
          <a:p>
            <a:pPr marL="0" indent="0" algn="ctr">
              <a:spcBef>
                <a:spcPts val="0"/>
              </a:spcBef>
              <a:buSzTx/>
              <a:buNone/>
              <a:defRPr sz="3200"/>
            </a:pPr>
            <a:r>
              <a:t>Vulputate </a:t>
            </a:r>
            <a:r>
              <a:rPr b="1">
                <a:latin typeface="Helvetica"/>
                <a:ea typeface="Helvetica"/>
                <a:cs typeface="Helvetica"/>
                <a:sym typeface="Helvetica"/>
              </a:rPr>
              <a:t>Tation</a:t>
            </a:r>
          </a:p>
        </p:txBody>
      </p:sp>
      <p:sp>
        <p:nvSpPr>
          <p:cNvPr id="279" name="#keynote"/>
          <p:cNvSpPr txBox="1"/>
          <p:nvPr/>
        </p:nvSpPr>
        <p:spPr>
          <a:xfrm>
            <a:off x="1157750" y="739774"/>
            <a:ext cx="1289381" cy="47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2200"/>
            </a:lvl1pPr>
          </a:lstStyle>
          <a:p>
            <a:r>
              <a:rPr dirty="0"/>
              <a:t>#keynote</a:t>
            </a:r>
          </a:p>
        </p:txBody>
      </p:sp>
      <p:sp>
        <p:nvSpPr>
          <p:cNvPr id="280" name="company logo"/>
          <p:cNvSpPr txBox="1"/>
          <p:nvPr/>
        </p:nvSpPr>
        <p:spPr>
          <a:xfrm>
            <a:off x="21331967" y="739772"/>
            <a:ext cx="1987421" cy="473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pPr>
            <a:r>
              <a:rPr dirty="0"/>
              <a:t>company </a:t>
            </a:r>
            <a:r>
              <a:rPr b="1" dirty="0">
                <a:latin typeface="Helvetica"/>
                <a:ea typeface="Helvetica"/>
                <a:cs typeface="Helvetica"/>
                <a:sym typeface="Helvetica"/>
              </a:rPr>
              <a:t>logo</a:t>
            </a:r>
          </a:p>
        </p:txBody>
      </p:sp>
      <p:sp>
        <p:nvSpPr>
          <p:cNvPr id="281"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Analyzes">
    <p:spTree>
      <p:nvGrpSpPr>
        <p:cNvPr id="1" name=""/>
        <p:cNvGrpSpPr/>
        <p:nvPr/>
      </p:nvGrpSpPr>
      <p:grpSpPr>
        <a:xfrm>
          <a:off x="0" y="0"/>
          <a:ext cx="0" cy="0"/>
          <a:chOff x="0" y="0"/>
          <a:chExt cx="0" cy="0"/>
        </a:xfrm>
      </p:grpSpPr>
      <p:sp>
        <p:nvSpPr>
          <p:cNvPr id="288" name="Abgerundetes Rechteck"/>
          <p:cNvSpPr>
            <a:spLocks noGrp="1"/>
          </p:cNvSpPr>
          <p:nvPr>
            <p:ph type="body" sz="quarter" idx="21"/>
          </p:nvPr>
        </p:nvSpPr>
        <p:spPr>
          <a:xfrm rot="5400000">
            <a:off x="6377828" y="6156938"/>
            <a:ext cx="527411" cy="4135136"/>
          </a:xfrm>
          <a:prstGeom prst="roundRect">
            <a:avLst>
              <a:gd name="adj" fmla="val 49658"/>
            </a:avLst>
          </a:prstGeom>
          <a:solidFill>
            <a:srgbClr val="BCC6D9"/>
          </a:solidFill>
        </p:spPr>
        <p:txBody>
          <a:bodyPr>
            <a:noAutofit/>
          </a:bodyPr>
          <a:lstStyle/>
          <a:p>
            <a:pPr marL="0" indent="0" algn="ctr">
              <a:spcBef>
                <a:spcPts val="0"/>
              </a:spcBef>
              <a:buSzTx/>
              <a:buNone/>
              <a:defRPr sz="3200">
                <a:solidFill>
                  <a:srgbClr val="FFFFFF"/>
                </a:solidFill>
              </a:defRPr>
            </a:pPr>
            <a:endParaRPr/>
          </a:p>
        </p:txBody>
      </p:sp>
      <p:sp>
        <p:nvSpPr>
          <p:cNvPr id="289" name="Abgerundetes Rechteck"/>
          <p:cNvSpPr>
            <a:spLocks noGrp="1"/>
          </p:cNvSpPr>
          <p:nvPr>
            <p:ph type="body" sz="quarter" idx="22"/>
          </p:nvPr>
        </p:nvSpPr>
        <p:spPr>
          <a:xfrm rot="5400000">
            <a:off x="5617394" y="6911419"/>
            <a:ext cx="527410" cy="2626173"/>
          </a:xfrm>
          <a:prstGeom prst="roundRect">
            <a:avLst>
              <a:gd name="adj" fmla="val 45649"/>
            </a:avLst>
          </a:prstGeom>
          <a:solidFill>
            <a:srgbClr val="FFCCC8"/>
          </a:solidFill>
        </p:spPr>
        <p:txBody>
          <a:bodyPr>
            <a:noAutofit/>
          </a:bodyPr>
          <a:lstStyle/>
          <a:p>
            <a:pPr marL="0" indent="0" algn="ctr">
              <a:spcBef>
                <a:spcPts val="0"/>
              </a:spcBef>
              <a:buSzTx/>
              <a:buNone/>
              <a:defRPr sz="3200">
                <a:solidFill>
                  <a:srgbClr val="FFFFFF"/>
                </a:solidFill>
              </a:defRPr>
            </a:pPr>
            <a:endParaRPr/>
          </a:p>
        </p:txBody>
      </p:sp>
      <p:sp>
        <p:nvSpPr>
          <p:cNvPr id="290" name="56%"/>
          <p:cNvSpPr txBox="1">
            <a:spLocks noGrp="1"/>
          </p:cNvSpPr>
          <p:nvPr>
            <p:ph type="body" sz="quarter" idx="23"/>
          </p:nvPr>
        </p:nvSpPr>
        <p:spPr>
          <a:xfrm>
            <a:off x="4522479" y="9983852"/>
            <a:ext cx="1578687" cy="993776"/>
          </a:xfrm>
          <a:prstGeom prst="rect">
            <a:avLst/>
          </a:prstGeom>
        </p:spPr>
        <p:txBody>
          <a:bodyPr wrap="none">
            <a:spAutoFit/>
          </a:bodyPr>
          <a:lstStyle>
            <a:lvl1pPr marL="0" indent="0">
              <a:spcBef>
                <a:spcPts val="0"/>
              </a:spcBef>
              <a:buSzTx/>
              <a:buNone/>
              <a:defRPr sz="5600" i="1">
                <a:solidFill>
                  <a:srgbClr val="A0A0A0"/>
                </a:solidFill>
              </a:defRPr>
            </a:lvl1pPr>
          </a:lstStyle>
          <a:p>
            <a:r>
              <a:t>56%</a:t>
            </a:r>
          </a:p>
        </p:txBody>
      </p:sp>
      <p:sp>
        <p:nvSpPr>
          <p:cNvPr id="291" name="(Eodem modo)"/>
          <p:cNvSpPr txBox="1">
            <a:spLocks noGrp="1"/>
          </p:cNvSpPr>
          <p:nvPr>
            <p:ph type="body" sz="quarter" idx="24"/>
          </p:nvPr>
        </p:nvSpPr>
        <p:spPr>
          <a:xfrm>
            <a:off x="4651132" y="7481710"/>
            <a:ext cx="1743203" cy="422276"/>
          </a:xfrm>
          <a:prstGeom prst="rect">
            <a:avLst/>
          </a:prstGeom>
        </p:spPr>
        <p:txBody>
          <a:bodyPr wrap="none">
            <a:spAutoFit/>
          </a:bodyPr>
          <a:lstStyle>
            <a:lvl1pPr marL="0" indent="0" algn="ctr">
              <a:spcBef>
                <a:spcPts val="0"/>
              </a:spcBef>
              <a:buSzTx/>
              <a:buNone/>
              <a:defRPr sz="1800"/>
            </a:lvl1pPr>
          </a:lstStyle>
          <a:p>
            <a:r>
              <a:t> (Eodem modo)</a:t>
            </a:r>
          </a:p>
        </p:txBody>
      </p:sp>
      <p:sp>
        <p:nvSpPr>
          <p:cNvPr id="292" name="Abgerundetes Rechteck"/>
          <p:cNvSpPr>
            <a:spLocks noGrp="1"/>
          </p:cNvSpPr>
          <p:nvPr>
            <p:ph type="body" sz="quarter" idx="25"/>
          </p:nvPr>
        </p:nvSpPr>
        <p:spPr>
          <a:xfrm rot="5400000">
            <a:off x="12004026" y="6145942"/>
            <a:ext cx="527410" cy="4135136"/>
          </a:xfrm>
          <a:prstGeom prst="roundRect">
            <a:avLst>
              <a:gd name="adj" fmla="val 49658"/>
            </a:avLst>
          </a:prstGeom>
          <a:solidFill>
            <a:srgbClr val="BCC6D9"/>
          </a:solidFill>
        </p:spPr>
        <p:txBody>
          <a:bodyPr>
            <a:noAutofit/>
          </a:bodyPr>
          <a:lstStyle/>
          <a:p>
            <a:pPr marL="0" indent="0" algn="ctr">
              <a:spcBef>
                <a:spcPts val="0"/>
              </a:spcBef>
              <a:buSzTx/>
              <a:buNone/>
              <a:defRPr sz="3200">
                <a:solidFill>
                  <a:srgbClr val="FFFFFF"/>
                </a:solidFill>
              </a:defRPr>
            </a:pPr>
            <a:endParaRPr/>
          </a:p>
        </p:txBody>
      </p:sp>
      <p:sp>
        <p:nvSpPr>
          <p:cNvPr id="293" name="Abgerundetes Rechteck"/>
          <p:cNvSpPr>
            <a:spLocks noGrp="1"/>
          </p:cNvSpPr>
          <p:nvPr>
            <p:ph type="body" sz="quarter" idx="26"/>
          </p:nvPr>
        </p:nvSpPr>
        <p:spPr>
          <a:xfrm rot="5400000">
            <a:off x="11681607" y="6444548"/>
            <a:ext cx="527411" cy="3537925"/>
          </a:xfrm>
          <a:prstGeom prst="roundRect">
            <a:avLst>
              <a:gd name="adj" fmla="val 50000"/>
            </a:avLst>
          </a:prstGeom>
          <a:solidFill>
            <a:srgbClr val="FFCCC8"/>
          </a:solidFill>
        </p:spPr>
        <p:txBody>
          <a:bodyPr>
            <a:noAutofit/>
          </a:bodyPr>
          <a:lstStyle/>
          <a:p>
            <a:pPr marL="0" indent="0" algn="ctr">
              <a:spcBef>
                <a:spcPts val="0"/>
              </a:spcBef>
              <a:buSzTx/>
              <a:buNone/>
              <a:defRPr sz="3200">
                <a:solidFill>
                  <a:srgbClr val="FFFFFF"/>
                </a:solidFill>
              </a:defRPr>
            </a:pPr>
            <a:endParaRPr/>
          </a:p>
        </p:txBody>
      </p:sp>
      <p:sp>
        <p:nvSpPr>
          <p:cNvPr id="294" name="80%"/>
          <p:cNvSpPr txBox="1">
            <a:spLocks noGrp="1"/>
          </p:cNvSpPr>
          <p:nvPr>
            <p:ph type="body" sz="quarter" idx="27"/>
          </p:nvPr>
        </p:nvSpPr>
        <p:spPr>
          <a:xfrm>
            <a:off x="10106818" y="9954997"/>
            <a:ext cx="1578687" cy="993776"/>
          </a:xfrm>
          <a:prstGeom prst="rect">
            <a:avLst/>
          </a:prstGeom>
        </p:spPr>
        <p:txBody>
          <a:bodyPr wrap="none">
            <a:spAutoFit/>
          </a:bodyPr>
          <a:lstStyle>
            <a:lvl1pPr marL="0" indent="0" algn="ctr">
              <a:spcBef>
                <a:spcPts val="0"/>
              </a:spcBef>
              <a:buSzTx/>
              <a:buNone/>
              <a:defRPr sz="5600" i="1">
                <a:solidFill>
                  <a:srgbClr val="A0A0A0"/>
                </a:solidFill>
              </a:defRPr>
            </a:lvl1pPr>
          </a:lstStyle>
          <a:p>
            <a:r>
              <a:t>80%</a:t>
            </a:r>
          </a:p>
        </p:txBody>
      </p:sp>
      <p:sp>
        <p:nvSpPr>
          <p:cNvPr id="295" name="(Eodem modo)"/>
          <p:cNvSpPr txBox="1">
            <a:spLocks noGrp="1"/>
          </p:cNvSpPr>
          <p:nvPr>
            <p:ph type="body" sz="quarter" idx="28"/>
          </p:nvPr>
        </p:nvSpPr>
        <p:spPr>
          <a:xfrm>
            <a:off x="10277330" y="7489684"/>
            <a:ext cx="1743203" cy="422276"/>
          </a:xfrm>
          <a:prstGeom prst="rect">
            <a:avLst/>
          </a:prstGeom>
        </p:spPr>
        <p:txBody>
          <a:bodyPr wrap="none">
            <a:spAutoFit/>
          </a:bodyPr>
          <a:lstStyle>
            <a:lvl1pPr marL="0" indent="0" algn="ctr">
              <a:spcBef>
                <a:spcPts val="0"/>
              </a:spcBef>
              <a:buSzTx/>
              <a:buNone/>
              <a:defRPr sz="1800"/>
            </a:lvl1pPr>
          </a:lstStyle>
          <a:p>
            <a:r>
              <a:t> (Eodem modo)</a:t>
            </a:r>
          </a:p>
        </p:txBody>
      </p:sp>
      <p:sp>
        <p:nvSpPr>
          <p:cNvPr id="296" name="Abgerundetes Rechteck"/>
          <p:cNvSpPr>
            <a:spLocks noGrp="1"/>
          </p:cNvSpPr>
          <p:nvPr>
            <p:ph type="body" sz="quarter" idx="29"/>
          </p:nvPr>
        </p:nvSpPr>
        <p:spPr>
          <a:xfrm rot="5400000">
            <a:off x="17673122" y="6150169"/>
            <a:ext cx="527411" cy="4135136"/>
          </a:xfrm>
          <a:prstGeom prst="roundRect">
            <a:avLst>
              <a:gd name="adj" fmla="val 49658"/>
            </a:avLst>
          </a:prstGeom>
          <a:solidFill>
            <a:srgbClr val="BCC6D9"/>
          </a:solidFill>
        </p:spPr>
        <p:txBody>
          <a:bodyPr>
            <a:noAutofit/>
          </a:bodyPr>
          <a:lstStyle/>
          <a:p>
            <a:pPr marL="0" indent="0" algn="ctr">
              <a:spcBef>
                <a:spcPts val="0"/>
              </a:spcBef>
              <a:buSzTx/>
              <a:buNone/>
              <a:defRPr sz="3200">
                <a:solidFill>
                  <a:srgbClr val="FFFFFF"/>
                </a:solidFill>
              </a:defRPr>
            </a:pPr>
            <a:endParaRPr/>
          </a:p>
        </p:txBody>
      </p:sp>
      <p:sp>
        <p:nvSpPr>
          <p:cNvPr id="297" name="Abgerundetes Rechteck"/>
          <p:cNvSpPr>
            <a:spLocks noGrp="1"/>
          </p:cNvSpPr>
          <p:nvPr>
            <p:ph type="body" sz="quarter" idx="30"/>
          </p:nvPr>
        </p:nvSpPr>
        <p:spPr>
          <a:xfrm rot="5400000">
            <a:off x="17542154" y="6281138"/>
            <a:ext cx="527410" cy="3873199"/>
          </a:xfrm>
          <a:prstGeom prst="roundRect">
            <a:avLst>
              <a:gd name="adj" fmla="val 49658"/>
            </a:avLst>
          </a:prstGeom>
          <a:solidFill>
            <a:srgbClr val="FFCCC8"/>
          </a:solidFill>
        </p:spPr>
        <p:txBody>
          <a:bodyPr>
            <a:noAutofit/>
          </a:bodyPr>
          <a:lstStyle/>
          <a:p>
            <a:pPr marL="0" indent="0" algn="ctr">
              <a:spcBef>
                <a:spcPts val="0"/>
              </a:spcBef>
              <a:buSzTx/>
              <a:buNone/>
              <a:defRPr sz="3200">
                <a:solidFill>
                  <a:srgbClr val="FFFFFF"/>
                </a:solidFill>
              </a:defRPr>
            </a:pPr>
            <a:endParaRPr/>
          </a:p>
        </p:txBody>
      </p:sp>
      <p:sp>
        <p:nvSpPr>
          <p:cNvPr id="298" name="(Eodem modo)"/>
          <p:cNvSpPr txBox="1">
            <a:spLocks noGrp="1"/>
          </p:cNvSpPr>
          <p:nvPr>
            <p:ph type="body" sz="quarter" idx="31"/>
          </p:nvPr>
        </p:nvSpPr>
        <p:spPr>
          <a:xfrm>
            <a:off x="15970237" y="7484737"/>
            <a:ext cx="1743203" cy="422276"/>
          </a:xfrm>
          <a:prstGeom prst="rect">
            <a:avLst/>
          </a:prstGeom>
        </p:spPr>
        <p:txBody>
          <a:bodyPr wrap="none">
            <a:spAutoFit/>
          </a:bodyPr>
          <a:lstStyle>
            <a:lvl1pPr marL="0" indent="0" algn="ctr">
              <a:spcBef>
                <a:spcPts val="0"/>
              </a:spcBef>
              <a:buSzTx/>
              <a:buNone/>
              <a:defRPr sz="1800"/>
            </a:lvl1pPr>
          </a:lstStyle>
          <a:p>
            <a:r>
              <a:t> (Eodem modo)</a:t>
            </a:r>
          </a:p>
        </p:txBody>
      </p:sp>
      <p:sp>
        <p:nvSpPr>
          <p:cNvPr id="299" name="Anteposuerit litterarum formas humanitatis per seacula quarta decima et quinta decima."/>
          <p:cNvSpPr txBox="1">
            <a:spLocks noGrp="1"/>
          </p:cNvSpPr>
          <p:nvPr>
            <p:ph type="body" sz="quarter" idx="32"/>
          </p:nvPr>
        </p:nvSpPr>
        <p:spPr>
          <a:xfrm>
            <a:off x="4573965" y="8809294"/>
            <a:ext cx="4135136" cy="1057276"/>
          </a:xfrm>
          <a:prstGeom prst="rect">
            <a:avLst/>
          </a:prstGeom>
        </p:spPr>
        <p:txBody>
          <a:bodyPr>
            <a:spAutoFit/>
          </a:bodyPr>
          <a:lstStyle>
            <a:lvl1pPr marL="0" indent="0">
              <a:spcBef>
                <a:spcPts val="0"/>
              </a:spcBef>
              <a:buSzTx/>
              <a:buNone/>
              <a:defRPr sz="2000"/>
            </a:lvl1pPr>
          </a:lstStyle>
          <a:p>
            <a:r>
              <a:t>Anteposuerit litterarum formas humanitatis per seacula quarta decima et quinta decima. </a:t>
            </a:r>
          </a:p>
        </p:txBody>
      </p:sp>
      <p:sp>
        <p:nvSpPr>
          <p:cNvPr id="300" name="Anteposuerit litterarum formas humanitatis per seacula quarta decima et quinta decima."/>
          <p:cNvSpPr txBox="1">
            <a:spLocks noGrp="1"/>
          </p:cNvSpPr>
          <p:nvPr>
            <p:ph type="body" sz="quarter" idx="33"/>
          </p:nvPr>
        </p:nvSpPr>
        <p:spPr>
          <a:xfrm>
            <a:off x="10200163" y="8797387"/>
            <a:ext cx="4135136" cy="1057276"/>
          </a:xfrm>
          <a:prstGeom prst="rect">
            <a:avLst/>
          </a:prstGeom>
        </p:spPr>
        <p:txBody>
          <a:bodyPr>
            <a:spAutoFit/>
          </a:bodyPr>
          <a:lstStyle>
            <a:lvl1pPr marL="0" indent="0">
              <a:spcBef>
                <a:spcPts val="0"/>
              </a:spcBef>
              <a:buSzTx/>
              <a:buNone/>
              <a:defRPr sz="2000"/>
            </a:lvl1pPr>
          </a:lstStyle>
          <a:p>
            <a:r>
              <a:t>Anteposuerit litterarum formas humanitatis per seacula quarta decima et quinta decima. </a:t>
            </a:r>
          </a:p>
        </p:txBody>
      </p:sp>
      <p:sp>
        <p:nvSpPr>
          <p:cNvPr id="301" name="Anteposuerit litterarum formas humanitatis per seacula quarta decima et quinta decima."/>
          <p:cNvSpPr txBox="1">
            <a:spLocks noGrp="1"/>
          </p:cNvSpPr>
          <p:nvPr>
            <p:ph type="body" sz="quarter" idx="34"/>
          </p:nvPr>
        </p:nvSpPr>
        <p:spPr>
          <a:xfrm>
            <a:off x="15869259" y="8807407"/>
            <a:ext cx="4135136" cy="1057276"/>
          </a:xfrm>
          <a:prstGeom prst="rect">
            <a:avLst/>
          </a:prstGeom>
        </p:spPr>
        <p:txBody>
          <a:bodyPr>
            <a:spAutoFit/>
          </a:bodyPr>
          <a:lstStyle>
            <a:lvl1pPr marL="0" indent="0">
              <a:spcBef>
                <a:spcPts val="0"/>
              </a:spcBef>
              <a:buSzTx/>
              <a:buNone/>
              <a:defRPr sz="2000"/>
            </a:lvl1pPr>
          </a:lstStyle>
          <a:p>
            <a:r>
              <a:t>Anteposuerit litterarum formas humanitatis per seacula quarta decima et quinta decima. </a:t>
            </a:r>
          </a:p>
        </p:txBody>
      </p:sp>
      <p:sp>
        <p:nvSpPr>
          <p:cNvPr id="302" name="96%"/>
          <p:cNvSpPr txBox="1">
            <a:spLocks noGrp="1"/>
          </p:cNvSpPr>
          <p:nvPr>
            <p:ph type="body" sz="quarter" idx="35"/>
          </p:nvPr>
        </p:nvSpPr>
        <p:spPr>
          <a:xfrm>
            <a:off x="15817584" y="9875881"/>
            <a:ext cx="1578687" cy="993776"/>
          </a:xfrm>
          <a:prstGeom prst="rect">
            <a:avLst/>
          </a:prstGeom>
        </p:spPr>
        <p:txBody>
          <a:bodyPr wrap="none">
            <a:spAutoFit/>
          </a:bodyPr>
          <a:lstStyle>
            <a:lvl1pPr marL="0" indent="0" algn="ctr">
              <a:spcBef>
                <a:spcPts val="0"/>
              </a:spcBef>
              <a:buSzTx/>
              <a:buNone/>
              <a:defRPr sz="5600" i="1">
                <a:solidFill>
                  <a:srgbClr val="A0A0A0"/>
                </a:solidFill>
              </a:defRPr>
            </a:lvl1pPr>
          </a:lstStyle>
          <a:p>
            <a:r>
              <a:t>96%</a:t>
            </a:r>
          </a:p>
        </p:txBody>
      </p:sp>
      <p:sp>
        <p:nvSpPr>
          <p:cNvPr id="303" name="Molestie Feugiat"/>
          <p:cNvSpPr txBox="1">
            <a:spLocks noGrp="1"/>
          </p:cNvSpPr>
          <p:nvPr>
            <p:ph type="body" sz="quarter" idx="36"/>
          </p:nvPr>
        </p:nvSpPr>
        <p:spPr>
          <a:xfrm>
            <a:off x="4484611" y="2557684"/>
            <a:ext cx="4954057"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304"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37"/>
          </p:nvPr>
        </p:nvSpPr>
        <p:spPr>
          <a:xfrm>
            <a:off x="4482425" y="4937961"/>
            <a:ext cx="15419150" cy="14636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305" name="Volutpat tincidunt"/>
          <p:cNvSpPr txBox="1">
            <a:spLocks noGrp="1"/>
          </p:cNvSpPr>
          <p:nvPr>
            <p:ph type="body" sz="quarter" idx="38"/>
          </p:nvPr>
        </p:nvSpPr>
        <p:spPr>
          <a:xfrm>
            <a:off x="4819676" y="3944820"/>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306"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Large &amp; Chart">
    <p:spTree>
      <p:nvGrpSpPr>
        <p:cNvPr id="1" name=""/>
        <p:cNvGrpSpPr/>
        <p:nvPr/>
      </p:nvGrpSpPr>
      <p:grpSpPr>
        <a:xfrm>
          <a:off x="0" y="0"/>
          <a:ext cx="0" cy="0"/>
          <a:chOff x="0" y="0"/>
          <a:chExt cx="0" cy="0"/>
        </a:xfrm>
      </p:grpSpPr>
      <p:sp>
        <p:nvSpPr>
          <p:cNvPr id="313" name="Bild"/>
          <p:cNvSpPr>
            <a:spLocks noGrp="1"/>
          </p:cNvSpPr>
          <p:nvPr>
            <p:ph type="pic" idx="21"/>
          </p:nvPr>
        </p:nvSpPr>
        <p:spPr>
          <a:xfrm>
            <a:off x="2594854" y="1502699"/>
            <a:ext cx="17562766" cy="11703937"/>
          </a:xfrm>
          <a:prstGeom prst="rect">
            <a:avLst/>
          </a:prstGeom>
        </p:spPr>
        <p:txBody>
          <a:bodyPr lIns="91439" tIns="45719" rIns="91439" bIns="45719" anchor="t">
            <a:noAutofit/>
          </a:bodyPr>
          <a:lstStyle/>
          <a:p>
            <a:endParaRPr dirty="0"/>
          </a:p>
        </p:txBody>
      </p:sp>
      <p:sp>
        <p:nvSpPr>
          <p:cNvPr id="314" name="Linien"/>
          <p:cNvSpPr/>
          <p:nvPr/>
        </p:nvSpPr>
        <p:spPr>
          <a:xfrm flipV="1">
            <a:off x="3929062" y="7045010"/>
            <a:ext cx="1" cy="6293477"/>
          </a:xfrm>
          <a:prstGeom prst="line">
            <a:avLst/>
          </a:prstGeom>
          <a:ln w="25400">
            <a:solidFill>
              <a:srgbClr val="000000"/>
            </a:solidFill>
            <a:miter lim="400000"/>
          </a:ln>
        </p:spPr>
        <p:txBody>
          <a:bodyPr lIns="71437" tIns="71437" rIns="71437" bIns="71437" anchor="ctr"/>
          <a:lstStyle/>
          <a:p>
            <a:pPr>
              <a:defRPr sz="3200"/>
            </a:pPr>
            <a:endParaRPr dirty="0"/>
          </a:p>
        </p:txBody>
      </p:sp>
      <p:sp>
        <p:nvSpPr>
          <p:cNvPr id="315" name="07"/>
          <p:cNvSpPr txBox="1">
            <a:spLocks noGrp="1"/>
          </p:cNvSpPr>
          <p:nvPr>
            <p:ph type="body" sz="quarter" idx="22"/>
          </p:nvPr>
        </p:nvSpPr>
        <p:spPr>
          <a:xfrm>
            <a:off x="4788638" y="9161460"/>
            <a:ext cx="2679976" cy="2060576"/>
          </a:xfrm>
          <a:prstGeom prst="rect">
            <a:avLst/>
          </a:prstGeom>
        </p:spPr>
        <p:txBody>
          <a:bodyPr>
            <a:spAutoFit/>
          </a:bodyPr>
          <a:lstStyle>
            <a:lvl1pPr marL="0" indent="0" algn="ctr">
              <a:spcBef>
                <a:spcPts val="0"/>
              </a:spcBef>
              <a:buSzTx/>
              <a:buNone/>
              <a:defRPr sz="12600" i="1">
                <a:solidFill>
                  <a:srgbClr val="FFFFFF"/>
                </a:solidFill>
              </a:defRPr>
            </a:lvl1pPr>
          </a:lstStyle>
          <a:p>
            <a:r>
              <a:t>07</a:t>
            </a:r>
          </a:p>
        </p:txBody>
      </p:sp>
      <p:sp>
        <p:nvSpPr>
          <p:cNvPr id="316" name="Nam liber tempor cum soluta nobis eleifend option congue nihil imperdiet doming id quod mazim"/>
          <p:cNvSpPr txBox="1">
            <a:spLocks noGrp="1"/>
          </p:cNvSpPr>
          <p:nvPr>
            <p:ph type="body" sz="quarter" idx="23"/>
          </p:nvPr>
        </p:nvSpPr>
        <p:spPr>
          <a:xfrm>
            <a:off x="5276438" y="11042659"/>
            <a:ext cx="5763761" cy="701676"/>
          </a:xfrm>
          <a:prstGeom prst="rect">
            <a:avLst/>
          </a:prstGeom>
        </p:spPr>
        <p:txBody>
          <a:bodyPr>
            <a:spAutoFit/>
          </a:bodyPr>
          <a:lstStyle>
            <a:lvl1pPr marL="0" indent="0">
              <a:spcBef>
                <a:spcPts val="0"/>
              </a:spcBef>
              <a:buSzTx/>
              <a:buNone/>
              <a:defRPr sz="1800" i="1">
                <a:solidFill>
                  <a:srgbClr val="FFFFFF"/>
                </a:solidFill>
              </a:defRPr>
            </a:lvl1pPr>
          </a:lstStyle>
          <a:p>
            <a:r>
              <a:t>Nam liber tempor cum soluta nobis eleifend option congue nihil imperdiet doming id quod mazim</a:t>
            </a:r>
          </a:p>
        </p:txBody>
      </p:sp>
      <p:sp>
        <p:nvSpPr>
          <p:cNvPr id="317" name="Rechteck"/>
          <p:cNvSpPr>
            <a:spLocks noGrp="1"/>
          </p:cNvSpPr>
          <p:nvPr>
            <p:ph type="body" sz="quarter" idx="24"/>
          </p:nvPr>
        </p:nvSpPr>
        <p:spPr>
          <a:xfrm>
            <a:off x="12561093" y="3062976"/>
            <a:ext cx="6974180" cy="8583663"/>
          </a:xfrm>
          <a:prstGeom prst="rect">
            <a:avLst/>
          </a:prstGeom>
          <a:solidFill>
            <a:srgbClr val="666667">
              <a:alpha val="67000"/>
            </a:srgbClr>
          </a:solidFill>
        </p:spPr>
        <p:txBody>
          <a:bodyPr>
            <a:noAutofit/>
          </a:bodyPr>
          <a:lstStyle/>
          <a:p>
            <a:pPr marL="0" indent="0" algn="ctr">
              <a:spcBef>
                <a:spcPts val="0"/>
              </a:spcBef>
              <a:buSzTx/>
              <a:buNone/>
              <a:defRPr sz="3200">
                <a:solidFill>
                  <a:srgbClr val="FFFFFF"/>
                </a:solidFill>
              </a:defRPr>
            </a:pPr>
            <a:endParaRPr/>
          </a:p>
        </p:txBody>
      </p:sp>
      <p:graphicFrame>
        <p:nvGraphicFramePr>
          <p:cNvPr id="318" name="2D-Säulendiagramm"/>
          <p:cNvGraphicFramePr/>
          <p:nvPr/>
        </p:nvGraphicFramePr>
        <p:xfrm>
          <a:off x="13463385" y="7051793"/>
          <a:ext cx="5072017" cy="3883107"/>
        </p:xfrm>
        <a:graphic>
          <a:graphicData uri="http://schemas.openxmlformats.org/drawingml/2006/chart">
            <c:chart xmlns:c="http://schemas.openxmlformats.org/drawingml/2006/chart" xmlns:r="http://schemas.openxmlformats.org/officeDocument/2006/relationships" r:id="rId2"/>
          </a:graphicData>
        </a:graphic>
      </p:graphicFrame>
      <p:sp>
        <p:nvSpPr>
          <p:cNvPr id="319" name="Molestie Feugiat"/>
          <p:cNvSpPr txBox="1">
            <a:spLocks noGrp="1"/>
          </p:cNvSpPr>
          <p:nvPr>
            <p:ph type="body" sz="quarter" idx="25"/>
          </p:nvPr>
        </p:nvSpPr>
        <p:spPr>
          <a:xfrm>
            <a:off x="13231781" y="3768327"/>
            <a:ext cx="4954058" cy="904885"/>
          </a:xfrm>
          <a:prstGeom prst="rect">
            <a:avLst/>
          </a:prstGeom>
        </p:spPr>
        <p:txBody>
          <a:bodyPr wrap="none">
            <a:spAutoFit/>
          </a:bodyPr>
          <a:lstStyle/>
          <a:p>
            <a:pPr marL="0" indent="0">
              <a:spcBef>
                <a:spcPts val="0"/>
              </a:spcBef>
              <a:buSzTx/>
              <a:buNone/>
              <a:defRPr>
                <a:solidFill>
                  <a:srgbClr val="FFFFFF"/>
                </a:solidFill>
              </a:defRPr>
            </a:pPr>
            <a:r>
              <a:t>Molestie </a:t>
            </a:r>
            <a:r>
              <a:rPr b="1">
                <a:latin typeface="Helvetica"/>
                <a:ea typeface="Helvetica"/>
                <a:cs typeface="Helvetica"/>
                <a:sym typeface="Helvetica"/>
              </a:rPr>
              <a:t>Feugiat</a:t>
            </a:r>
          </a:p>
        </p:txBody>
      </p:sp>
      <p:sp>
        <p:nvSpPr>
          <p:cNvPr id="320" name="Volutpat tincidunt"/>
          <p:cNvSpPr txBox="1">
            <a:spLocks noGrp="1"/>
          </p:cNvSpPr>
          <p:nvPr>
            <p:ph type="body" sz="quarter" idx="26"/>
          </p:nvPr>
        </p:nvSpPr>
        <p:spPr>
          <a:xfrm>
            <a:off x="13503554" y="4797530"/>
            <a:ext cx="5089259" cy="498476"/>
          </a:xfrm>
          <a:prstGeom prst="rect">
            <a:avLst/>
          </a:prstGeom>
          <a:ln w="25400">
            <a:solidFill>
              <a:srgbClr val="FFFFFF"/>
            </a:solidFill>
          </a:ln>
        </p:spPr>
        <p:txBody>
          <a:bodyPr wrap="none">
            <a:spAutoFit/>
          </a:bodyPr>
          <a:lstStyle>
            <a:lvl1pPr marL="0" indent="0" algn="ctr">
              <a:spcBef>
                <a:spcPts val="0"/>
              </a:spcBef>
              <a:buSzTx/>
              <a:buNone/>
              <a:defRPr sz="2200" b="1" cap="all" spc="813">
                <a:solidFill>
                  <a:srgbClr val="FFFFFF"/>
                </a:solidFill>
                <a:latin typeface="Helvetica"/>
                <a:ea typeface="Helvetica"/>
                <a:cs typeface="Helvetica"/>
                <a:sym typeface="Helvetica"/>
              </a:defRPr>
            </a:lvl1pPr>
          </a:lstStyle>
          <a:p>
            <a:r>
              <a:t>Volutpat tincidunt</a:t>
            </a:r>
          </a:p>
        </p:txBody>
      </p:sp>
      <p:sp>
        <p:nvSpPr>
          <p:cNvPr id="321" name="Lorem ipsum dolor sit amet, consectetuer adipiscing elit, sed diam nonummy nibh euismod tincidunt ut laoreet dolore."/>
          <p:cNvSpPr txBox="1">
            <a:spLocks noGrp="1"/>
          </p:cNvSpPr>
          <p:nvPr>
            <p:ph type="body" sz="quarter" idx="27"/>
          </p:nvPr>
        </p:nvSpPr>
        <p:spPr>
          <a:xfrm>
            <a:off x="13302588" y="5636226"/>
            <a:ext cx="5491191" cy="1133476"/>
          </a:xfrm>
          <a:prstGeom prst="rect">
            <a:avLst/>
          </a:prstGeom>
        </p:spPr>
        <p:txBody>
          <a:bodyPr>
            <a:spAutoFit/>
          </a:bodyPr>
          <a:lstStyle>
            <a:lvl1pPr marL="0" indent="0">
              <a:spcBef>
                <a:spcPts val="0"/>
              </a:spcBef>
              <a:buSzTx/>
              <a:buNone/>
              <a:defRPr sz="2200">
                <a:solidFill>
                  <a:srgbClr val="FFFFFF"/>
                </a:solidFill>
              </a:defRPr>
            </a:lvl1pPr>
          </a:lstStyle>
          <a:p>
            <a:r>
              <a:t>Lorem ipsum dolor sit amet, consectetuer adipiscing elit, sed diam nonummy nibh euismod tincidunt ut laoreet dolore.</a:t>
            </a:r>
          </a:p>
        </p:txBody>
      </p:sp>
      <p:sp>
        <p:nvSpPr>
          <p:cNvPr id="322" name="#keynote"/>
          <p:cNvSpPr txBox="1"/>
          <p:nvPr/>
        </p:nvSpPr>
        <p:spPr>
          <a:xfrm>
            <a:off x="1157750" y="739774"/>
            <a:ext cx="1289381" cy="47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2200"/>
            </a:lvl1pPr>
          </a:lstStyle>
          <a:p>
            <a:r>
              <a:rPr dirty="0"/>
              <a:t>#keynote</a:t>
            </a:r>
          </a:p>
        </p:txBody>
      </p:sp>
      <p:sp>
        <p:nvSpPr>
          <p:cNvPr id="323" name="company logo"/>
          <p:cNvSpPr txBox="1"/>
          <p:nvPr/>
        </p:nvSpPr>
        <p:spPr>
          <a:xfrm>
            <a:off x="21331967" y="739772"/>
            <a:ext cx="1987421" cy="473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pPr>
            <a:r>
              <a:rPr dirty="0"/>
              <a:t>company </a:t>
            </a:r>
            <a:r>
              <a:rPr b="1" dirty="0">
                <a:latin typeface="Helvetica"/>
                <a:ea typeface="Helvetica"/>
                <a:cs typeface="Helvetica"/>
                <a:sym typeface="Helvetica"/>
              </a:rPr>
              <a:t>logo</a:t>
            </a:r>
          </a:p>
        </p:txBody>
      </p:sp>
      <p:sp>
        <p:nvSpPr>
          <p:cNvPr id="324"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World Map">
    <p:spTree>
      <p:nvGrpSpPr>
        <p:cNvPr id="1" name=""/>
        <p:cNvGrpSpPr/>
        <p:nvPr/>
      </p:nvGrpSpPr>
      <p:grpSpPr>
        <a:xfrm>
          <a:off x="0" y="0"/>
          <a:ext cx="0" cy="0"/>
          <a:chOff x="0" y="0"/>
          <a:chExt cx="0" cy="0"/>
        </a:xfrm>
      </p:grpSpPr>
      <p:sp>
        <p:nvSpPr>
          <p:cNvPr id="331" name="Form"/>
          <p:cNvSpPr>
            <a:spLocks noGrp="1"/>
          </p:cNvSpPr>
          <p:nvPr>
            <p:ph type="body" sz="quarter" idx="21"/>
          </p:nvPr>
        </p:nvSpPr>
        <p:spPr>
          <a:xfrm>
            <a:off x="8389195" y="8640474"/>
            <a:ext cx="2003582" cy="326671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1"/>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80"/>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BCC6D9"/>
          </a:solidFill>
        </p:spPr>
        <p:txBody>
          <a:bodyPr lIns="53578" tIns="53578" rIns="53578" bIns="53578">
            <a:noAutofit/>
          </a:bodyPr>
          <a:lstStyle/>
          <a:p>
            <a:pPr marL="0" indent="0" algn="ctr" defTabSz="642937">
              <a:lnSpc>
                <a:spcPct val="80000"/>
              </a:lnSpc>
              <a:spcBef>
                <a:spcPts val="4900"/>
              </a:spcBef>
              <a:buSzTx/>
              <a:buNone/>
              <a:defRPr sz="4200">
                <a:solidFill>
                  <a:srgbClr val="FE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332" name="Form"/>
          <p:cNvSpPr>
            <a:spLocks noGrp="1"/>
          </p:cNvSpPr>
          <p:nvPr>
            <p:ph type="body" sz="quarter" idx="22"/>
          </p:nvPr>
        </p:nvSpPr>
        <p:spPr>
          <a:xfrm>
            <a:off x="11170860" y="5583111"/>
            <a:ext cx="2228216" cy="2002507"/>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7"/>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7"/>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5"/>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09"/>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3" y="21101"/>
                  <a:pt x="19487" y="21094"/>
                </a:cubicBezTo>
                <a:cubicBezTo>
                  <a:pt x="19505" y="21064"/>
                  <a:pt x="19515" y="21012"/>
                  <a:pt x="19515" y="20976"/>
                </a:cubicBezTo>
                <a:cubicBezTo>
                  <a:pt x="19659" y="20995"/>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8"/>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1"/>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7"/>
                  <a:pt x="3449" y="17021"/>
                </a:cubicBezTo>
                <a:cubicBezTo>
                  <a:pt x="3530" y="17238"/>
                  <a:pt x="3616" y="17337"/>
                  <a:pt x="3535" y="17599"/>
                </a:cubicBezTo>
                <a:cubicBezTo>
                  <a:pt x="3600" y="17542"/>
                  <a:pt x="3710" y="17444"/>
                  <a:pt x="3784" y="17425"/>
                </a:cubicBezTo>
                <a:cubicBezTo>
                  <a:pt x="3784" y="17437"/>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8"/>
                  <a:pt x="5904" y="20197"/>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1"/>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0"/>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2"/>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6" y="18267"/>
                  <a:pt x="16258" y="18137"/>
                  <a:pt x="16617" y="18242"/>
                </a:cubicBezTo>
                <a:cubicBezTo>
                  <a:pt x="16734" y="18192"/>
                  <a:pt x="16850" y="18068"/>
                  <a:pt x="16906" y="17901"/>
                </a:cubicBezTo>
                <a:cubicBezTo>
                  <a:pt x="16903" y="17828"/>
                  <a:pt x="16902" y="17624"/>
                  <a:pt x="16866" y="17758"/>
                </a:cubicBezTo>
                <a:cubicBezTo>
                  <a:pt x="16932" y="17767"/>
                  <a:pt x="16992" y="17749"/>
                  <a:pt x="17046" y="17705"/>
                </a:cubicBezTo>
                <a:lnTo>
                  <a:pt x="16983" y="17599"/>
                </a:lnTo>
                <a:cubicBezTo>
                  <a:pt x="17041" y="17535"/>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6"/>
                  <a:pt x="17971" y="15701"/>
                </a:cubicBezTo>
                <a:cubicBezTo>
                  <a:pt x="18120"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7"/>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BCC6D9"/>
          </a:solidFill>
        </p:spPr>
        <p:txBody>
          <a:bodyPr lIns="53578" tIns="53578" rIns="53578" bIns="53578">
            <a:noAutofit/>
          </a:bodyPr>
          <a:lstStyle/>
          <a:p>
            <a:pPr marL="0" indent="0" algn="ctr" defTabSz="642937">
              <a:lnSpc>
                <a:spcPct val="80000"/>
              </a:lnSpc>
              <a:spcBef>
                <a:spcPts val="4900"/>
              </a:spcBef>
              <a:buSzTx/>
              <a:buNone/>
              <a:defRPr sz="4200">
                <a:solidFill>
                  <a:srgbClr val="FE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333" name="Form"/>
          <p:cNvSpPr>
            <a:spLocks noGrp="1"/>
          </p:cNvSpPr>
          <p:nvPr>
            <p:ph type="body" sz="quarter" idx="23"/>
          </p:nvPr>
        </p:nvSpPr>
        <p:spPr>
          <a:xfrm>
            <a:off x="11097270" y="7455561"/>
            <a:ext cx="2937197" cy="3467139"/>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1"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5"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4"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5"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BCC6D9"/>
          </a:solidFill>
        </p:spPr>
        <p:txBody>
          <a:bodyPr lIns="53578" tIns="53578" rIns="53578" bIns="53578">
            <a:noAutofit/>
          </a:bodyPr>
          <a:lstStyle/>
          <a:p>
            <a:pPr marL="0" indent="0" algn="ctr" defTabSz="642937">
              <a:lnSpc>
                <a:spcPct val="80000"/>
              </a:lnSpc>
              <a:spcBef>
                <a:spcPts val="4900"/>
              </a:spcBef>
              <a:buSzTx/>
              <a:buNone/>
              <a:defRPr sz="4200">
                <a:solidFill>
                  <a:srgbClr val="FE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334" name="Form"/>
          <p:cNvSpPr>
            <a:spLocks noGrp="1"/>
          </p:cNvSpPr>
          <p:nvPr>
            <p:ph type="body" sz="quarter" idx="24"/>
          </p:nvPr>
        </p:nvSpPr>
        <p:spPr>
          <a:xfrm>
            <a:off x="6004906" y="5509970"/>
            <a:ext cx="5693802" cy="3388130"/>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59"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59"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09"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49"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5"/>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79"/>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5"/>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7"/>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5"/>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BCC6D9"/>
          </a:solidFill>
        </p:spPr>
        <p:txBody>
          <a:bodyPr lIns="53578" tIns="53578" rIns="53578" bIns="53578">
            <a:noAutofit/>
          </a:bodyPr>
          <a:lstStyle/>
          <a:p>
            <a:pPr marL="0" indent="0" algn="ctr" defTabSz="642937">
              <a:lnSpc>
                <a:spcPct val="80000"/>
              </a:lnSpc>
              <a:spcBef>
                <a:spcPts val="4900"/>
              </a:spcBef>
              <a:buSzTx/>
              <a:buNone/>
              <a:defRPr sz="4200">
                <a:solidFill>
                  <a:srgbClr val="FE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335" name="Form"/>
          <p:cNvSpPr>
            <a:spLocks noGrp="1"/>
          </p:cNvSpPr>
          <p:nvPr>
            <p:ph type="body" sz="quarter" idx="25"/>
          </p:nvPr>
        </p:nvSpPr>
        <p:spPr>
          <a:xfrm>
            <a:off x="16528147" y="9357285"/>
            <a:ext cx="1850948" cy="1978251"/>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1"/>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6"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9"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BCC6D9"/>
          </a:solidFill>
        </p:spPr>
        <p:txBody>
          <a:bodyPr lIns="53578" tIns="53578" rIns="53578" bIns="53578">
            <a:noAutofit/>
          </a:bodyPr>
          <a:lstStyle/>
          <a:p>
            <a:pPr marL="0" indent="0" algn="ctr" defTabSz="642937">
              <a:lnSpc>
                <a:spcPct val="80000"/>
              </a:lnSpc>
              <a:spcBef>
                <a:spcPts val="4900"/>
              </a:spcBef>
              <a:buSzTx/>
              <a:buNone/>
              <a:defRPr sz="4200">
                <a:solidFill>
                  <a:srgbClr val="FE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336" name="Form"/>
          <p:cNvSpPr>
            <a:spLocks noGrp="1"/>
          </p:cNvSpPr>
          <p:nvPr>
            <p:ph type="body" sz="quarter" idx="26"/>
          </p:nvPr>
        </p:nvSpPr>
        <p:spPr>
          <a:xfrm>
            <a:off x="12833982" y="5583111"/>
            <a:ext cx="5229708" cy="4131360"/>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1"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800" y="20857"/>
                </a:cubicBezTo>
                <a:lnTo>
                  <a:pt x="20771" y="20809"/>
                </a:lnTo>
                <a:cubicBezTo>
                  <a:pt x="20895" y="20557"/>
                  <a:pt x="20831" y="20091"/>
                  <a:pt x="20845" y="19801"/>
                </a:cubicBezTo>
                <a:close/>
                <a:moveTo>
                  <a:pt x="21483"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4"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1"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8"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89"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3"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1"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BCC6D9"/>
          </a:solidFill>
        </p:spPr>
        <p:txBody>
          <a:bodyPr lIns="53578" tIns="53578" rIns="53578" bIns="53578">
            <a:noAutofit/>
          </a:bodyPr>
          <a:lstStyle/>
          <a:p>
            <a:pPr marL="0" indent="0" algn="ctr" defTabSz="642937">
              <a:lnSpc>
                <a:spcPct val="80000"/>
              </a:lnSpc>
              <a:spcBef>
                <a:spcPts val="4900"/>
              </a:spcBef>
              <a:buSzTx/>
              <a:buNone/>
              <a:defRPr sz="4200">
                <a:solidFill>
                  <a:srgbClr val="FE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337" name="Textblase"/>
          <p:cNvSpPr>
            <a:spLocks noGrp="1"/>
          </p:cNvSpPr>
          <p:nvPr>
            <p:ph type="body" sz="quarter" idx="27"/>
          </p:nvPr>
        </p:nvSpPr>
        <p:spPr>
          <a:xfrm rot="16200000">
            <a:off x="7677595" y="6062603"/>
            <a:ext cx="659211"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38" name="84%"/>
          <p:cNvSpPr>
            <a:spLocks noGrp="1"/>
          </p:cNvSpPr>
          <p:nvPr>
            <p:ph type="body" sz="quarter" idx="28"/>
          </p:nvPr>
        </p:nvSpPr>
        <p:spPr>
          <a:xfrm>
            <a:off x="7552487" y="6320193"/>
            <a:ext cx="909137"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39" name="Textblase"/>
          <p:cNvSpPr>
            <a:spLocks noGrp="1"/>
          </p:cNvSpPr>
          <p:nvPr>
            <p:ph type="body" sz="quarter" idx="29"/>
          </p:nvPr>
        </p:nvSpPr>
        <p:spPr>
          <a:xfrm rot="16200000">
            <a:off x="12562331" y="6005048"/>
            <a:ext cx="659211"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40" name="84%"/>
          <p:cNvSpPr>
            <a:spLocks noGrp="1"/>
          </p:cNvSpPr>
          <p:nvPr>
            <p:ph type="body" sz="quarter" idx="30"/>
          </p:nvPr>
        </p:nvSpPr>
        <p:spPr>
          <a:xfrm>
            <a:off x="12437223" y="6262637"/>
            <a:ext cx="909137"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41" name="Textblase"/>
          <p:cNvSpPr>
            <a:spLocks noGrp="1"/>
          </p:cNvSpPr>
          <p:nvPr>
            <p:ph type="body" sz="quarter" idx="31"/>
          </p:nvPr>
        </p:nvSpPr>
        <p:spPr>
          <a:xfrm rot="16200000">
            <a:off x="13890636" y="5555137"/>
            <a:ext cx="659211" cy="1043386"/>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42" name="84%"/>
          <p:cNvSpPr>
            <a:spLocks noGrp="1"/>
          </p:cNvSpPr>
          <p:nvPr>
            <p:ph type="body" sz="quarter" idx="32"/>
          </p:nvPr>
        </p:nvSpPr>
        <p:spPr>
          <a:xfrm>
            <a:off x="13765528" y="5812728"/>
            <a:ext cx="909137"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43" name="Textblase"/>
          <p:cNvSpPr>
            <a:spLocks noGrp="1"/>
          </p:cNvSpPr>
          <p:nvPr>
            <p:ph type="body" sz="quarter" idx="33"/>
          </p:nvPr>
        </p:nvSpPr>
        <p:spPr>
          <a:xfrm rot="16200000">
            <a:off x="13890636" y="6409293"/>
            <a:ext cx="659211" cy="1043386"/>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44" name="84%"/>
          <p:cNvSpPr>
            <a:spLocks noGrp="1"/>
          </p:cNvSpPr>
          <p:nvPr>
            <p:ph type="body" sz="quarter" idx="34"/>
          </p:nvPr>
        </p:nvSpPr>
        <p:spPr>
          <a:xfrm>
            <a:off x="13765528" y="6666884"/>
            <a:ext cx="909137"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45" name="Textblase"/>
          <p:cNvSpPr>
            <a:spLocks noGrp="1"/>
          </p:cNvSpPr>
          <p:nvPr>
            <p:ph type="body" sz="quarter" idx="35"/>
          </p:nvPr>
        </p:nvSpPr>
        <p:spPr>
          <a:xfrm rot="16200000">
            <a:off x="11405421" y="6416428"/>
            <a:ext cx="659210"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46" name="84%"/>
          <p:cNvSpPr>
            <a:spLocks noGrp="1"/>
          </p:cNvSpPr>
          <p:nvPr>
            <p:ph type="body" sz="quarter" idx="36"/>
          </p:nvPr>
        </p:nvSpPr>
        <p:spPr>
          <a:xfrm>
            <a:off x="11280313" y="6674018"/>
            <a:ext cx="909136"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47" name="Textblase"/>
          <p:cNvSpPr>
            <a:spLocks noGrp="1"/>
          </p:cNvSpPr>
          <p:nvPr>
            <p:ph type="body" sz="quarter" idx="37"/>
          </p:nvPr>
        </p:nvSpPr>
        <p:spPr>
          <a:xfrm rot="16200000">
            <a:off x="11662511" y="7487642"/>
            <a:ext cx="659210"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48" name="84%"/>
          <p:cNvSpPr>
            <a:spLocks noGrp="1"/>
          </p:cNvSpPr>
          <p:nvPr>
            <p:ph type="body" sz="quarter" idx="38"/>
          </p:nvPr>
        </p:nvSpPr>
        <p:spPr>
          <a:xfrm>
            <a:off x="11537404" y="7745232"/>
            <a:ext cx="909136"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49" name="Textblase"/>
          <p:cNvSpPr>
            <a:spLocks noGrp="1"/>
          </p:cNvSpPr>
          <p:nvPr>
            <p:ph type="body" sz="quarter" idx="39"/>
          </p:nvPr>
        </p:nvSpPr>
        <p:spPr>
          <a:xfrm rot="16200000">
            <a:off x="8522179" y="8454127"/>
            <a:ext cx="659211"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50" name="84%"/>
          <p:cNvSpPr>
            <a:spLocks noGrp="1"/>
          </p:cNvSpPr>
          <p:nvPr>
            <p:ph type="body" sz="quarter" idx="40"/>
          </p:nvPr>
        </p:nvSpPr>
        <p:spPr>
          <a:xfrm>
            <a:off x="8397072" y="8711717"/>
            <a:ext cx="909137" cy="413232"/>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51" name="Textblase"/>
          <p:cNvSpPr>
            <a:spLocks noGrp="1"/>
          </p:cNvSpPr>
          <p:nvPr>
            <p:ph type="body" sz="quarter" idx="41"/>
          </p:nvPr>
        </p:nvSpPr>
        <p:spPr>
          <a:xfrm rot="16200000">
            <a:off x="7172450" y="6933003"/>
            <a:ext cx="659211"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52" name="84%"/>
          <p:cNvSpPr>
            <a:spLocks noGrp="1"/>
          </p:cNvSpPr>
          <p:nvPr>
            <p:ph type="body" sz="quarter" idx="42"/>
          </p:nvPr>
        </p:nvSpPr>
        <p:spPr>
          <a:xfrm>
            <a:off x="7047342" y="7190593"/>
            <a:ext cx="909137"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53" name="Textblase"/>
          <p:cNvSpPr>
            <a:spLocks noGrp="1"/>
          </p:cNvSpPr>
          <p:nvPr>
            <p:ph type="body" sz="quarter" idx="43"/>
          </p:nvPr>
        </p:nvSpPr>
        <p:spPr>
          <a:xfrm rot="16200000">
            <a:off x="10364668" y="5154788"/>
            <a:ext cx="659210"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54" name="84%"/>
          <p:cNvSpPr>
            <a:spLocks noGrp="1"/>
          </p:cNvSpPr>
          <p:nvPr>
            <p:ph type="body" sz="quarter" idx="44"/>
          </p:nvPr>
        </p:nvSpPr>
        <p:spPr>
          <a:xfrm>
            <a:off x="10239560" y="5412378"/>
            <a:ext cx="909136"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55" name="Textblase"/>
          <p:cNvSpPr>
            <a:spLocks noGrp="1"/>
          </p:cNvSpPr>
          <p:nvPr>
            <p:ph type="body" sz="quarter" idx="45"/>
          </p:nvPr>
        </p:nvSpPr>
        <p:spPr>
          <a:xfrm rot="16200000">
            <a:off x="9529120" y="9203976"/>
            <a:ext cx="659211" cy="1043386"/>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56" name="84%"/>
          <p:cNvSpPr>
            <a:spLocks noGrp="1"/>
          </p:cNvSpPr>
          <p:nvPr>
            <p:ph type="body" sz="quarter" idx="46"/>
          </p:nvPr>
        </p:nvSpPr>
        <p:spPr>
          <a:xfrm>
            <a:off x="9404012" y="9461566"/>
            <a:ext cx="909137"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57" name="Textblase"/>
          <p:cNvSpPr>
            <a:spLocks noGrp="1"/>
          </p:cNvSpPr>
          <p:nvPr>
            <p:ph type="body" sz="quarter" idx="47"/>
          </p:nvPr>
        </p:nvSpPr>
        <p:spPr>
          <a:xfrm rot="16200000">
            <a:off x="17300033" y="9752070"/>
            <a:ext cx="659210"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FFCCC8"/>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58" name="84%"/>
          <p:cNvSpPr>
            <a:spLocks noGrp="1"/>
          </p:cNvSpPr>
          <p:nvPr>
            <p:ph type="body" sz="quarter" idx="48"/>
          </p:nvPr>
        </p:nvSpPr>
        <p:spPr>
          <a:xfrm>
            <a:off x="17174925" y="10009661"/>
            <a:ext cx="909136" cy="413232"/>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59" name="Molestie Feugiat"/>
          <p:cNvSpPr txBox="1">
            <a:spLocks noGrp="1"/>
          </p:cNvSpPr>
          <p:nvPr>
            <p:ph type="body" sz="quarter" idx="49"/>
          </p:nvPr>
        </p:nvSpPr>
        <p:spPr>
          <a:xfrm>
            <a:off x="4485915" y="2678490"/>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360" name="Volutpat tincidunt"/>
          <p:cNvSpPr txBox="1">
            <a:spLocks noGrp="1"/>
          </p:cNvSpPr>
          <p:nvPr>
            <p:ph type="body" sz="quarter" idx="50"/>
          </p:nvPr>
        </p:nvSpPr>
        <p:spPr>
          <a:xfrm>
            <a:off x="4797168" y="3773922"/>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361"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51"/>
          </p:nvPr>
        </p:nvSpPr>
        <p:spPr>
          <a:xfrm>
            <a:off x="10794363" y="2925460"/>
            <a:ext cx="9103722" cy="14636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a:t>
            </a:r>
          </a:p>
        </p:txBody>
      </p:sp>
      <p:sp>
        <p:nvSpPr>
          <p:cNvPr id="362"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inental">
    <p:spTree>
      <p:nvGrpSpPr>
        <p:cNvPr id="1" name=""/>
        <p:cNvGrpSpPr/>
        <p:nvPr/>
      </p:nvGrpSpPr>
      <p:grpSpPr>
        <a:xfrm>
          <a:off x="0" y="0"/>
          <a:ext cx="0" cy="0"/>
          <a:chOff x="0" y="0"/>
          <a:chExt cx="0" cy="0"/>
        </a:xfrm>
      </p:grpSpPr>
      <p:sp>
        <p:nvSpPr>
          <p:cNvPr id="369" name="Form"/>
          <p:cNvSpPr>
            <a:spLocks noGrp="1"/>
          </p:cNvSpPr>
          <p:nvPr>
            <p:ph type="body" sz="quarter" idx="21"/>
          </p:nvPr>
        </p:nvSpPr>
        <p:spPr>
          <a:xfrm>
            <a:off x="12976291" y="5215910"/>
            <a:ext cx="7210339" cy="6479962"/>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7"/>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7"/>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5"/>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09"/>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3" y="21101"/>
                  <a:pt x="19487" y="21094"/>
                </a:cubicBezTo>
                <a:cubicBezTo>
                  <a:pt x="19505" y="21064"/>
                  <a:pt x="19515" y="21012"/>
                  <a:pt x="19515" y="20976"/>
                </a:cubicBezTo>
                <a:cubicBezTo>
                  <a:pt x="19659" y="20995"/>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8"/>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1"/>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7"/>
                  <a:pt x="3449" y="17021"/>
                </a:cubicBezTo>
                <a:cubicBezTo>
                  <a:pt x="3530" y="17238"/>
                  <a:pt x="3616" y="17337"/>
                  <a:pt x="3535" y="17599"/>
                </a:cubicBezTo>
                <a:cubicBezTo>
                  <a:pt x="3600" y="17542"/>
                  <a:pt x="3710" y="17444"/>
                  <a:pt x="3784" y="17425"/>
                </a:cubicBezTo>
                <a:cubicBezTo>
                  <a:pt x="3784" y="17437"/>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8"/>
                  <a:pt x="5904" y="20197"/>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1"/>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0"/>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2"/>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6" y="18267"/>
                  <a:pt x="16258" y="18137"/>
                  <a:pt x="16617" y="18242"/>
                </a:cubicBezTo>
                <a:cubicBezTo>
                  <a:pt x="16734" y="18192"/>
                  <a:pt x="16850" y="18068"/>
                  <a:pt x="16906" y="17901"/>
                </a:cubicBezTo>
                <a:cubicBezTo>
                  <a:pt x="16903" y="17828"/>
                  <a:pt x="16902" y="17624"/>
                  <a:pt x="16866" y="17758"/>
                </a:cubicBezTo>
                <a:cubicBezTo>
                  <a:pt x="16932" y="17767"/>
                  <a:pt x="16992" y="17749"/>
                  <a:pt x="17046" y="17705"/>
                </a:cubicBezTo>
                <a:lnTo>
                  <a:pt x="16983" y="17599"/>
                </a:lnTo>
                <a:cubicBezTo>
                  <a:pt x="17041" y="17535"/>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6"/>
                  <a:pt x="17971" y="15701"/>
                </a:cubicBezTo>
                <a:cubicBezTo>
                  <a:pt x="18120"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7"/>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E1E1E1"/>
          </a:solidFill>
        </p:spPr>
        <p:txBody>
          <a:bodyPr lIns="53578" tIns="53578" rIns="53578" bIns="53578">
            <a:noAutofit/>
          </a:bodyPr>
          <a:lstStyle/>
          <a:p>
            <a:pPr marL="0" indent="0" algn="ctr" defTabSz="642937">
              <a:lnSpc>
                <a:spcPct val="80000"/>
              </a:lnSpc>
              <a:spcBef>
                <a:spcPts val="4900"/>
              </a:spcBef>
              <a:buSzTx/>
              <a:buNone/>
              <a:defRPr sz="4200">
                <a:solidFill>
                  <a:srgbClr val="FE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graphicFrame>
        <p:nvGraphicFramePr>
          <p:cNvPr id="370" name="2D-Kreisdiagramm"/>
          <p:cNvGraphicFramePr/>
          <p:nvPr/>
        </p:nvGraphicFramePr>
        <p:xfrm>
          <a:off x="12536275" y="2976322"/>
          <a:ext cx="3811192" cy="3811192"/>
        </p:xfrm>
        <a:graphic>
          <a:graphicData uri="http://schemas.openxmlformats.org/drawingml/2006/chart">
            <c:chart xmlns:c="http://schemas.openxmlformats.org/drawingml/2006/chart" xmlns:r="http://schemas.openxmlformats.org/officeDocument/2006/relationships" r:id="rId2"/>
          </a:graphicData>
        </a:graphic>
      </p:graphicFrame>
      <p:sp>
        <p:nvSpPr>
          <p:cNvPr id="371" name="Kreis"/>
          <p:cNvSpPr>
            <a:spLocks noGrp="1"/>
          </p:cNvSpPr>
          <p:nvPr>
            <p:ph type="body" sz="quarter" idx="22"/>
          </p:nvPr>
        </p:nvSpPr>
        <p:spPr>
          <a:xfrm>
            <a:off x="12814166" y="3254213"/>
            <a:ext cx="3255412" cy="3255411"/>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sp>
        <p:nvSpPr>
          <p:cNvPr id="372" name="20%"/>
          <p:cNvSpPr txBox="1">
            <a:spLocks noGrp="1"/>
          </p:cNvSpPr>
          <p:nvPr>
            <p:ph type="body" sz="quarter" idx="23"/>
          </p:nvPr>
        </p:nvSpPr>
        <p:spPr>
          <a:xfrm>
            <a:off x="13101883" y="3856983"/>
            <a:ext cx="2679977" cy="1235076"/>
          </a:xfrm>
          <a:prstGeom prst="rect">
            <a:avLst/>
          </a:prstGeom>
        </p:spPr>
        <p:txBody>
          <a:bodyPr>
            <a:spAutoFit/>
          </a:bodyPr>
          <a:lstStyle>
            <a:lvl1pPr marL="0" indent="0" algn="ctr">
              <a:spcBef>
                <a:spcPts val="0"/>
              </a:spcBef>
              <a:buSzTx/>
              <a:buNone/>
              <a:defRPr sz="7200" i="1">
                <a:solidFill>
                  <a:srgbClr val="BCC6D9"/>
                </a:solidFill>
              </a:defRPr>
            </a:lvl1pPr>
          </a:lstStyle>
          <a:p>
            <a:r>
              <a:t>20%</a:t>
            </a:r>
          </a:p>
        </p:txBody>
      </p:sp>
      <p:sp>
        <p:nvSpPr>
          <p:cNvPr id="373" name="Nam liber tempor cum soluta nobis eleifend option congue nihil"/>
          <p:cNvSpPr txBox="1">
            <a:spLocks noGrp="1"/>
          </p:cNvSpPr>
          <p:nvPr>
            <p:ph type="body" sz="quarter" idx="24"/>
          </p:nvPr>
        </p:nvSpPr>
        <p:spPr>
          <a:xfrm>
            <a:off x="13279003" y="4980944"/>
            <a:ext cx="2325738" cy="866776"/>
          </a:xfrm>
          <a:prstGeom prst="rect">
            <a:avLst/>
          </a:prstGeom>
        </p:spPr>
        <p:txBody>
          <a:bodyPr>
            <a:spAutoFit/>
          </a:bodyPr>
          <a:lstStyle>
            <a:lvl1pPr marL="0" indent="0" algn="ctr">
              <a:spcBef>
                <a:spcPts val="0"/>
              </a:spcBef>
              <a:buSzTx/>
              <a:buNone/>
              <a:defRPr sz="1600" i="1"/>
            </a:lvl1pPr>
          </a:lstStyle>
          <a:p>
            <a:r>
              <a:t>Nam liber tempor cum soluta nobis eleifend option congue nihil</a:t>
            </a:r>
          </a:p>
        </p:txBody>
      </p:sp>
      <p:sp>
        <p:nvSpPr>
          <p:cNvPr id="374" name="Molestie Feugiat"/>
          <p:cNvSpPr txBox="1">
            <a:spLocks noGrp="1"/>
          </p:cNvSpPr>
          <p:nvPr>
            <p:ph type="body" sz="quarter" idx="25"/>
          </p:nvPr>
        </p:nvSpPr>
        <p:spPr>
          <a:xfrm>
            <a:off x="5107776" y="2819546"/>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375"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6"/>
          </p:nvPr>
        </p:nvSpPr>
        <p:spPr>
          <a:xfrm>
            <a:off x="5105591" y="5058273"/>
            <a:ext cx="5763761" cy="37750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376" name="Volutpat tincidunt"/>
          <p:cNvSpPr txBox="1">
            <a:spLocks noGrp="1"/>
          </p:cNvSpPr>
          <p:nvPr>
            <p:ph type="body" sz="quarter" idx="27"/>
          </p:nvPr>
        </p:nvSpPr>
        <p:spPr>
          <a:xfrm>
            <a:off x="5407123" y="4206681"/>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377" name="08"/>
          <p:cNvSpPr txBox="1">
            <a:spLocks noGrp="1"/>
          </p:cNvSpPr>
          <p:nvPr>
            <p:ph type="body" sz="quarter" idx="28"/>
          </p:nvPr>
        </p:nvSpPr>
        <p:spPr>
          <a:xfrm>
            <a:off x="4593979" y="9346008"/>
            <a:ext cx="2679977" cy="2060576"/>
          </a:xfrm>
          <a:prstGeom prst="rect">
            <a:avLst/>
          </a:prstGeom>
        </p:spPr>
        <p:txBody>
          <a:bodyPr>
            <a:spAutoFit/>
          </a:bodyPr>
          <a:lstStyle>
            <a:lvl1pPr marL="0" indent="0" algn="ctr">
              <a:spcBef>
                <a:spcPts val="0"/>
              </a:spcBef>
              <a:buSzTx/>
              <a:buNone/>
              <a:defRPr sz="12600" i="1">
                <a:solidFill>
                  <a:srgbClr val="E3E3E3"/>
                </a:solidFill>
              </a:defRPr>
            </a:lvl1pPr>
          </a:lstStyle>
          <a:p>
            <a:r>
              <a:t>08</a:t>
            </a:r>
          </a:p>
        </p:txBody>
      </p:sp>
      <p:sp>
        <p:nvSpPr>
          <p:cNvPr id="378" name="Nam liber tempor cum soluta nobis eleifend option congue nihil imperdiet doming id quod mazim"/>
          <p:cNvSpPr txBox="1">
            <a:spLocks noGrp="1"/>
          </p:cNvSpPr>
          <p:nvPr>
            <p:ph type="body" sz="quarter" idx="29"/>
          </p:nvPr>
        </p:nvSpPr>
        <p:spPr>
          <a:xfrm>
            <a:off x="5105591" y="11251018"/>
            <a:ext cx="5763761" cy="701676"/>
          </a:xfrm>
          <a:prstGeom prst="rect">
            <a:avLst/>
          </a:prstGeom>
        </p:spPr>
        <p:txBody>
          <a:bodyPr>
            <a:spAutoFit/>
          </a:bodyPr>
          <a:lstStyle>
            <a:lvl1pPr marL="0" indent="0">
              <a:spcBef>
                <a:spcPts val="0"/>
              </a:spcBef>
              <a:buSzTx/>
              <a:buNone/>
              <a:defRPr sz="1800" i="1">
                <a:solidFill>
                  <a:srgbClr val="A0A0A0"/>
                </a:solidFill>
              </a:defRPr>
            </a:lvl1pPr>
          </a:lstStyle>
          <a:p>
            <a:r>
              <a:t>Nam liber tempor cum soluta nobis eleifend option congue nihil imperdiet doming id quod mazim</a:t>
            </a:r>
          </a:p>
        </p:txBody>
      </p:sp>
      <p:sp>
        <p:nvSpPr>
          <p:cNvPr id="379" name="Textblase"/>
          <p:cNvSpPr>
            <a:spLocks noGrp="1"/>
          </p:cNvSpPr>
          <p:nvPr>
            <p:ph type="body" sz="quarter" idx="30"/>
          </p:nvPr>
        </p:nvSpPr>
        <p:spPr>
          <a:xfrm rot="16200000">
            <a:off x="17039081" y="6624173"/>
            <a:ext cx="659211"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BCC6D9"/>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80" name="84%"/>
          <p:cNvSpPr>
            <a:spLocks noGrp="1"/>
          </p:cNvSpPr>
          <p:nvPr>
            <p:ph type="body" sz="quarter" idx="31"/>
          </p:nvPr>
        </p:nvSpPr>
        <p:spPr>
          <a:xfrm>
            <a:off x="16913973" y="6881762"/>
            <a:ext cx="909137"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81" name="Textblase"/>
          <p:cNvSpPr>
            <a:spLocks noGrp="1"/>
          </p:cNvSpPr>
          <p:nvPr>
            <p:ph type="body" sz="quarter" idx="32"/>
          </p:nvPr>
        </p:nvSpPr>
        <p:spPr>
          <a:xfrm rot="16200000">
            <a:off x="15953608" y="8654803"/>
            <a:ext cx="659210" cy="1043385"/>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lnTo>
                  <a:pt x="3550" y="8520"/>
                </a:lnTo>
                <a:lnTo>
                  <a:pt x="0" y="10656"/>
                </a:lnTo>
                <a:lnTo>
                  <a:pt x="3550" y="12784"/>
                </a:lnTo>
                <a:lnTo>
                  <a:pt x="3550" y="21600"/>
                </a:lnTo>
                <a:lnTo>
                  <a:pt x="21600" y="21600"/>
                </a:lnTo>
                <a:lnTo>
                  <a:pt x="21600" y="0"/>
                </a:lnTo>
                <a:lnTo>
                  <a:pt x="3550" y="0"/>
                </a:lnTo>
                <a:close/>
              </a:path>
            </a:pathLst>
          </a:custGeom>
          <a:solidFill>
            <a:srgbClr val="BCC6D9"/>
          </a:solidFill>
        </p:spPr>
        <p:txBody>
          <a:bodyPr lIns="0" tIns="0" rIns="0" bIns="0" anchor="t">
            <a:noAutofit/>
          </a:bodyPr>
          <a:lstStyle/>
          <a:p>
            <a:pPr marL="0" indent="0" algn="ctr">
              <a:lnSpc>
                <a:spcPct val="80000"/>
              </a:lnSpc>
              <a:spcBef>
                <a:spcPts val="4200"/>
              </a:spcBef>
              <a:buSzTx/>
              <a:buNone/>
              <a:defRPr sz="3400" spc="0">
                <a:solidFill>
                  <a:srgbClr val="FFFFFF"/>
                </a:solidFill>
                <a:latin typeface="Avenir Next Condensed Regular"/>
                <a:ea typeface="Avenir Next Condensed Regular"/>
                <a:cs typeface="Avenir Next Condensed Regular"/>
                <a:sym typeface="Avenir Next Condensed Regular"/>
              </a:defRPr>
            </a:pPr>
            <a:endParaRPr/>
          </a:p>
        </p:txBody>
      </p:sp>
      <p:sp>
        <p:nvSpPr>
          <p:cNvPr id="382" name="84%"/>
          <p:cNvSpPr>
            <a:spLocks noGrp="1"/>
          </p:cNvSpPr>
          <p:nvPr>
            <p:ph type="body" sz="quarter" idx="33"/>
          </p:nvPr>
        </p:nvSpPr>
        <p:spPr>
          <a:xfrm>
            <a:off x="15828500" y="8912393"/>
            <a:ext cx="909136" cy="413233"/>
          </a:xfrm>
          <a:prstGeom prst="rect">
            <a:avLst/>
          </a:prstGeom>
        </p:spPr>
        <p:txBody>
          <a:bodyPr lIns="0" tIns="0" rIns="0" bIns="0">
            <a:noAutofit/>
          </a:bodyPr>
          <a:lstStyle>
            <a:lvl1pPr marL="0" indent="0" algn="ctr">
              <a:lnSpc>
                <a:spcPct val="80000"/>
              </a:lnSpc>
              <a:spcBef>
                <a:spcPts val="4200"/>
              </a:spcBef>
              <a:buSzTx/>
              <a:buNone/>
              <a:defRPr sz="2400" spc="0">
                <a:solidFill>
                  <a:srgbClr val="FFFFFF"/>
                </a:solidFill>
                <a:latin typeface="Helvetica Neue"/>
                <a:ea typeface="Helvetica Neue"/>
                <a:cs typeface="Helvetica Neue"/>
                <a:sym typeface="Helvetica Neue"/>
              </a:defRPr>
            </a:lvl1pPr>
          </a:lstStyle>
          <a:p>
            <a:r>
              <a:t>84%</a:t>
            </a:r>
          </a:p>
        </p:txBody>
      </p:sp>
      <p:sp>
        <p:nvSpPr>
          <p:cNvPr id="383" name="#keynote"/>
          <p:cNvSpPr txBox="1"/>
          <p:nvPr/>
        </p:nvSpPr>
        <p:spPr>
          <a:xfrm>
            <a:off x="1157750" y="739774"/>
            <a:ext cx="1289381" cy="47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2200"/>
            </a:lvl1pPr>
          </a:lstStyle>
          <a:p>
            <a:r>
              <a:rPr dirty="0"/>
              <a:t>#keynote</a:t>
            </a:r>
          </a:p>
        </p:txBody>
      </p:sp>
      <p:sp>
        <p:nvSpPr>
          <p:cNvPr id="384" name="company logo"/>
          <p:cNvSpPr txBox="1"/>
          <p:nvPr/>
        </p:nvSpPr>
        <p:spPr>
          <a:xfrm>
            <a:off x="21331967" y="739772"/>
            <a:ext cx="1987421" cy="473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pPr>
            <a:r>
              <a:rPr dirty="0"/>
              <a:t>company </a:t>
            </a:r>
            <a:r>
              <a:rPr b="1" dirty="0">
                <a:latin typeface="Helvetica"/>
                <a:ea typeface="Helvetica"/>
                <a:cs typeface="Helvetica"/>
                <a:sym typeface="Helvetica"/>
              </a:rPr>
              <a:t>logo</a:t>
            </a:r>
          </a:p>
        </p:txBody>
      </p:sp>
      <p:sp>
        <p:nvSpPr>
          <p:cNvPr id="385"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act">
    <p:spTree>
      <p:nvGrpSpPr>
        <p:cNvPr id="1" name=""/>
        <p:cNvGrpSpPr/>
        <p:nvPr/>
      </p:nvGrpSpPr>
      <p:grpSpPr>
        <a:xfrm>
          <a:off x="0" y="0"/>
          <a:ext cx="0" cy="0"/>
          <a:chOff x="0" y="0"/>
          <a:chExt cx="0" cy="0"/>
        </a:xfrm>
      </p:grpSpPr>
      <p:sp>
        <p:nvSpPr>
          <p:cNvPr id="392" name="Bild"/>
          <p:cNvSpPr>
            <a:spLocks noGrp="1"/>
          </p:cNvSpPr>
          <p:nvPr>
            <p:ph type="pic" sz="quarter" idx="21"/>
          </p:nvPr>
        </p:nvSpPr>
        <p:spPr>
          <a:xfrm>
            <a:off x="8928055" y="1956706"/>
            <a:ext cx="6528070" cy="4350346"/>
          </a:xfrm>
          <a:prstGeom prst="rect">
            <a:avLst/>
          </a:prstGeom>
        </p:spPr>
        <p:txBody>
          <a:bodyPr lIns="91439" tIns="45719" rIns="91439" bIns="45719" anchor="t">
            <a:noAutofit/>
          </a:bodyPr>
          <a:lstStyle/>
          <a:p>
            <a:endParaRPr dirty="0"/>
          </a:p>
        </p:txBody>
      </p:sp>
      <p:sp>
        <p:nvSpPr>
          <p:cNvPr id="393" name="Thank You"/>
          <p:cNvSpPr txBox="1">
            <a:spLocks noGrp="1"/>
          </p:cNvSpPr>
          <p:nvPr>
            <p:ph type="body" sz="quarter" idx="22"/>
          </p:nvPr>
        </p:nvSpPr>
        <p:spPr>
          <a:xfrm>
            <a:off x="8547188" y="6838668"/>
            <a:ext cx="7289624" cy="1844676"/>
          </a:xfrm>
          <a:prstGeom prst="rect">
            <a:avLst/>
          </a:prstGeom>
        </p:spPr>
        <p:txBody>
          <a:bodyPr wrap="none">
            <a:spAutoFit/>
          </a:bodyPr>
          <a:lstStyle>
            <a:lvl1pPr marL="0" indent="0" algn="ctr">
              <a:spcBef>
                <a:spcPts val="0"/>
              </a:spcBef>
              <a:buSzTx/>
              <a:buNone/>
              <a:defRPr sz="9800" cap="all">
                <a:solidFill>
                  <a:srgbClr val="A0A0A0"/>
                </a:solidFill>
                <a:latin typeface="Avenir Next Regular"/>
                <a:ea typeface="Avenir Next Regular"/>
                <a:cs typeface="Avenir Next Regular"/>
                <a:sym typeface="Avenir Next Regular"/>
              </a:defRPr>
            </a:lvl1pPr>
          </a:lstStyle>
          <a:p>
            <a:r>
              <a:t>Thank You</a:t>
            </a:r>
          </a:p>
        </p:txBody>
      </p:sp>
      <p:sp>
        <p:nvSpPr>
          <p:cNvPr id="394" name="Graphicnode Theme"/>
          <p:cNvSpPr txBox="1">
            <a:spLocks noGrp="1"/>
          </p:cNvSpPr>
          <p:nvPr>
            <p:ph type="body" sz="quarter" idx="23"/>
          </p:nvPr>
        </p:nvSpPr>
        <p:spPr>
          <a:xfrm>
            <a:off x="9647218" y="8583331"/>
            <a:ext cx="5089564" cy="498476"/>
          </a:xfrm>
          <a:prstGeom prst="rect">
            <a:avLst/>
          </a:prstGeom>
          <a:ln w="25400">
            <a:solidFill>
              <a:srgbClr val="A0A0A0"/>
            </a:solidFill>
          </a:ln>
        </p:spPr>
        <p:txBody>
          <a:bodyPr wrap="none">
            <a:spAutoFit/>
          </a:bodyPr>
          <a:lstStyle>
            <a:lvl1pPr marL="0" indent="0" algn="ctr">
              <a:spcBef>
                <a:spcPts val="0"/>
              </a:spcBef>
              <a:buSzTx/>
              <a:buNone/>
              <a:defRPr sz="2200" b="1" cap="all" spc="813">
                <a:solidFill>
                  <a:srgbClr val="A0A0A0"/>
                </a:solidFill>
                <a:latin typeface="Helvetica"/>
                <a:ea typeface="Helvetica"/>
                <a:cs typeface="Helvetica"/>
                <a:sym typeface="Helvetica"/>
              </a:defRPr>
            </a:lvl1pPr>
          </a:lstStyle>
          <a:p>
            <a:r>
              <a:t>Graphicnode Theme</a:t>
            </a:r>
          </a:p>
        </p:txBody>
      </p:sp>
      <p:sp>
        <p:nvSpPr>
          <p:cNvPr id="395" name="Linien"/>
          <p:cNvSpPr/>
          <p:nvPr/>
        </p:nvSpPr>
        <p:spPr>
          <a:xfrm flipV="1">
            <a:off x="7858125" y="6433459"/>
            <a:ext cx="0" cy="5303415"/>
          </a:xfrm>
          <a:prstGeom prst="line">
            <a:avLst/>
          </a:prstGeom>
          <a:ln w="12700">
            <a:solidFill>
              <a:srgbClr val="A0A0A0"/>
            </a:solidFill>
            <a:miter lim="400000"/>
          </a:ln>
        </p:spPr>
        <p:txBody>
          <a:bodyPr lIns="71437" tIns="71437" rIns="71437" bIns="71437" anchor="ctr"/>
          <a:lstStyle/>
          <a:p>
            <a:pPr>
              <a:defRPr sz="3200"/>
            </a:pPr>
            <a:endParaRPr dirty="0"/>
          </a:p>
        </p:txBody>
      </p:sp>
      <p:sp>
        <p:nvSpPr>
          <p:cNvPr id="396" name="Linien"/>
          <p:cNvSpPr/>
          <p:nvPr/>
        </p:nvSpPr>
        <p:spPr>
          <a:xfrm flipV="1">
            <a:off x="16525875" y="6433459"/>
            <a:ext cx="1" cy="5303415"/>
          </a:xfrm>
          <a:prstGeom prst="line">
            <a:avLst/>
          </a:prstGeom>
          <a:ln w="12700">
            <a:solidFill>
              <a:srgbClr val="A0A0A0"/>
            </a:solidFill>
            <a:miter lim="400000"/>
          </a:ln>
        </p:spPr>
        <p:txBody>
          <a:bodyPr lIns="71437" tIns="71437" rIns="71437" bIns="71437" anchor="ctr"/>
          <a:lstStyle/>
          <a:p>
            <a:pPr>
              <a:defRPr sz="3200"/>
            </a:pPr>
            <a:endParaRPr dirty="0"/>
          </a:p>
        </p:txBody>
      </p:sp>
      <p:sp>
        <p:nvSpPr>
          <p:cNvPr id="397" name="Company name,  5647 Street Address, Country"/>
          <p:cNvSpPr txBox="1">
            <a:spLocks noGrp="1"/>
          </p:cNvSpPr>
          <p:nvPr>
            <p:ph type="body" sz="quarter" idx="24"/>
          </p:nvPr>
        </p:nvSpPr>
        <p:spPr>
          <a:xfrm>
            <a:off x="9756085" y="9607288"/>
            <a:ext cx="4871830" cy="803276"/>
          </a:xfrm>
          <a:prstGeom prst="rect">
            <a:avLst/>
          </a:prstGeom>
        </p:spPr>
        <p:txBody>
          <a:bodyPr>
            <a:spAutoFit/>
          </a:bodyPr>
          <a:lstStyle>
            <a:lvl1pPr marL="0" indent="0" algn="ctr">
              <a:spcBef>
                <a:spcPts val="0"/>
              </a:spcBef>
              <a:buSzTx/>
              <a:buNone/>
              <a:defRPr sz="2200">
                <a:solidFill>
                  <a:srgbClr val="A0A0A0"/>
                </a:solidFill>
                <a:latin typeface="Helvetica"/>
                <a:ea typeface="Helvetica"/>
                <a:cs typeface="Helvetica"/>
                <a:sym typeface="Helvetica"/>
              </a:defRPr>
            </a:lvl1pPr>
          </a:lstStyle>
          <a:p>
            <a:r>
              <a:t>Company name,  5647 Street Address, Country</a:t>
            </a:r>
          </a:p>
        </p:txBody>
      </p:sp>
      <p:sp>
        <p:nvSpPr>
          <p:cNvPr id="398" name="youremail@myemail.com"/>
          <p:cNvSpPr txBox="1">
            <a:spLocks noGrp="1"/>
          </p:cNvSpPr>
          <p:nvPr>
            <p:ph type="body" sz="quarter" idx="25"/>
          </p:nvPr>
        </p:nvSpPr>
        <p:spPr>
          <a:xfrm>
            <a:off x="9920464" y="10421300"/>
            <a:ext cx="4543073" cy="473076"/>
          </a:xfrm>
          <a:prstGeom prst="rect">
            <a:avLst/>
          </a:prstGeom>
        </p:spPr>
        <p:txBody>
          <a:bodyPr>
            <a:spAutoFit/>
          </a:bodyPr>
          <a:lstStyle>
            <a:lvl1pPr marL="0" indent="0" algn="ctr">
              <a:spcBef>
                <a:spcPts val="0"/>
              </a:spcBef>
              <a:buSzTx/>
              <a:buNone/>
              <a:defRPr sz="2200" u="sng">
                <a:solidFill>
                  <a:srgbClr val="A0A0A0"/>
                </a:solidFill>
                <a:latin typeface="Helvetica"/>
                <a:ea typeface="Helvetica"/>
                <a:cs typeface="Helvetica"/>
                <a:sym typeface="Helvetica"/>
                <a:hlinkClick r:id="rId2"/>
              </a:defRPr>
            </a:lvl1pPr>
          </a:lstStyle>
          <a:p>
            <a:pPr>
              <a:defRPr u="none"/>
            </a:pPr>
            <a:r>
              <a:rPr u="sng">
                <a:hlinkClick r:id="rId2"/>
              </a:rPr>
              <a:t>youremail@myemail.com</a:t>
            </a:r>
          </a:p>
        </p:txBody>
      </p:sp>
      <p:sp>
        <p:nvSpPr>
          <p:cNvPr id="399" name="Phone:  1(355)979 68 76"/>
          <p:cNvSpPr txBox="1">
            <a:spLocks noGrp="1"/>
          </p:cNvSpPr>
          <p:nvPr>
            <p:ph type="body" sz="quarter" idx="26"/>
          </p:nvPr>
        </p:nvSpPr>
        <p:spPr>
          <a:xfrm>
            <a:off x="9913813" y="10901914"/>
            <a:ext cx="4556374" cy="447676"/>
          </a:xfrm>
          <a:prstGeom prst="rect">
            <a:avLst/>
          </a:prstGeom>
        </p:spPr>
        <p:txBody>
          <a:bodyPr>
            <a:spAutoFit/>
          </a:bodyPr>
          <a:lstStyle>
            <a:lvl1pPr marL="0" indent="0" algn="ctr">
              <a:spcBef>
                <a:spcPts val="0"/>
              </a:spcBef>
              <a:buSzTx/>
              <a:buNone/>
              <a:defRPr sz="2000">
                <a:solidFill>
                  <a:srgbClr val="A0A0A0"/>
                </a:solidFill>
                <a:latin typeface="Helvetica"/>
                <a:ea typeface="Helvetica"/>
                <a:cs typeface="Helvetica"/>
                <a:sym typeface="Helvetica"/>
              </a:defRPr>
            </a:lvl1pPr>
          </a:lstStyle>
          <a:p>
            <a:r>
              <a:t>Phone:  1(355)979 68 76</a:t>
            </a:r>
          </a:p>
        </p:txBody>
      </p:sp>
      <p:sp>
        <p:nvSpPr>
          <p:cNvPr id="400" name="Schüler erstellen Lernvideos"/>
          <p:cNvSpPr txBox="1"/>
          <p:nvPr/>
        </p:nvSpPr>
        <p:spPr>
          <a:xfrm>
            <a:off x="19944819" y="678128"/>
            <a:ext cx="3739804" cy="482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solidFill>
                  <a:schemeClr val="accent1">
                    <a:hueOff val="273562"/>
                    <a:satOff val="2937"/>
                    <a:lumOff val="-22233"/>
                  </a:schemeClr>
                </a:solidFill>
              </a:defRPr>
            </a:pPr>
            <a:r>
              <a:rPr dirty="0"/>
              <a:t>Schüler erstellen </a:t>
            </a:r>
            <a:r>
              <a:rPr b="1" dirty="0">
                <a:latin typeface="Helvetica"/>
                <a:ea typeface="Helvetica"/>
                <a:cs typeface="Helvetica"/>
                <a:sym typeface="Helvetica"/>
              </a:rPr>
              <a:t>Lernvideos</a:t>
            </a:r>
          </a:p>
        </p:txBody>
      </p:sp>
      <p:sp>
        <p:nvSpPr>
          <p:cNvPr id="401"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7" name="Tation Ullamcorper"/>
          <p:cNvSpPr txBox="1">
            <a:spLocks noGrp="1"/>
          </p:cNvSpPr>
          <p:nvPr>
            <p:ph type="body" sz="quarter" idx="21"/>
          </p:nvPr>
        </p:nvSpPr>
        <p:spPr>
          <a:xfrm>
            <a:off x="4361189" y="3528712"/>
            <a:ext cx="5696871" cy="904886"/>
          </a:xfrm>
          <a:prstGeom prst="rect">
            <a:avLst/>
          </a:prstGeom>
        </p:spPr>
        <p:txBody>
          <a:bodyPr wrap="none">
            <a:spAutoFit/>
          </a:bodyPr>
          <a:lstStyle/>
          <a:p>
            <a:pPr marL="0" indent="0">
              <a:spcBef>
                <a:spcPts val="0"/>
              </a:spcBef>
              <a:buSzTx/>
              <a:buNone/>
            </a:pPr>
            <a:r>
              <a:t>Tation </a:t>
            </a:r>
            <a:r>
              <a:rPr b="1">
                <a:latin typeface="Helvetica"/>
                <a:ea typeface="Helvetica"/>
                <a:cs typeface="Helvetica"/>
                <a:sym typeface="Helvetica"/>
              </a:rPr>
              <a:t>Ullamcorper</a:t>
            </a:r>
          </a:p>
        </p:txBody>
      </p:sp>
      <p:sp>
        <p:nvSpPr>
          <p:cNvPr id="28"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2"/>
          </p:nvPr>
        </p:nvSpPr>
        <p:spPr>
          <a:xfrm>
            <a:off x="4364957" y="6083401"/>
            <a:ext cx="7680667" cy="27844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29"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3"/>
          </p:nvPr>
        </p:nvSpPr>
        <p:spPr>
          <a:xfrm>
            <a:off x="12342144" y="6083401"/>
            <a:ext cx="7680667" cy="27844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30" name="Volutpat tincidunt"/>
          <p:cNvSpPr txBox="1">
            <a:spLocks noGrp="1"/>
          </p:cNvSpPr>
          <p:nvPr>
            <p:ph type="body" sz="quarter" idx="24"/>
          </p:nvPr>
        </p:nvSpPr>
        <p:spPr>
          <a:xfrm>
            <a:off x="4702207" y="5141322"/>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31" name="Nam liber tempor cum soluta nobis eleifend option congue nihil imperdiet doming id quod mazim"/>
          <p:cNvSpPr txBox="1">
            <a:spLocks noGrp="1"/>
          </p:cNvSpPr>
          <p:nvPr>
            <p:ph type="body" sz="quarter" idx="25"/>
          </p:nvPr>
        </p:nvSpPr>
        <p:spPr>
          <a:xfrm>
            <a:off x="7600768" y="10682296"/>
            <a:ext cx="9182464" cy="803276"/>
          </a:xfrm>
          <a:prstGeom prst="rect">
            <a:avLst/>
          </a:prstGeom>
        </p:spPr>
        <p:txBody>
          <a:bodyPr>
            <a:spAutoFit/>
          </a:bodyPr>
          <a:lstStyle>
            <a:lvl1pPr marL="0" indent="0" algn="ctr">
              <a:spcBef>
                <a:spcPts val="0"/>
              </a:spcBef>
              <a:buSzTx/>
              <a:buNone/>
              <a:defRPr sz="2200" i="1">
                <a:solidFill>
                  <a:srgbClr val="A0A0A0"/>
                </a:solidFill>
              </a:defRPr>
            </a:lvl1pPr>
          </a:lstStyle>
          <a:p>
            <a:r>
              <a:t>Nam liber tempor cum soluta nobis eleifend option congue nihil imperdiet doming id quod mazim</a:t>
            </a:r>
          </a:p>
        </p:txBody>
      </p:sp>
      <p:sp>
        <p:nvSpPr>
          <p:cNvPr id="32" name="Linien"/>
          <p:cNvSpPr/>
          <p:nvPr/>
        </p:nvSpPr>
        <p:spPr>
          <a:xfrm flipV="1">
            <a:off x="7810500" y="10514705"/>
            <a:ext cx="1" cy="1138459"/>
          </a:xfrm>
          <a:prstGeom prst="line">
            <a:avLst/>
          </a:prstGeom>
          <a:ln w="12700">
            <a:solidFill>
              <a:srgbClr val="A0A0A0"/>
            </a:solidFill>
            <a:miter lim="400000"/>
          </a:ln>
        </p:spPr>
        <p:txBody>
          <a:bodyPr lIns="71437" tIns="71437" rIns="71437" bIns="71437" anchor="ctr"/>
          <a:lstStyle/>
          <a:p>
            <a:pPr>
              <a:defRPr sz="3200"/>
            </a:pPr>
            <a:endParaRPr dirty="0"/>
          </a:p>
        </p:txBody>
      </p:sp>
      <p:sp>
        <p:nvSpPr>
          <p:cNvPr id="33" name="Linien"/>
          <p:cNvSpPr/>
          <p:nvPr/>
        </p:nvSpPr>
        <p:spPr>
          <a:xfrm flipV="1">
            <a:off x="16597312" y="10514705"/>
            <a:ext cx="1" cy="1138459"/>
          </a:xfrm>
          <a:prstGeom prst="line">
            <a:avLst/>
          </a:prstGeom>
          <a:ln w="12700">
            <a:solidFill>
              <a:srgbClr val="A0A0A0"/>
            </a:solidFill>
            <a:miter lim="400000"/>
          </a:ln>
        </p:spPr>
        <p:txBody>
          <a:bodyPr lIns="71437" tIns="71437" rIns="71437" bIns="71437" anchor="ctr"/>
          <a:lstStyle/>
          <a:p>
            <a:pPr>
              <a:defRPr sz="3200"/>
            </a:pPr>
            <a:endParaRPr dirty="0"/>
          </a:p>
        </p:txBody>
      </p:sp>
      <p:sp>
        <p:nvSpPr>
          <p:cNvPr id="34" name="Foliennummer"/>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tatistics">
    <p:spTree>
      <p:nvGrpSpPr>
        <p:cNvPr id="1" name=""/>
        <p:cNvGrpSpPr/>
        <p:nvPr/>
      </p:nvGrpSpPr>
      <p:grpSpPr>
        <a:xfrm>
          <a:off x="0" y="0"/>
          <a:ext cx="0" cy="0"/>
          <a:chOff x="0" y="0"/>
          <a:chExt cx="0" cy="0"/>
        </a:xfrm>
      </p:grpSpPr>
      <p:sp>
        <p:nvSpPr>
          <p:cNvPr id="408" name="Bild"/>
          <p:cNvSpPr>
            <a:spLocks noGrp="1"/>
          </p:cNvSpPr>
          <p:nvPr>
            <p:ph type="pic" idx="21"/>
          </p:nvPr>
        </p:nvSpPr>
        <p:spPr>
          <a:xfrm>
            <a:off x="4694" y="-1278631"/>
            <a:ext cx="24419431" cy="16273262"/>
          </a:xfrm>
          <a:prstGeom prst="rect">
            <a:avLst/>
          </a:prstGeom>
        </p:spPr>
        <p:txBody>
          <a:bodyPr lIns="91439" tIns="45719" rIns="91439" bIns="45719" anchor="t">
            <a:noAutofit/>
          </a:bodyPr>
          <a:lstStyle/>
          <a:p>
            <a:endParaRPr dirty="0"/>
          </a:p>
        </p:txBody>
      </p:sp>
      <p:sp>
        <p:nvSpPr>
          <p:cNvPr id="409" name="#keynote"/>
          <p:cNvSpPr txBox="1">
            <a:spLocks noGrp="1"/>
          </p:cNvSpPr>
          <p:nvPr>
            <p:ph type="body" sz="quarter" idx="22"/>
          </p:nvPr>
        </p:nvSpPr>
        <p:spPr>
          <a:xfrm>
            <a:off x="1220659" y="739774"/>
            <a:ext cx="1289381" cy="473076"/>
          </a:xfrm>
          <a:prstGeom prst="rect">
            <a:avLst/>
          </a:prstGeom>
        </p:spPr>
        <p:txBody>
          <a:bodyPr wrap="none">
            <a:spAutoFit/>
          </a:bodyPr>
          <a:lstStyle>
            <a:lvl1pPr marL="0" indent="0" algn="ctr">
              <a:spcBef>
                <a:spcPts val="0"/>
              </a:spcBef>
              <a:buSzTx/>
              <a:buNone/>
              <a:defRPr sz="2200"/>
            </a:lvl1pPr>
          </a:lstStyle>
          <a:p>
            <a:r>
              <a:t>#keynote</a:t>
            </a:r>
          </a:p>
        </p:txBody>
      </p:sp>
      <p:sp>
        <p:nvSpPr>
          <p:cNvPr id="410" name="company logo"/>
          <p:cNvSpPr txBox="1">
            <a:spLocks noGrp="1"/>
          </p:cNvSpPr>
          <p:nvPr>
            <p:ph type="body" sz="quarter" idx="23"/>
          </p:nvPr>
        </p:nvSpPr>
        <p:spPr>
          <a:xfrm>
            <a:off x="21161440" y="739772"/>
            <a:ext cx="1987420" cy="473081"/>
          </a:xfrm>
          <a:prstGeom prst="rect">
            <a:avLst/>
          </a:prstGeom>
        </p:spPr>
        <p:txBody>
          <a:bodyPr wrap="none">
            <a:spAutoFit/>
          </a:bodyPr>
          <a:lstStyle/>
          <a:p>
            <a:pPr marL="0" indent="0" algn="ctr">
              <a:spcBef>
                <a:spcPts val="0"/>
              </a:spcBef>
              <a:buSzTx/>
              <a:buNone/>
              <a:defRPr sz="2200">
                <a:solidFill>
                  <a:srgbClr val="FFFFFF"/>
                </a:solidFill>
              </a:defRPr>
            </a:pPr>
            <a:r>
              <a:t>company </a:t>
            </a:r>
            <a:r>
              <a:rPr b="1">
                <a:latin typeface="Helvetica"/>
                <a:ea typeface="Helvetica"/>
                <a:cs typeface="Helvetica"/>
                <a:sym typeface="Helvetica"/>
              </a:rPr>
              <a:t>logo</a:t>
            </a:r>
          </a:p>
        </p:txBody>
      </p:sp>
      <p:sp>
        <p:nvSpPr>
          <p:cNvPr id="411" name="Rechteck"/>
          <p:cNvSpPr>
            <a:spLocks noGrp="1"/>
          </p:cNvSpPr>
          <p:nvPr>
            <p:ph type="body" idx="24"/>
          </p:nvPr>
        </p:nvSpPr>
        <p:spPr>
          <a:xfrm>
            <a:off x="1254683" y="1941090"/>
            <a:ext cx="21899925" cy="10548195"/>
          </a:xfrm>
          <a:prstGeom prst="rect">
            <a:avLst/>
          </a:prstGeom>
          <a:solidFill>
            <a:srgbClr val="FFFFFF">
              <a:alpha val="89810"/>
            </a:srgbClr>
          </a:solidFill>
        </p:spPr>
        <p:txBody>
          <a:bodyPr>
            <a:noAutofit/>
          </a:bodyPr>
          <a:lstStyle/>
          <a:p>
            <a:pPr marL="0" indent="0" algn="ctr">
              <a:spcBef>
                <a:spcPts val="0"/>
              </a:spcBef>
              <a:buSzTx/>
              <a:buNone/>
              <a:defRPr sz="3200">
                <a:solidFill>
                  <a:srgbClr val="FFFFFF"/>
                </a:solidFill>
              </a:defRPr>
            </a:pPr>
            <a:endParaRPr/>
          </a:p>
        </p:txBody>
      </p:sp>
      <p:sp>
        <p:nvSpPr>
          <p:cNvPr id="412" name="Molestie Feugiat"/>
          <p:cNvSpPr txBox="1">
            <a:spLocks noGrp="1"/>
          </p:cNvSpPr>
          <p:nvPr>
            <p:ph type="body" sz="quarter" idx="25"/>
          </p:nvPr>
        </p:nvSpPr>
        <p:spPr>
          <a:xfrm>
            <a:off x="5298472" y="3149200"/>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413"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6"/>
          </p:nvPr>
        </p:nvSpPr>
        <p:spPr>
          <a:xfrm>
            <a:off x="5266520" y="5439174"/>
            <a:ext cx="5763761" cy="34448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a:t>
            </a:r>
          </a:p>
        </p:txBody>
      </p:sp>
      <p:sp>
        <p:nvSpPr>
          <p:cNvPr id="414" name="Volutpat tincidunt"/>
          <p:cNvSpPr txBox="1">
            <a:spLocks noGrp="1"/>
          </p:cNvSpPr>
          <p:nvPr>
            <p:ph type="body" sz="quarter" idx="27"/>
          </p:nvPr>
        </p:nvSpPr>
        <p:spPr>
          <a:xfrm>
            <a:off x="5603771" y="4368904"/>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415" name="06"/>
          <p:cNvSpPr txBox="1">
            <a:spLocks noGrp="1"/>
          </p:cNvSpPr>
          <p:nvPr>
            <p:ph type="body" sz="quarter" idx="28"/>
          </p:nvPr>
        </p:nvSpPr>
        <p:spPr>
          <a:xfrm>
            <a:off x="4776837" y="9079605"/>
            <a:ext cx="2679977" cy="2060576"/>
          </a:xfrm>
          <a:prstGeom prst="rect">
            <a:avLst/>
          </a:prstGeom>
        </p:spPr>
        <p:txBody>
          <a:bodyPr>
            <a:spAutoFit/>
          </a:bodyPr>
          <a:lstStyle>
            <a:lvl1pPr marL="0" indent="0" algn="ctr">
              <a:spcBef>
                <a:spcPts val="0"/>
              </a:spcBef>
              <a:buSzTx/>
              <a:buNone/>
              <a:defRPr sz="12600" i="1">
                <a:solidFill>
                  <a:srgbClr val="E3E3E3"/>
                </a:solidFill>
              </a:defRPr>
            </a:lvl1pPr>
          </a:lstStyle>
          <a:p>
            <a:r>
              <a:t>06</a:t>
            </a:r>
          </a:p>
        </p:txBody>
      </p:sp>
      <p:sp>
        <p:nvSpPr>
          <p:cNvPr id="416" name="Nam liber tempor cum soluta nobis eleifend option congue nihil imperdiet doming id quod mazim"/>
          <p:cNvSpPr txBox="1">
            <a:spLocks noGrp="1"/>
          </p:cNvSpPr>
          <p:nvPr>
            <p:ph type="body" sz="quarter" idx="29"/>
          </p:nvPr>
        </p:nvSpPr>
        <p:spPr>
          <a:xfrm>
            <a:off x="5264637" y="10960803"/>
            <a:ext cx="5763761" cy="701676"/>
          </a:xfrm>
          <a:prstGeom prst="rect">
            <a:avLst/>
          </a:prstGeom>
        </p:spPr>
        <p:txBody>
          <a:bodyPr>
            <a:spAutoFit/>
          </a:bodyPr>
          <a:lstStyle>
            <a:lvl1pPr marL="0" indent="0">
              <a:spcBef>
                <a:spcPts val="0"/>
              </a:spcBef>
              <a:buSzTx/>
              <a:buNone/>
              <a:defRPr sz="1800" i="1">
                <a:solidFill>
                  <a:srgbClr val="A0A0A0"/>
                </a:solidFill>
              </a:defRPr>
            </a:lvl1pPr>
          </a:lstStyle>
          <a:p>
            <a:r>
              <a:t>Nam liber tempor cum soluta nobis eleifend option congue nihil imperdiet doming id quod mazim</a:t>
            </a:r>
          </a:p>
        </p:txBody>
      </p:sp>
      <p:graphicFrame>
        <p:nvGraphicFramePr>
          <p:cNvPr id="417" name="Gemischtes Diagramm"/>
          <p:cNvGraphicFramePr/>
          <p:nvPr/>
        </p:nvGraphicFramePr>
        <p:xfrm>
          <a:off x="12497180" y="3577468"/>
          <a:ext cx="6737079" cy="7280003"/>
        </p:xfrm>
        <a:graphic>
          <a:graphicData uri="http://schemas.openxmlformats.org/drawingml/2006/chart">
            <c:chart xmlns:c="http://schemas.openxmlformats.org/drawingml/2006/chart" xmlns:r="http://schemas.openxmlformats.org/officeDocument/2006/relationships" r:id="rId2"/>
          </a:graphicData>
        </a:graphic>
      </p:graphicFrame>
      <p:sp>
        <p:nvSpPr>
          <p:cNvPr id="418"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cial Icons">
    <p:spTree>
      <p:nvGrpSpPr>
        <p:cNvPr id="1" name=""/>
        <p:cNvGrpSpPr/>
        <p:nvPr/>
      </p:nvGrpSpPr>
      <p:grpSpPr>
        <a:xfrm>
          <a:off x="0" y="0"/>
          <a:ext cx="0" cy="0"/>
          <a:chOff x="0" y="0"/>
          <a:chExt cx="0" cy="0"/>
        </a:xfrm>
      </p:grpSpPr>
      <p:sp>
        <p:nvSpPr>
          <p:cNvPr id="41" name="Rechteck"/>
          <p:cNvSpPr>
            <a:spLocks noGrp="1"/>
          </p:cNvSpPr>
          <p:nvPr>
            <p:ph type="body" sz="half" idx="21"/>
          </p:nvPr>
        </p:nvSpPr>
        <p:spPr>
          <a:xfrm>
            <a:off x="1381474" y="6711590"/>
            <a:ext cx="21621052" cy="3856603"/>
          </a:xfrm>
          <a:prstGeom prst="rect">
            <a:avLst/>
          </a:prstGeom>
          <a:solidFill>
            <a:srgbClr val="000000">
              <a:alpha val="81982"/>
            </a:srgbClr>
          </a:solidFill>
        </p:spPr>
        <p:txBody>
          <a:bodyPr>
            <a:noAutofit/>
          </a:bodyPr>
          <a:lstStyle/>
          <a:p>
            <a:pPr marL="0" indent="0" algn="ctr">
              <a:spcBef>
                <a:spcPts val="0"/>
              </a:spcBef>
              <a:buSzTx/>
              <a:buNone/>
              <a:defRPr sz="3200">
                <a:solidFill>
                  <a:srgbClr val="FFFFFF"/>
                </a:solidFill>
              </a:defRPr>
            </a:pPr>
            <a:endParaRPr/>
          </a:p>
        </p:txBody>
      </p:sp>
      <p:sp>
        <p:nvSpPr>
          <p:cNvPr id="42" name="Nam liber tempor cum soluta nobis eleifend option congue nihil imperdiet doming id quod mazim"/>
          <p:cNvSpPr txBox="1">
            <a:spLocks noGrp="1"/>
          </p:cNvSpPr>
          <p:nvPr>
            <p:ph type="body" sz="quarter" idx="22"/>
          </p:nvPr>
        </p:nvSpPr>
        <p:spPr>
          <a:xfrm>
            <a:off x="7600768" y="11474044"/>
            <a:ext cx="9182464" cy="803276"/>
          </a:xfrm>
          <a:prstGeom prst="rect">
            <a:avLst/>
          </a:prstGeom>
        </p:spPr>
        <p:txBody>
          <a:bodyPr>
            <a:spAutoFit/>
          </a:bodyPr>
          <a:lstStyle>
            <a:lvl1pPr marL="0" indent="0" algn="ctr">
              <a:spcBef>
                <a:spcPts val="0"/>
              </a:spcBef>
              <a:buSzTx/>
              <a:buNone/>
              <a:defRPr sz="2200" i="1">
                <a:solidFill>
                  <a:srgbClr val="A0A0A0"/>
                </a:solidFill>
              </a:defRPr>
            </a:lvl1pPr>
          </a:lstStyle>
          <a:p>
            <a:r>
              <a:t>Nam liber tempor cum soluta nobis eleifend option congue nihil imperdiet doming id quod mazim</a:t>
            </a:r>
          </a:p>
        </p:txBody>
      </p:sp>
      <p:sp>
        <p:nvSpPr>
          <p:cNvPr id="43" name="Linien"/>
          <p:cNvSpPr/>
          <p:nvPr/>
        </p:nvSpPr>
        <p:spPr>
          <a:xfrm flipV="1">
            <a:off x="7810500" y="11306453"/>
            <a:ext cx="1" cy="1138459"/>
          </a:xfrm>
          <a:prstGeom prst="line">
            <a:avLst/>
          </a:prstGeom>
          <a:ln w="12700">
            <a:solidFill>
              <a:srgbClr val="A0A0A0"/>
            </a:solidFill>
            <a:miter lim="400000"/>
          </a:ln>
        </p:spPr>
        <p:txBody>
          <a:bodyPr lIns="71437" tIns="71437" rIns="71437" bIns="71437" anchor="ctr"/>
          <a:lstStyle/>
          <a:p>
            <a:pPr>
              <a:defRPr sz="3200"/>
            </a:pPr>
            <a:endParaRPr dirty="0"/>
          </a:p>
        </p:txBody>
      </p:sp>
      <p:sp>
        <p:nvSpPr>
          <p:cNvPr id="44" name="Linien"/>
          <p:cNvSpPr/>
          <p:nvPr/>
        </p:nvSpPr>
        <p:spPr>
          <a:xfrm flipV="1">
            <a:off x="16597312" y="11306453"/>
            <a:ext cx="1" cy="1138459"/>
          </a:xfrm>
          <a:prstGeom prst="line">
            <a:avLst/>
          </a:prstGeom>
          <a:ln w="12700">
            <a:solidFill>
              <a:srgbClr val="A0A0A0"/>
            </a:solidFill>
            <a:miter lim="400000"/>
          </a:ln>
        </p:spPr>
        <p:txBody>
          <a:bodyPr lIns="71437" tIns="71437" rIns="71437" bIns="71437" anchor="ctr"/>
          <a:lstStyle/>
          <a:p>
            <a:pPr>
              <a:defRPr sz="3200"/>
            </a:pPr>
            <a:endParaRPr dirty="0"/>
          </a:p>
        </p:txBody>
      </p:sp>
      <p:sp>
        <p:nvSpPr>
          <p:cNvPr id="45" name="Tincidunt ut laoreet dolore magna aliquam erat volutpat"/>
          <p:cNvSpPr txBox="1">
            <a:spLocks noGrp="1"/>
          </p:cNvSpPr>
          <p:nvPr>
            <p:ph type="body" sz="quarter" idx="23"/>
          </p:nvPr>
        </p:nvSpPr>
        <p:spPr>
          <a:xfrm>
            <a:off x="5629310" y="9344677"/>
            <a:ext cx="2981255" cy="577216"/>
          </a:xfrm>
          <a:prstGeom prst="rect">
            <a:avLst/>
          </a:prstGeom>
        </p:spPr>
        <p:txBody>
          <a:bodyPr>
            <a:spAutoFit/>
          </a:bodyPr>
          <a:lstStyle>
            <a:lvl1pPr marL="0" indent="0" algn="ctr">
              <a:lnSpc>
                <a:spcPct val="80000"/>
              </a:lnSpc>
              <a:spcBef>
                <a:spcPts val="0"/>
              </a:spcBef>
              <a:buSzTx/>
              <a:buNone/>
              <a:defRPr sz="1600" b="1">
                <a:solidFill>
                  <a:srgbClr val="FFFFFF"/>
                </a:solidFill>
                <a:latin typeface="Helvetica"/>
                <a:ea typeface="Helvetica"/>
                <a:cs typeface="Helvetica"/>
                <a:sym typeface="Helvetica"/>
              </a:defRPr>
            </a:lvl1pPr>
          </a:lstStyle>
          <a:p>
            <a:r>
              <a:t> Tincidunt ut laoreet dolore magna aliquam erat volutpat</a:t>
            </a:r>
          </a:p>
        </p:txBody>
      </p:sp>
      <p:sp>
        <p:nvSpPr>
          <p:cNvPr id="46" name="Tincidunt ut laoreet dolore magna aliquam erat volutpat"/>
          <p:cNvSpPr txBox="1">
            <a:spLocks noGrp="1"/>
          </p:cNvSpPr>
          <p:nvPr>
            <p:ph type="body" sz="quarter" idx="24"/>
          </p:nvPr>
        </p:nvSpPr>
        <p:spPr>
          <a:xfrm>
            <a:off x="10701373" y="9360415"/>
            <a:ext cx="2981255" cy="577216"/>
          </a:xfrm>
          <a:prstGeom prst="rect">
            <a:avLst/>
          </a:prstGeom>
        </p:spPr>
        <p:txBody>
          <a:bodyPr>
            <a:spAutoFit/>
          </a:bodyPr>
          <a:lstStyle>
            <a:lvl1pPr marL="0" indent="0" algn="ctr">
              <a:lnSpc>
                <a:spcPct val="80000"/>
              </a:lnSpc>
              <a:spcBef>
                <a:spcPts val="0"/>
              </a:spcBef>
              <a:buSzTx/>
              <a:buNone/>
              <a:defRPr sz="1600" b="1">
                <a:solidFill>
                  <a:srgbClr val="FFFFFF"/>
                </a:solidFill>
                <a:latin typeface="Helvetica"/>
                <a:ea typeface="Helvetica"/>
                <a:cs typeface="Helvetica"/>
                <a:sym typeface="Helvetica"/>
              </a:defRPr>
            </a:lvl1pPr>
          </a:lstStyle>
          <a:p>
            <a:r>
              <a:t> Tincidunt ut laoreet dolore magna aliquam erat volutpat</a:t>
            </a:r>
          </a:p>
        </p:txBody>
      </p:sp>
      <p:sp>
        <p:nvSpPr>
          <p:cNvPr id="47" name="Tincidunt ut laoreet dolore magna aliquam erat volutpat"/>
          <p:cNvSpPr txBox="1">
            <a:spLocks noGrp="1"/>
          </p:cNvSpPr>
          <p:nvPr>
            <p:ph type="body" sz="quarter" idx="25"/>
          </p:nvPr>
        </p:nvSpPr>
        <p:spPr>
          <a:xfrm>
            <a:off x="15773435" y="9319671"/>
            <a:ext cx="2981255" cy="577216"/>
          </a:xfrm>
          <a:prstGeom prst="rect">
            <a:avLst/>
          </a:prstGeom>
        </p:spPr>
        <p:txBody>
          <a:bodyPr>
            <a:spAutoFit/>
          </a:bodyPr>
          <a:lstStyle>
            <a:lvl1pPr marL="0" indent="0" algn="ctr">
              <a:lnSpc>
                <a:spcPct val="80000"/>
              </a:lnSpc>
              <a:spcBef>
                <a:spcPts val="0"/>
              </a:spcBef>
              <a:buSzTx/>
              <a:buNone/>
              <a:defRPr sz="1600" b="1">
                <a:solidFill>
                  <a:srgbClr val="FFFFFF"/>
                </a:solidFill>
                <a:latin typeface="Helvetica"/>
                <a:ea typeface="Helvetica"/>
                <a:cs typeface="Helvetica"/>
                <a:sym typeface="Helvetica"/>
              </a:defRPr>
            </a:lvl1pPr>
          </a:lstStyle>
          <a:p>
            <a:r>
              <a:t> Tincidunt ut laoreet dolore magna aliquam erat volutpat</a:t>
            </a:r>
          </a:p>
        </p:txBody>
      </p:sp>
      <p:sp>
        <p:nvSpPr>
          <p:cNvPr id="48" name="Form"/>
          <p:cNvSpPr>
            <a:spLocks noGrp="1"/>
          </p:cNvSpPr>
          <p:nvPr>
            <p:ph type="body" sz="quarter" idx="26"/>
          </p:nvPr>
        </p:nvSpPr>
        <p:spPr>
          <a:xfrm>
            <a:off x="6604118" y="7410753"/>
            <a:ext cx="1031638" cy="994814"/>
          </a:xfrm>
          <a:custGeom>
            <a:avLst/>
            <a:gdLst/>
            <a:ahLst/>
            <a:cxnLst>
              <a:cxn ang="0">
                <a:pos x="wd2" y="hd2"/>
              </a:cxn>
              <a:cxn ang="5400000">
                <a:pos x="wd2" y="hd2"/>
              </a:cxn>
              <a:cxn ang="10800000">
                <a:pos x="wd2" y="hd2"/>
              </a:cxn>
              <a:cxn ang="16200000">
                <a:pos x="wd2" y="hd2"/>
              </a:cxn>
            </a:cxnLst>
            <a:rect l="0" t="0" r="r" b="b"/>
            <a:pathLst>
              <a:path w="21523" h="21320" extrusionOk="0">
                <a:moveTo>
                  <a:pt x="17971" y="17638"/>
                </a:moveTo>
                <a:cubicBezTo>
                  <a:pt x="18890" y="18183"/>
                  <a:pt x="19205" y="19389"/>
                  <a:pt x="18675" y="20333"/>
                </a:cubicBezTo>
                <a:cubicBezTo>
                  <a:pt x="18144" y="21277"/>
                  <a:pt x="16968" y="21600"/>
                  <a:pt x="16049" y="21056"/>
                </a:cubicBezTo>
                <a:cubicBezTo>
                  <a:pt x="15130" y="20511"/>
                  <a:pt x="14814" y="19304"/>
                  <a:pt x="15345" y="18361"/>
                </a:cubicBezTo>
                <a:cubicBezTo>
                  <a:pt x="15876" y="17418"/>
                  <a:pt x="17052" y="17094"/>
                  <a:pt x="17971" y="17638"/>
                </a:cubicBezTo>
                <a:close/>
                <a:moveTo>
                  <a:pt x="8442" y="17638"/>
                </a:moveTo>
                <a:cubicBezTo>
                  <a:pt x="9361" y="18183"/>
                  <a:pt x="9676" y="19389"/>
                  <a:pt x="9146" y="20333"/>
                </a:cubicBezTo>
                <a:cubicBezTo>
                  <a:pt x="8615" y="21277"/>
                  <a:pt x="7439" y="21600"/>
                  <a:pt x="6520" y="21056"/>
                </a:cubicBezTo>
                <a:cubicBezTo>
                  <a:pt x="5600" y="20511"/>
                  <a:pt x="5285" y="19304"/>
                  <a:pt x="5817" y="18361"/>
                </a:cubicBezTo>
                <a:cubicBezTo>
                  <a:pt x="6347" y="17418"/>
                  <a:pt x="7523" y="17094"/>
                  <a:pt x="8442" y="17638"/>
                </a:cubicBezTo>
                <a:close/>
                <a:moveTo>
                  <a:pt x="21502" y="6488"/>
                </a:moveTo>
                <a:cubicBezTo>
                  <a:pt x="20817" y="9393"/>
                  <a:pt x="19223" y="16150"/>
                  <a:pt x="19223" y="16150"/>
                </a:cubicBezTo>
                <a:lnTo>
                  <a:pt x="5378" y="16150"/>
                </a:lnTo>
                <a:lnTo>
                  <a:pt x="2746" y="3341"/>
                </a:lnTo>
                <a:lnTo>
                  <a:pt x="1622" y="3341"/>
                </a:lnTo>
                <a:cubicBezTo>
                  <a:pt x="726" y="3341"/>
                  <a:pt x="0" y="2593"/>
                  <a:pt x="0" y="1670"/>
                </a:cubicBezTo>
                <a:cubicBezTo>
                  <a:pt x="0" y="748"/>
                  <a:pt x="726" y="0"/>
                  <a:pt x="1622" y="0"/>
                </a:cubicBezTo>
                <a:cubicBezTo>
                  <a:pt x="1622" y="0"/>
                  <a:pt x="2966" y="0"/>
                  <a:pt x="3981" y="0"/>
                </a:cubicBezTo>
                <a:cubicBezTo>
                  <a:pt x="4855" y="0"/>
                  <a:pt x="5501" y="656"/>
                  <a:pt x="5635" y="1279"/>
                </a:cubicBezTo>
                <a:cubicBezTo>
                  <a:pt x="5952" y="2818"/>
                  <a:pt x="6441" y="5198"/>
                  <a:pt x="6441" y="5198"/>
                </a:cubicBezTo>
                <a:cubicBezTo>
                  <a:pt x="6441" y="5198"/>
                  <a:pt x="16570" y="5190"/>
                  <a:pt x="20380" y="5187"/>
                </a:cubicBezTo>
                <a:cubicBezTo>
                  <a:pt x="21380" y="5187"/>
                  <a:pt x="21600" y="6102"/>
                  <a:pt x="21502" y="6488"/>
                </a:cubicBezTo>
                <a:close/>
              </a:path>
            </a:pathLst>
          </a:custGeom>
          <a:solidFill>
            <a:srgbClr val="BCC6D9"/>
          </a:solidFill>
        </p:spPr>
        <p:txBody>
          <a:bodyPr lIns="75344" tIns="75344" rIns="75344" bIns="75344">
            <a:noAutofit/>
          </a:bodyPr>
          <a:lstStyle/>
          <a:p>
            <a:pPr marL="0" indent="0" algn="ctr" defTabSz="904130">
              <a:spcBef>
                <a:spcPts val="0"/>
              </a:spcBef>
              <a:buSzTx/>
              <a:buNone/>
              <a:defRPr sz="5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 name="Form"/>
          <p:cNvSpPr>
            <a:spLocks noGrp="1"/>
          </p:cNvSpPr>
          <p:nvPr>
            <p:ph type="body" sz="quarter" idx="27"/>
          </p:nvPr>
        </p:nvSpPr>
        <p:spPr>
          <a:xfrm rot="18900000">
            <a:off x="11855937" y="7317626"/>
            <a:ext cx="763245" cy="1291662"/>
          </a:xfrm>
          <a:custGeom>
            <a:avLst/>
            <a:gdLst/>
            <a:ahLst/>
            <a:cxnLst>
              <a:cxn ang="0">
                <a:pos x="wd2" y="hd2"/>
              </a:cxn>
              <a:cxn ang="5400000">
                <a:pos x="wd2" y="hd2"/>
              </a:cxn>
              <a:cxn ang="10800000">
                <a:pos x="wd2" y="hd2"/>
              </a:cxn>
              <a:cxn ang="16200000">
                <a:pos x="wd2" y="hd2"/>
              </a:cxn>
            </a:cxnLst>
            <a:rect l="0" t="0" r="r" b="b"/>
            <a:pathLst>
              <a:path w="19679" h="21600" extrusionOk="0">
                <a:moveTo>
                  <a:pt x="9835" y="0"/>
                </a:moveTo>
                <a:cubicBezTo>
                  <a:pt x="7317" y="0"/>
                  <a:pt x="4802" y="624"/>
                  <a:pt x="2881" y="1870"/>
                </a:cubicBezTo>
                <a:cubicBezTo>
                  <a:pt x="-960" y="4361"/>
                  <a:pt x="-960" y="8405"/>
                  <a:pt x="2881" y="10896"/>
                </a:cubicBezTo>
                <a:cubicBezTo>
                  <a:pt x="4349" y="11848"/>
                  <a:pt x="6165" y="12432"/>
                  <a:pt x="8065" y="12656"/>
                </a:cubicBezTo>
                <a:cubicBezTo>
                  <a:pt x="8055" y="12706"/>
                  <a:pt x="8022" y="12749"/>
                  <a:pt x="8022" y="12801"/>
                </a:cubicBezTo>
                <a:lnTo>
                  <a:pt x="8022" y="20424"/>
                </a:lnTo>
                <a:cubicBezTo>
                  <a:pt x="8022" y="21076"/>
                  <a:pt x="8831" y="21600"/>
                  <a:pt x="9835" y="21600"/>
                </a:cubicBezTo>
                <a:cubicBezTo>
                  <a:pt x="10839" y="21600"/>
                  <a:pt x="11658" y="21076"/>
                  <a:pt x="11658" y="20424"/>
                </a:cubicBezTo>
                <a:lnTo>
                  <a:pt x="11658" y="12801"/>
                </a:lnTo>
                <a:cubicBezTo>
                  <a:pt x="11658" y="12749"/>
                  <a:pt x="11625" y="12706"/>
                  <a:pt x="11615" y="12656"/>
                </a:cubicBezTo>
                <a:cubicBezTo>
                  <a:pt x="13515" y="12432"/>
                  <a:pt x="15331" y="11848"/>
                  <a:pt x="16799" y="10896"/>
                </a:cubicBezTo>
                <a:cubicBezTo>
                  <a:pt x="20640" y="8405"/>
                  <a:pt x="20640" y="4361"/>
                  <a:pt x="16799" y="1870"/>
                </a:cubicBezTo>
                <a:cubicBezTo>
                  <a:pt x="14878" y="624"/>
                  <a:pt x="12352" y="0"/>
                  <a:pt x="9835" y="0"/>
                </a:cubicBezTo>
                <a:close/>
                <a:moveTo>
                  <a:pt x="9835" y="1155"/>
                </a:moveTo>
                <a:cubicBezTo>
                  <a:pt x="11899" y="1155"/>
                  <a:pt x="13963" y="1660"/>
                  <a:pt x="15537" y="2681"/>
                </a:cubicBezTo>
                <a:cubicBezTo>
                  <a:pt x="18687" y="4724"/>
                  <a:pt x="18687" y="8036"/>
                  <a:pt x="15537" y="10078"/>
                </a:cubicBezTo>
                <a:cubicBezTo>
                  <a:pt x="12388" y="12121"/>
                  <a:pt x="7281" y="12121"/>
                  <a:pt x="4132" y="10078"/>
                </a:cubicBezTo>
                <a:cubicBezTo>
                  <a:pt x="983" y="8036"/>
                  <a:pt x="983" y="4724"/>
                  <a:pt x="4132" y="2681"/>
                </a:cubicBezTo>
                <a:cubicBezTo>
                  <a:pt x="5707" y="1660"/>
                  <a:pt x="7771" y="1155"/>
                  <a:pt x="9835" y="1155"/>
                </a:cubicBezTo>
                <a:close/>
              </a:path>
            </a:pathLst>
          </a:custGeom>
          <a:solidFill>
            <a:srgbClr val="BCC6D9"/>
          </a:solidFill>
        </p:spPr>
        <p:txBody>
          <a:bodyPr lIns="75344" tIns="75344" rIns="75344" bIns="75344">
            <a:noAutofit/>
          </a:bodyPr>
          <a:lstStyle/>
          <a:p>
            <a:pPr marL="0" indent="0" algn="ctr" defTabSz="904130">
              <a:spcBef>
                <a:spcPts val="0"/>
              </a:spcBef>
              <a:buSzTx/>
              <a:buNone/>
              <a:defRPr sz="5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 name="Form"/>
          <p:cNvSpPr>
            <a:spLocks noGrp="1"/>
          </p:cNvSpPr>
          <p:nvPr>
            <p:ph type="body" sz="quarter" idx="28"/>
          </p:nvPr>
        </p:nvSpPr>
        <p:spPr>
          <a:xfrm>
            <a:off x="16669435" y="7435759"/>
            <a:ext cx="1189257" cy="882933"/>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BCC6D9"/>
          </a:solidFill>
        </p:spPr>
        <p:txBody>
          <a:bodyPr lIns="0" tIns="0" rIns="0" bIns="0">
            <a:noAutofit/>
          </a:bodyPr>
          <a:lstStyle/>
          <a:p>
            <a:pPr marL="0" indent="0" algn="ctr" defTabSz="904130">
              <a:spcBef>
                <a:spcPts val="0"/>
              </a:spcBef>
              <a:buSzTx/>
              <a:buNone/>
              <a:defRPr sz="5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 name="25%"/>
          <p:cNvSpPr txBox="1">
            <a:spLocks noGrp="1"/>
          </p:cNvSpPr>
          <p:nvPr>
            <p:ph type="body" sz="quarter" idx="29"/>
          </p:nvPr>
        </p:nvSpPr>
        <p:spPr>
          <a:xfrm>
            <a:off x="6423546" y="8565995"/>
            <a:ext cx="1392782" cy="688976"/>
          </a:xfrm>
          <a:prstGeom prst="rect">
            <a:avLst/>
          </a:prstGeom>
        </p:spPr>
        <p:txBody>
          <a:bodyPr>
            <a:spAutoFit/>
          </a:bodyPr>
          <a:lstStyle>
            <a:lvl1pPr marL="0" indent="0" algn="ctr">
              <a:spcBef>
                <a:spcPts val="0"/>
              </a:spcBef>
              <a:buSzTx/>
              <a:buNone/>
              <a:defRPr sz="3600" i="1">
                <a:solidFill>
                  <a:srgbClr val="FFCCC8"/>
                </a:solidFill>
              </a:defRPr>
            </a:lvl1pPr>
          </a:lstStyle>
          <a:p>
            <a:r>
              <a:t>25%</a:t>
            </a:r>
          </a:p>
        </p:txBody>
      </p:sp>
      <p:sp>
        <p:nvSpPr>
          <p:cNvPr id="52" name="25%"/>
          <p:cNvSpPr txBox="1">
            <a:spLocks noGrp="1"/>
          </p:cNvSpPr>
          <p:nvPr>
            <p:ph type="body" sz="quarter" idx="30"/>
          </p:nvPr>
        </p:nvSpPr>
        <p:spPr>
          <a:xfrm>
            <a:off x="11495609" y="8565995"/>
            <a:ext cx="1392782" cy="688976"/>
          </a:xfrm>
          <a:prstGeom prst="rect">
            <a:avLst/>
          </a:prstGeom>
        </p:spPr>
        <p:txBody>
          <a:bodyPr>
            <a:spAutoFit/>
          </a:bodyPr>
          <a:lstStyle>
            <a:lvl1pPr marL="0" indent="0" algn="ctr">
              <a:spcBef>
                <a:spcPts val="0"/>
              </a:spcBef>
              <a:buSzTx/>
              <a:buNone/>
              <a:defRPr sz="3600" i="1">
                <a:solidFill>
                  <a:srgbClr val="FFCCC8"/>
                </a:solidFill>
              </a:defRPr>
            </a:lvl1pPr>
          </a:lstStyle>
          <a:p>
            <a:r>
              <a:t>25%</a:t>
            </a:r>
          </a:p>
        </p:txBody>
      </p:sp>
      <p:sp>
        <p:nvSpPr>
          <p:cNvPr id="53" name="25%"/>
          <p:cNvSpPr txBox="1">
            <a:spLocks noGrp="1"/>
          </p:cNvSpPr>
          <p:nvPr>
            <p:ph type="body" sz="quarter" idx="31"/>
          </p:nvPr>
        </p:nvSpPr>
        <p:spPr>
          <a:xfrm>
            <a:off x="16567672" y="8565995"/>
            <a:ext cx="1392782" cy="688976"/>
          </a:xfrm>
          <a:prstGeom prst="rect">
            <a:avLst/>
          </a:prstGeom>
        </p:spPr>
        <p:txBody>
          <a:bodyPr>
            <a:spAutoFit/>
          </a:bodyPr>
          <a:lstStyle>
            <a:lvl1pPr marL="0" indent="0" algn="ctr">
              <a:spcBef>
                <a:spcPts val="0"/>
              </a:spcBef>
              <a:buSzTx/>
              <a:buNone/>
              <a:defRPr sz="3600" i="1">
                <a:solidFill>
                  <a:srgbClr val="FFCCC8"/>
                </a:solidFill>
              </a:defRPr>
            </a:lvl1pPr>
          </a:lstStyle>
          <a:p>
            <a:r>
              <a:t>25%</a:t>
            </a:r>
          </a:p>
        </p:txBody>
      </p:sp>
      <p:sp>
        <p:nvSpPr>
          <p:cNvPr id="54" name="Molestie Feugiat"/>
          <p:cNvSpPr txBox="1">
            <a:spLocks noGrp="1"/>
          </p:cNvSpPr>
          <p:nvPr>
            <p:ph type="body" sz="quarter" idx="32"/>
          </p:nvPr>
        </p:nvSpPr>
        <p:spPr>
          <a:xfrm>
            <a:off x="4928619" y="2156161"/>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55"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33"/>
          </p:nvPr>
        </p:nvSpPr>
        <p:spPr>
          <a:xfrm>
            <a:off x="4932386" y="4491397"/>
            <a:ext cx="14522994" cy="14636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56" name="Volutpat tincidunt"/>
          <p:cNvSpPr txBox="1">
            <a:spLocks noGrp="1"/>
          </p:cNvSpPr>
          <p:nvPr>
            <p:ph type="body" sz="quarter" idx="34"/>
          </p:nvPr>
        </p:nvSpPr>
        <p:spPr>
          <a:xfrm>
            <a:off x="5269638" y="3572318"/>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57"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Right &amp; Text">
    <p:spTree>
      <p:nvGrpSpPr>
        <p:cNvPr id="1" name=""/>
        <p:cNvGrpSpPr/>
        <p:nvPr/>
      </p:nvGrpSpPr>
      <p:grpSpPr>
        <a:xfrm>
          <a:off x="0" y="0"/>
          <a:ext cx="0" cy="0"/>
          <a:chOff x="0" y="0"/>
          <a:chExt cx="0" cy="0"/>
        </a:xfrm>
      </p:grpSpPr>
      <p:sp>
        <p:nvSpPr>
          <p:cNvPr id="64" name="Bild"/>
          <p:cNvSpPr>
            <a:spLocks noGrp="1"/>
          </p:cNvSpPr>
          <p:nvPr>
            <p:ph type="pic" sz="half" idx="21"/>
          </p:nvPr>
        </p:nvSpPr>
        <p:spPr>
          <a:xfrm>
            <a:off x="11374670" y="1173172"/>
            <a:ext cx="8448974" cy="12359642"/>
          </a:xfrm>
          <a:prstGeom prst="rect">
            <a:avLst/>
          </a:prstGeom>
        </p:spPr>
        <p:txBody>
          <a:bodyPr lIns="91439" tIns="45719" rIns="91439" bIns="45719" anchor="t">
            <a:noAutofit/>
          </a:bodyPr>
          <a:lstStyle/>
          <a:p>
            <a:endParaRPr dirty="0"/>
          </a:p>
        </p:txBody>
      </p:sp>
      <p:sp>
        <p:nvSpPr>
          <p:cNvPr id="65" name="Molestie Feugiat"/>
          <p:cNvSpPr txBox="1">
            <a:spLocks noGrp="1"/>
          </p:cNvSpPr>
          <p:nvPr>
            <p:ph type="body" sz="quarter" idx="22"/>
          </p:nvPr>
        </p:nvSpPr>
        <p:spPr>
          <a:xfrm>
            <a:off x="4288000" y="3576337"/>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66"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3"/>
          </p:nvPr>
        </p:nvSpPr>
        <p:spPr>
          <a:xfrm>
            <a:off x="4291768" y="6040538"/>
            <a:ext cx="5763761" cy="37750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67" name="Volutpat tincidunt"/>
          <p:cNvSpPr txBox="1">
            <a:spLocks noGrp="1"/>
          </p:cNvSpPr>
          <p:nvPr>
            <p:ph type="body" sz="quarter" idx="24"/>
          </p:nvPr>
        </p:nvSpPr>
        <p:spPr>
          <a:xfrm>
            <a:off x="4611160" y="5188947"/>
            <a:ext cx="5089258"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68" name="Kreis"/>
          <p:cNvSpPr>
            <a:spLocks noGrp="1"/>
          </p:cNvSpPr>
          <p:nvPr>
            <p:ph type="body" sz="quarter" idx="25"/>
          </p:nvPr>
        </p:nvSpPr>
        <p:spPr>
          <a:xfrm>
            <a:off x="12948994" y="4702875"/>
            <a:ext cx="5300514" cy="5300515"/>
          </a:xfrm>
          <a:prstGeom prst="ellipse">
            <a:avLst/>
          </a:prstGeom>
          <a:solidFill>
            <a:srgbClr val="FFFFFF">
              <a:alpha val="81460"/>
            </a:srgbClr>
          </a:solidFill>
        </p:spPr>
        <p:txBody>
          <a:bodyPr>
            <a:noAutofit/>
          </a:bodyPr>
          <a:lstStyle/>
          <a:p>
            <a:pPr marL="0" indent="0" algn="ctr">
              <a:spcBef>
                <a:spcPts val="0"/>
              </a:spcBef>
              <a:buSzTx/>
              <a:buNone/>
              <a:defRPr sz="3200">
                <a:solidFill>
                  <a:srgbClr val="FFFFFF"/>
                </a:solidFill>
              </a:defRPr>
            </a:pPr>
            <a:endParaRPr/>
          </a:p>
        </p:txBody>
      </p:sp>
      <p:sp>
        <p:nvSpPr>
          <p:cNvPr id="69" name="Nam liber tempor cum soluta nobis eleifend option congue nihil imperdiet doming id quod mazim"/>
          <p:cNvSpPr txBox="1">
            <a:spLocks noGrp="1"/>
          </p:cNvSpPr>
          <p:nvPr>
            <p:ph type="body" sz="quarter" idx="26"/>
          </p:nvPr>
        </p:nvSpPr>
        <p:spPr>
          <a:xfrm>
            <a:off x="13586094" y="6202195"/>
            <a:ext cx="4026313" cy="2301876"/>
          </a:xfrm>
          <a:prstGeom prst="rect">
            <a:avLst/>
          </a:prstGeom>
        </p:spPr>
        <p:txBody>
          <a:bodyPr>
            <a:spAutoFit/>
          </a:bodyPr>
          <a:lstStyle>
            <a:lvl1pPr marL="0" indent="0" algn="ctr">
              <a:spcBef>
                <a:spcPts val="0"/>
              </a:spcBef>
              <a:buSzTx/>
              <a:buNone/>
              <a:defRPr sz="2800" i="1"/>
            </a:lvl1pPr>
          </a:lstStyle>
          <a:p>
            <a:r>
              <a:t>Nam liber tempor cum soluta nobis eleifend option congue nihil imperdiet doming id quod mazim</a:t>
            </a:r>
          </a:p>
        </p:txBody>
      </p:sp>
      <p:sp>
        <p:nvSpPr>
          <p:cNvPr id="70" name="Schüler erstellen Lernvideos"/>
          <p:cNvSpPr txBox="1"/>
          <p:nvPr/>
        </p:nvSpPr>
        <p:spPr>
          <a:xfrm>
            <a:off x="19944819" y="678128"/>
            <a:ext cx="3739804" cy="482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solidFill>
                  <a:schemeClr val="accent1">
                    <a:hueOff val="273562"/>
                    <a:satOff val="2937"/>
                    <a:lumOff val="-22233"/>
                  </a:schemeClr>
                </a:solidFill>
              </a:defRPr>
            </a:pPr>
            <a:r>
              <a:rPr dirty="0"/>
              <a:t>Schüler erstellen </a:t>
            </a:r>
            <a:r>
              <a:rPr b="1" dirty="0">
                <a:latin typeface="Helvetica"/>
                <a:ea typeface="Helvetica"/>
                <a:cs typeface="Helvetica"/>
                <a:sym typeface="Helvetica"/>
              </a:rPr>
              <a:t>Lernvideos</a:t>
            </a:r>
          </a:p>
        </p:txBody>
      </p:sp>
      <p:sp>
        <p:nvSpPr>
          <p:cNvPr id="71"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Left &amp; Text">
    <p:spTree>
      <p:nvGrpSpPr>
        <p:cNvPr id="1" name=""/>
        <p:cNvGrpSpPr/>
        <p:nvPr/>
      </p:nvGrpSpPr>
      <p:grpSpPr>
        <a:xfrm>
          <a:off x="0" y="0"/>
          <a:ext cx="0" cy="0"/>
          <a:chOff x="0" y="0"/>
          <a:chExt cx="0" cy="0"/>
        </a:xfrm>
      </p:grpSpPr>
      <p:sp>
        <p:nvSpPr>
          <p:cNvPr id="78" name="Bild"/>
          <p:cNvSpPr>
            <a:spLocks noGrp="1"/>
          </p:cNvSpPr>
          <p:nvPr>
            <p:ph type="pic" sz="half" idx="21"/>
          </p:nvPr>
        </p:nvSpPr>
        <p:spPr>
          <a:xfrm>
            <a:off x="4877360" y="539007"/>
            <a:ext cx="8448973" cy="12663566"/>
          </a:xfrm>
          <a:prstGeom prst="rect">
            <a:avLst/>
          </a:prstGeom>
        </p:spPr>
        <p:txBody>
          <a:bodyPr lIns="91439" tIns="45719" rIns="91439" bIns="45719" anchor="t">
            <a:noAutofit/>
          </a:bodyPr>
          <a:lstStyle/>
          <a:p>
            <a:endParaRPr dirty="0"/>
          </a:p>
        </p:txBody>
      </p:sp>
      <p:sp>
        <p:nvSpPr>
          <p:cNvPr id="79" name="Linien"/>
          <p:cNvSpPr/>
          <p:nvPr/>
        </p:nvSpPr>
        <p:spPr>
          <a:xfrm flipV="1">
            <a:off x="4663047" y="6469779"/>
            <a:ext cx="1" cy="6293477"/>
          </a:xfrm>
          <a:prstGeom prst="line">
            <a:avLst/>
          </a:prstGeom>
          <a:ln w="25400">
            <a:solidFill>
              <a:srgbClr val="000000"/>
            </a:solidFill>
            <a:miter lim="400000"/>
          </a:ln>
        </p:spPr>
        <p:txBody>
          <a:bodyPr lIns="71437" tIns="71437" rIns="71437" bIns="71437" anchor="ctr"/>
          <a:lstStyle/>
          <a:p>
            <a:pPr>
              <a:defRPr sz="3200"/>
            </a:pPr>
            <a:endParaRPr dirty="0"/>
          </a:p>
        </p:txBody>
      </p:sp>
      <p:sp>
        <p:nvSpPr>
          <p:cNvPr id="80" name="Kreis"/>
          <p:cNvSpPr>
            <a:spLocks noGrp="1"/>
          </p:cNvSpPr>
          <p:nvPr>
            <p:ph type="body" sz="quarter" idx="22"/>
          </p:nvPr>
        </p:nvSpPr>
        <p:spPr>
          <a:xfrm>
            <a:off x="6451682" y="4673110"/>
            <a:ext cx="5300515" cy="5300514"/>
          </a:xfrm>
          <a:prstGeom prst="ellipse">
            <a:avLst/>
          </a:prstGeom>
          <a:solidFill>
            <a:srgbClr val="FFFFFF">
              <a:alpha val="64119"/>
            </a:srgbClr>
          </a:solidFill>
        </p:spPr>
        <p:txBody>
          <a:bodyPr>
            <a:noAutofit/>
          </a:bodyPr>
          <a:lstStyle/>
          <a:p>
            <a:pPr marL="0" indent="0" algn="ctr">
              <a:spcBef>
                <a:spcPts val="0"/>
              </a:spcBef>
              <a:buSzTx/>
              <a:buNone/>
              <a:defRPr sz="3200">
                <a:solidFill>
                  <a:srgbClr val="FFFFFF"/>
                </a:solidFill>
              </a:defRPr>
            </a:pPr>
            <a:endParaRPr/>
          </a:p>
        </p:txBody>
      </p:sp>
      <p:sp>
        <p:nvSpPr>
          <p:cNvPr id="81" name="Nam liber tempor cum soluta nobis eleifend option congue nihil imperdiet doming id quod mazim"/>
          <p:cNvSpPr txBox="1">
            <a:spLocks noGrp="1"/>
          </p:cNvSpPr>
          <p:nvPr>
            <p:ph type="body" sz="quarter" idx="23"/>
          </p:nvPr>
        </p:nvSpPr>
        <p:spPr>
          <a:xfrm>
            <a:off x="7088782" y="6208148"/>
            <a:ext cx="4026313" cy="2301876"/>
          </a:xfrm>
          <a:prstGeom prst="rect">
            <a:avLst/>
          </a:prstGeom>
        </p:spPr>
        <p:txBody>
          <a:bodyPr>
            <a:spAutoFit/>
          </a:bodyPr>
          <a:lstStyle>
            <a:lvl1pPr marL="0" indent="0" algn="ctr">
              <a:spcBef>
                <a:spcPts val="0"/>
              </a:spcBef>
              <a:buSzTx/>
              <a:buNone/>
              <a:defRPr sz="2800" i="1"/>
            </a:lvl1pPr>
          </a:lstStyle>
          <a:p>
            <a:r>
              <a:t>Nam liber tempor cum soluta nobis eleifend option congue nihil imperdiet doming id quod mazim</a:t>
            </a:r>
          </a:p>
        </p:txBody>
      </p:sp>
      <p:sp>
        <p:nvSpPr>
          <p:cNvPr id="82" name="Molestie Feugiat"/>
          <p:cNvSpPr txBox="1">
            <a:spLocks noGrp="1"/>
          </p:cNvSpPr>
          <p:nvPr>
            <p:ph type="body" sz="quarter" idx="24"/>
          </p:nvPr>
        </p:nvSpPr>
        <p:spPr>
          <a:xfrm>
            <a:off x="13971283" y="2427384"/>
            <a:ext cx="4954058" cy="904885"/>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83"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5"/>
          </p:nvPr>
        </p:nvSpPr>
        <p:spPr>
          <a:xfrm>
            <a:off x="13975050" y="4891585"/>
            <a:ext cx="5763762" cy="37750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84" name="Volutpat tincidunt"/>
          <p:cNvSpPr txBox="1">
            <a:spLocks noGrp="1"/>
          </p:cNvSpPr>
          <p:nvPr>
            <p:ph type="body" sz="quarter" idx="26"/>
          </p:nvPr>
        </p:nvSpPr>
        <p:spPr>
          <a:xfrm>
            <a:off x="14312301" y="4039994"/>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85" name="01"/>
          <p:cNvSpPr txBox="1">
            <a:spLocks noGrp="1"/>
          </p:cNvSpPr>
          <p:nvPr>
            <p:ph type="body" sz="quarter" idx="27"/>
          </p:nvPr>
        </p:nvSpPr>
        <p:spPr>
          <a:xfrm>
            <a:off x="13487251" y="9203133"/>
            <a:ext cx="2679976" cy="2060576"/>
          </a:xfrm>
          <a:prstGeom prst="rect">
            <a:avLst/>
          </a:prstGeom>
        </p:spPr>
        <p:txBody>
          <a:bodyPr>
            <a:spAutoFit/>
          </a:bodyPr>
          <a:lstStyle>
            <a:lvl1pPr marL="0" indent="0" algn="ctr">
              <a:spcBef>
                <a:spcPts val="0"/>
              </a:spcBef>
              <a:buSzTx/>
              <a:buNone/>
              <a:defRPr sz="12600" i="1">
                <a:solidFill>
                  <a:srgbClr val="E3E3E3"/>
                </a:solidFill>
              </a:defRPr>
            </a:lvl1pPr>
          </a:lstStyle>
          <a:p>
            <a:r>
              <a:t>01</a:t>
            </a:r>
          </a:p>
        </p:txBody>
      </p:sp>
      <p:sp>
        <p:nvSpPr>
          <p:cNvPr id="86" name="Nam liber tempor cum soluta nobis eleifend option congue nihil imperdiet doming id quod mazim"/>
          <p:cNvSpPr txBox="1">
            <a:spLocks noGrp="1"/>
          </p:cNvSpPr>
          <p:nvPr>
            <p:ph type="body" sz="quarter" idx="28"/>
          </p:nvPr>
        </p:nvSpPr>
        <p:spPr>
          <a:xfrm>
            <a:off x="13975050" y="11084331"/>
            <a:ext cx="5763762" cy="701676"/>
          </a:xfrm>
          <a:prstGeom prst="rect">
            <a:avLst/>
          </a:prstGeom>
        </p:spPr>
        <p:txBody>
          <a:bodyPr>
            <a:spAutoFit/>
          </a:bodyPr>
          <a:lstStyle>
            <a:lvl1pPr marL="0" indent="0">
              <a:spcBef>
                <a:spcPts val="0"/>
              </a:spcBef>
              <a:buSzTx/>
              <a:buNone/>
              <a:defRPr sz="1800" i="1">
                <a:solidFill>
                  <a:srgbClr val="A0A0A0"/>
                </a:solidFill>
              </a:defRPr>
            </a:lvl1pPr>
          </a:lstStyle>
          <a:p>
            <a:r>
              <a:t>Nam liber tempor cum soluta nobis eleifend option congue nihil imperdiet doming id quod mazim</a:t>
            </a:r>
          </a:p>
        </p:txBody>
      </p:sp>
      <p:sp>
        <p:nvSpPr>
          <p:cNvPr id="87" name="Schüler erstellen Lernvideos"/>
          <p:cNvSpPr txBox="1"/>
          <p:nvPr/>
        </p:nvSpPr>
        <p:spPr>
          <a:xfrm>
            <a:off x="20455775" y="734901"/>
            <a:ext cx="3739804" cy="482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solidFill>
                  <a:schemeClr val="accent1">
                    <a:hueOff val="273562"/>
                    <a:satOff val="2937"/>
                    <a:lumOff val="-22233"/>
                  </a:schemeClr>
                </a:solidFill>
              </a:defRPr>
            </a:pPr>
            <a:r>
              <a:rPr dirty="0"/>
              <a:t>Schüler erstellen </a:t>
            </a:r>
            <a:r>
              <a:rPr b="1" dirty="0">
                <a:latin typeface="Helvetica"/>
                <a:ea typeface="Helvetica"/>
                <a:cs typeface="Helvetica"/>
                <a:sym typeface="Helvetica"/>
              </a:rPr>
              <a:t>Lernvideos</a:t>
            </a:r>
          </a:p>
        </p:txBody>
      </p:sp>
      <p:sp>
        <p:nvSpPr>
          <p:cNvPr id="88"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amp; Text">
    <p:spTree>
      <p:nvGrpSpPr>
        <p:cNvPr id="1" name=""/>
        <p:cNvGrpSpPr/>
        <p:nvPr/>
      </p:nvGrpSpPr>
      <p:grpSpPr>
        <a:xfrm>
          <a:off x="0" y="0"/>
          <a:ext cx="0" cy="0"/>
          <a:chOff x="0" y="0"/>
          <a:chExt cx="0" cy="0"/>
        </a:xfrm>
      </p:grpSpPr>
      <p:sp>
        <p:nvSpPr>
          <p:cNvPr id="95" name="Bild"/>
          <p:cNvSpPr>
            <a:spLocks noGrp="1"/>
          </p:cNvSpPr>
          <p:nvPr>
            <p:ph type="pic" idx="21"/>
          </p:nvPr>
        </p:nvSpPr>
        <p:spPr>
          <a:xfrm>
            <a:off x="2516661" y="2155031"/>
            <a:ext cx="15242652" cy="10157799"/>
          </a:xfrm>
          <a:prstGeom prst="rect">
            <a:avLst/>
          </a:prstGeom>
        </p:spPr>
        <p:txBody>
          <a:bodyPr lIns="91439" tIns="45719" rIns="91439" bIns="45719" anchor="t">
            <a:noAutofit/>
          </a:bodyPr>
          <a:lstStyle/>
          <a:p>
            <a:endParaRPr dirty="0"/>
          </a:p>
        </p:txBody>
      </p:sp>
      <p:sp>
        <p:nvSpPr>
          <p:cNvPr id="96" name="Linien"/>
          <p:cNvSpPr/>
          <p:nvPr/>
        </p:nvSpPr>
        <p:spPr>
          <a:xfrm flipV="1">
            <a:off x="4566699" y="6428108"/>
            <a:ext cx="1" cy="6293477"/>
          </a:xfrm>
          <a:prstGeom prst="line">
            <a:avLst/>
          </a:prstGeom>
          <a:ln w="25400">
            <a:solidFill>
              <a:srgbClr val="000000"/>
            </a:solidFill>
            <a:miter lim="400000"/>
          </a:ln>
        </p:spPr>
        <p:txBody>
          <a:bodyPr lIns="71437" tIns="71437" rIns="71437" bIns="71437" anchor="ctr"/>
          <a:lstStyle/>
          <a:p>
            <a:pPr>
              <a:defRPr sz="3200"/>
            </a:pPr>
            <a:endParaRPr dirty="0"/>
          </a:p>
        </p:txBody>
      </p:sp>
      <p:sp>
        <p:nvSpPr>
          <p:cNvPr id="97" name="02"/>
          <p:cNvSpPr txBox="1">
            <a:spLocks noGrp="1"/>
          </p:cNvSpPr>
          <p:nvPr>
            <p:ph type="body" sz="quarter" idx="22"/>
          </p:nvPr>
        </p:nvSpPr>
        <p:spPr>
          <a:xfrm>
            <a:off x="5383950" y="9137648"/>
            <a:ext cx="2679977" cy="2060576"/>
          </a:xfrm>
          <a:prstGeom prst="rect">
            <a:avLst/>
          </a:prstGeom>
        </p:spPr>
        <p:txBody>
          <a:bodyPr>
            <a:spAutoFit/>
          </a:bodyPr>
          <a:lstStyle>
            <a:lvl1pPr marL="0" indent="0" algn="ctr">
              <a:spcBef>
                <a:spcPts val="0"/>
              </a:spcBef>
              <a:buSzTx/>
              <a:buNone/>
              <a:defRPr sz="12600" i="1">
                <a:solidFill>
                  <a:srgbClr val="FFFFFF"/>
                </a:solidFill>
              </a:defRPr>
            </a:lvl1pPr>
          </a:lstStyle>
          <a:p>
            <a:r>
              <a:t>02</a:t>
            </a:r>
          </a:p>
        </p:txBody>
      </p:sp>
      <p:sp>
        <p:nvSpPr>
          <p:cNvPr id="98" name="Nam liber tempor cum soluta nobis eleifend option congue nihil imperdiet doming id quod mazim"/>
          <p:cNvSpPr txBox="1">
            <a:spLocks noGrp="1"/>
          </p:cNvSpPr>
          <p:nvPr>
            <p:ph type="body" sz="quarter" idx="23"/>
          </p:nvPr>
        </p:nvSpPr>
        <p:spPr>
          <a:xfrm>
            <a:off x="5871750" y="11018846"/>
            <a:ext cx="5763761" cy="701676"/>
          </a:xfrm>
          <a:prstGeom prst="rect">
            <a:avLst/>
          </a:prstGeom>
        </p:spPr>
        <p:txBody>
          <a:bodyPr>
            <a:spAutoFit/>
          </a:bodyPr>
          <a:lstStyle>
            <a:lvl1pPr marL="0" indent="0">
              <a:spcBef>
                <a:spcPts val="0"/>
              </a:spcBef>
              <a:buSzTx/>
              <a:buNone/>
              <a:defRPr sz="1800" i="1">
                <a:solidFill>
                  <a:srgbClr val="FFFFFF"/>
                </a:solidFill>
              </a:defRPr>
            </a:lvl1pPr>
          </a:lstStyle>
          <a:p>
            <a:r>
              <a:t>Nam liber tempor cum soluta nobis eleifend option congue nihil imperdiet doming id quod mazim</a:t>
            </a:r>
          </a:p>
        </p:txBody>
      </p:sp>
      <p:sp>
        <p:nvSpPr>
          <p:cNvPr id="99"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4"/>
          </p:nvPr>
        </p:nvSpPr>
        <p:spPr>
          <a:xfrm>
            <a:off x="16155759" y="4527651"/>
            <a:ext cx="3610776" cy="6086476"/>
          </a:xfrm>
          <a:prstGeom prst="rect">
            <a:avLst/>
          </a:prstGeom>
        </p:spPr>
        <p:txBody>
          <a:bodyPr>
            <a:spAutoFit/>
          </a:bodyPr>
          <a:lstStyle>
            <a:lvl1pPr marL="0" indent="0" algn="r">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100" name="Volutpat tincidunt"/>
          <p:cNvSpPr txBox="1">
            <a:spLocks noGrp="1"/>
          </p:cNvSpPr>
          <p:nvPr>
            <p:ph type="body" sz="quarter" idx="25"/>
          </p:nvPr>
        </p:nvSpPr>
        <p:spPr>
          <a:xfrm>
            <a:off x="14507657" y="3498260"/>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101"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bble Photo &amp; Text">
    <p:spTree>
      <p:nvGrpSpPr>
        <p:cNvPr id="1" name=""/>
        <p:cNvGrpSpPr/>
        <p:nvPr/>
      </p:nvGrpSpPr>
      <p:grpSpPr>
        <a:xfrm>
          <a:off x="0" y="0"/>
          <a:ext cx="0" cy="0"/>
          <a:chOff x="0" y="0"/>
          <a:chExt cx="0" cy="0"/>
        </a:xfrm>
      </p:grpSpPr>
      <p:sp>
        <p:nvSpPr>
          <p:cNvPr id="108" name="Bild"/>
          <p:cNvSpPr>
            <a:spLocks noGrp="1"/>
          </p:cNvSpPr>
          <p:nvPr>
            <p:ph type="pic" idx="21"/>
          </p:nvPr>
        </p:nvSpPr>
        <p:spPr>
          <a:xfrm>
            <a:off x="4879792" y="8136"/>
            <a:ext cx="18288001" cy="12187239"/>
          </a:xfrm>
          <a:prstGeom prst="rect">
            <a:avLst/>
          </a:prstGeom>
        </p:spPr>
        <p:txBody>
          <a:bodyPr lIns="91439" tIns="45719" rIns="91439" bIns="45719" anchor="t">
            <a:noAutofit/>
          </a:bodyPr>
          <a:lstStyle/>
          <a:p>
            <a:endParaRPr dirty="0"/>
          </a:p>
        </p:txBody>
      </p:sp>
      <p:sp>
        <p:nvSpPr>
          <p:cNvPr id="109" name="Molestie Feugiat"/>
          <p:cNvSpPr txBox="1">
            <a:spLocks noGrp="1"/>
          </p:cNvSpPr>
          <p:nvPr>
            <p:ph type="body" sz="quarter" idx="22"/>
          </p:nvPr>
        </p:nvSpPr>
        <p:spPr>
          <a:xfrm>
            <a:off x="4661091" y="2780107"/>
            <a:ext cx="4954058" cy="904885"/>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110"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3"/>
          </p:nvPr>
        </p:nvSpPr>
        <p:spPr>
          <a:xfrm>
            <a:off x="4664859" y="5244308"/>
            <a:ext cx="5763762" cy="37750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a:t>
            </a:r>
          </a:p>
        </p:txBody>
      </p:sp>
      <p:sp>
        <p:nvSpPr>
          <p:cNvPr id="111" name="Volutpat tincidunt"/>
          <p:cNvSpPr txBox="1">
            <a:spLocks noGrp="1"/>
          </p:cNvSpPr>
          <p:nvPr>
            <p:ph type="body" sz="quarter" idx="24"/>
          </p:nvPr>
        </p:nvSpPr>
        <p:spPr>
          <a:xfrm>
            <a:off x="5002110" y="4392716"/>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112" name="03"/>
          <p:cNvSpPr txBox="1">
            <a:spLocks noGrp="1"/>
          </p:cNvSpPr>
          <p:nvPr>
            <p:ph type="body" sz="quarter" idx="25"/>
          </p:nvPr>
        </p:nvSpPr>
        <p:spPr>
          <a:xfrm>
            <a:off x="4152067" y="9280525"/>
            <a:ext cx="2679976" cy="2060576"/>
          </a:xfrm>
          <a:prstGeom prst="rect">
            <a:avLst/>
          </a:prstGeom>
        </p:spPr>
        <p:txBody>
          <a:bodyPr>
            <a:spAutoFit/>
          </a:bodyPr>
          <a:lstStyle>
            <a:lvl1pPr marL="0" indent="0" algn="ctr">
              <a:spcBef>
                <a:spcPts val="0"/>
              </a:spcBef>
              <a:buSzTx/>
              <a:buNone/>
              <a:defRPr sz="12600" i="1">
                <a:solidFill>
                  <a:srgbClr val="E3E3E3"/>
                </a:solidFill>
              </a:defRPr>
            </a:lvl1pPr>
          </a:lstStyle>
          <a:p>
            <a:r>
              <a:t>03</a:t>
            </a:r>
          </a:p>
        </p:txBody>
      </p:sp>
      <p:sp>
        <p:nvSpPr>
          <p:cNvPr id="113" name="Nam liber tempor cum soluta nobis eleifend option congue nihil imperdiet doming id quod mazim"/>
          <p:cNvSpPr txBox="1">
            <a:spLocks noGrp="1"/>
          </p:cNvSpPr>
          <p:nvPr>
            <p:ph type="body" sz="quarter" idx="26"/>
          </p:nvPr>
        </p:nvSpPr>
        <p:spPr>
          <a:xfrm>
            <a:off x="4639866" y="11161722"/>
            <a:ext cx="5763761" cy="701676"/>
          </a:xfrm>
          <a:prstGeom prst="rect">
            <a:avLst/>
          </a:prstGeom>
        </p:spPr>
        <p:txBody>
          <a:bodyPr>
            <a:spAutoFit/>
          </a:bodyPr>
          <a:lstStyle>
            <a:lvl1pPr marL="0" indent="0">
              <a:spcBef>
                <a:spcPts val="0"/>
              </a:spcBef>
              <a:buSzTx/>
              <a:buNone/>
              <a:defRPr sz="1800" i="1">
                <a:solidFill>
                  <a:srgbClr val="A0A0A0"/>
                </a:solidFill>
              </a:defRPr>
            </a:lvl1pPr>
          </a:lstStyle>
          <a:p>
            <a:r>
              <a:t>Nam liber tempor cum soluta nobis eleifend option congue nihil imperdiet doming id quod mazim</a:t>
            </a:r>
          </a:p>
        </p:txBody>
      </p:sp>
      <p:sp>
        <p:nvSpPr>
          <p:cNvPr id="114" name="Linien"/>
          <p:cNvSpPr/>
          <p:nvPr/>
        </p:nvSpPr>
        <p:spPr>
          <a:xfrm flipV="1">
            <a:off x="20214074" y="6184030"/>
            <a:ext cx="1" cy="6293478"/>
          </a:xfrm>
          <a:prstGeom prst="line">
            <a:avLst/>
          </a:prstGeom>
          <a:ln w="25400">
            <a:solidFill>
              <a:srgbClr val="000000"/>
            </a:solidFill>
            <a:miter lim="400000"/>
          </a:ln>
        </p:spPr>
        <p:txBody>
          <a:bodyPr lIns="71437" tIns="71437" rIns="71437" bIns="71437" anchor="ctr"/>
          <a:lstStyle/>
          <a:p>
            <a:pPr>
              <a:defRPr sz="3200"/>
            </a:pPr>
            <a:endParaRPr dirty="0"/>
          </a:p>
        </p:txBody>
      </p:sp>
      <p:sp>
        <p:nvSpPr>
          <p:cNvPr id="115"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amp; Text">
    <p:spTree>
      <p:nvGrpSpPr>
        <p:cNvPr id="1" name=""/>
        <p:cNvGrpSpPr/>
        <p:nvPr/>
      </p:nvGrpSpPr>
      <p:grpSpPr>
        <a:xfrm>
          <a:off x="0" y="0"/>
          <a:ext cx="0" cy="0"/>
          <a:chOff x="0" y="0"/>
          <a:chExt cx="0" cy="0"/>
        </a:xfrm>
      </p:grpSpPr>
      <p:sp>
        <p:nvSpPr>
          <p:cNvPr id="122" name="Bild"/>
          <p:cNvSpPr>
            <a:spLocks noGrp="1"/>
          </p:cNvSpPr>
          <p:nvPr>
            <p:ph type="pic" idx="21"/>
          </p:nvPr>
        </p:nvSpPr>
        <p:spPr>
          <a:xfrm>
            <a:off x="1014634" y="5695431"/>
            <a:ext cx="22354733" cy="14897335"/>
          </a:xfrm>
          <a:prstGeom prst="rect">
            <a:avLst/>
          </a:prstGeom>
        </p:spPr>
        <p:txBody>
          <a:bodyPr lIns="91439" tIns="45719" rIns="91439" bIns="45719" anchor="t">
            <a:noAutofit/>
          </a:bodyPr>
          <a:lstStyle/>
          <a:p>
            <a:endParaRPr dirty="0"/>
          </a:p>
        </p:txBody>
      </p:sp>
      <p:sp>
        <p:nvSpPr>
          <p:cNvPr id="123" name="Tation Ullamcorper"/>
          <p:cNvSpPr txBox="1">
            <a:spLocks noGrp="1"/>
          </p:cNvSpPr>
          <p:nvPr>
            <p:ph type="body" sz="quarter" idx="22"/>
          </p:nvPr>
        </p:nvSpPr>
        <p:spPr>
          <a:xfrm>
            <a:off x="4361189" y="2427384"/>
            <a:ext cx="5696871" cy="904885"/>
          </a:xfrm>
          <a:prstGeom prst="rect">
            <a:avLst/>
          </a:prstGeom>
        </p:spPr>
        <p:txBody>
          <a:bodyPr wrap="none">
            <a:spAutoFit/>
          </a:bodyPr>
          <a:lstStyle/>
          <a:p>
            <a:pPr marL="0" indent="0">
              <a:spcBef>
                <a:spcPts val="0"/>
              </a:spcBef>
              <a:buSzTx/>
              <a:buNone/>
            </a:pPr>
            <a:r>
              <a:t>Tation </a:t>
            </a:r>
            <a:r>
              <a:rPr b="1">
                <a:latin typeface="Helvetica"/>
                <a:ea typeface="Helvetica"/>
                <a:cs typeface="Helvetica"/>
                <a:sym typeface="Helvetica"/>
              </a:rPr>
              <a:t>Ullamcorper</a:t>
            </a:r>
          </a:p>
        </p:txBody>
      </p:sp>
      <p:sp>
        <p:nvSpPr>
          <p:cNvPr id="124"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3"/>
          </p:nvPr>
        </p:nvSpPr>
        <p:spPr>
          <a:xfrm>
            <a:off x="4364957" y="4745139"/>
            <a:ext cx="7680667" cy="17938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sp>
        <p:nvSpPr>
          <p:cNvPr id="125"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4"/>
          </p:nvPr>
        </p:nvSpPr>
        <p:spPr>
          <a:xfrm>
            <a:off x="12342144" y="4745139"/>
            <a:ext cx="7680667" cy="17938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sp>
        <p:nvSpPr>
          <p:cNvPr id="126" name="Volutpat tincidunt"/>
          <p:cNvSpPr txBox="1">
            <a:spLocks noGrp="1"/>
          </p:cNvSpPr>
          <p:nvPr>
            <p:ph type="body" sz="quarter" idx="25"/>
          </p:nvPr>
        </p:nvSpPr>
        <p:spPr>
          <a:xfrm>
            <a:off x="4702207" y="3825681"/>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127" name="04"/>
          <p:cNvSpPr txBox="1">
            <a:spLocks noGrp="1"/>
          </p:cNvSpPr>
          <p:nvPr>
            <p:ph type="body" sz="quarter" idx="26"/>
          </p:nvPr>
        </p:nvSpPr>
        <p:spPr>
          <a:xfrm>
            <a:off x="3871026" y="9756774"/>
            <a:ext cx="2679976" cy="2060576"/>
          </a:xfrm>
          <a:prstGeom prst="rect">
            <a:avLst/>
          </a:prstGeom>
        </p:spPr>
        <p:txBody>
          <a:bodyPr>
            <a:spAutoFit/>
          </a:bodyPr>
          <a:lstStyle>
            <a:lvl1pPr marL="0" indent="0" algn="ctr">
              <a:spcBef>
                <a:spcPts val="0"/>
              </a:spcBef>
              <a:buSzTx/>
              <a:buNone/>
              <a:defRPr sz="12600" i="1">
                <a:solidFill>
                  <a:srgbClr val="FFFFFF"/>
                </a:solidFill>
              </a:defRPr>
            </a:lvl1pPr>
          </a:lstStyle>
          <a:p>
            <a:r>
              <a:t>04</a:t>
            </a:r>
          </a:p>
        </p:txBody>
      </p:sp>
      <p:sp>
        <p:nvSpPr>
          <p:cNvPr id="128" name="Nam liber tempor cum soluta nobis eleifend option congue nihil imperdiet doming id quod mazim"/>
          <p:cNvSpPr txBox="1">
            <a:spLocks noGrp="1"/>
          </p:cNvSpPr>
          <p:nvPr>
            <p:ph type="body" sz="quarter" idx="27"/>
          </p:nvPr>
        </p:nvSpPr>
        <p:spPr>
          <a:xfrm>
            <a:off x="4358825" y="11637971"/>
            <a:ext cx="5763761" cy="701676"/>
          </a:xfrm>
          <a:prstGeom prst="rect">
            <a:avLst/>
          </a:prstGeom>
        </p:spPr>
        <p:txBody>
          <a:bodyPr>
            <a:spAutoFit/>
          </a:bodyPr>
          <a:lstStyle>
            <a:lvl1pPr marL="0" indent="0">
              <a:spcBef>
                <a:spcPts val="0"/>
              </a:spcBef>
              <a:buSzTx/>
              <a:buNone/>
              <a:defRPr sz="1800" i="1">
                <a:solidFill>
                  <a:srgbClr val="FFFFFF"/>
                </a:solidFill>
              </a:defRPr>
            </a:lvl1pPr>
          </a:lstStyle>
          <a:p>
            <a:r>
              <a:t>Nam liber tempor cum soluta nobis eleifend option congue nihil imperdiet doming id quod mazim</a:t>
            </a:r>
          </a:p>
        </p:txBody>
      </p:sp>
      <p:sp>
        <p:nvSpPr>
          <p:cNvPr id="129"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irector">
    <p:spTree>
      <p:nvGrpSpPr>
        <p:cNvPr id="1" name=""/>
        <p:cNvGrpSpPr/>
        <p:nvPr/>
      </p:nvGrpSpPr>
      <p:grpSpPr>
        <a:xfrm>
          <a:off x="0" y="0"/>
          <a:ext cx="0" cy="0"/>
          <a:chOff x="0" y="0"/>
          <a:chExt cx="0" cy="0"/>
        </a:xfrm>
      </p:grpSpPr>
      <p:sp>
        <p:nvSpPr>
          <p:cNvPr id="163" name="Bild"/>
          <p:cNvSpPr>
            <a:spLocks noGrp="1"/>
          </p:cNvSpPr>
          <p:nvPr>
            <p:ph type="pic" sz="quarter" idx="21"/>
          </p:nvPr>
        </p:nvSpPr>
        <p:spPr>
          <a:xfrm>
            <a:off x="3778120" y="1153573"/>
            <a:ext cx="6537343" cy="9563198"/>
          </a:xfrm>
          <a:prstGeom prst="rect">
            <a:avLst/>
          </a:prstGeom>
        </p:spPr>
        <p:txBody>
          <a:bodyPr lIns="91439" tIns="45719" rIns="91439" bIns="45719" anchor="t">
            <a:noAutofit/>
          </a:bodyPr>
          <a:lstStyle/>
          <a:p>
            <a:endParaRPr dirty="0"/>
          </a:p>
        </p:txBody>
      </p:sp>
      <p:sp>
        <p:nvSpPr>
          <p:cNvPr id="164" name="Rechteck"/>
          <p:cNvSpPr>
            <a:spLocks noGrp="1"/>
          </p:cNvSpPr>
          <p:nvPr>
            <p:ph type="body" sz="quarter" idx="22"/>
          </p:nvPr>
        </p:nvSpPr>
        <p:spPr>
          <a:xfrm>
            <a:off x="4195384" y="8092715"/>
            <a:ext cx="16028951" cy="3856603"/>
          </a:xfrm>
          <a:prstGeom prst="rect">
            <a:avLst/>
          </a:prstGeom>
          <a:solidFill>
            <a:srgbClr val="000000">
              <a:alpha val="81982"/>
            </a:srgbClr>
          </a:solidFill>
        </p:spPr>
        <p:txBody>
          <a:bodyPr>
            <a:noAutofit/>
          </a:bodyPr>
          <a:lstStyle/>
          <a:p>
            <a:pPr marL="0" indent="0" algn="ctr">
              <a:spcBef>
                <a:spcPts val="0"/>
              </a:spcBef>
              <a:buSzTx/>
              <a:buNone/>
              <a:defRPr sz="3200">
                <a:solidFill>
                  <a:srgbClr val="FFFFFF"/>
                </a:solidFill>
              </a:defRPr>
            </a:pPr>
            <a:endParaRPr/>
          </a:p>
        </p:txBody>
      </p:sp>
      <p:sp>
        <p:nvSpPr>
          <p:cNvPr id="165" name="Laura Dolor"/>
          <p:cNvSpPr txBox="1">
            <a:spLocks noGrp="1"/>
          </p:cNvSpPr>
          <p:nvPr>
            <p:ph type="body" sz="quarter" idx="23"/>
          </p:nvPr>
        </p:nvSpPr>
        <p:spPr>
          <a:xfrm>
            <a:off x="4776275" y="8663674"/>
            <a:ext cx="2922063" cy="752484"/>
          </a:xfrm>
          <a:prstGeom prst="rect">
            <a:avLst/>
          </a:prstGeom>
        </p:spPr>
        <p:txBody>
          <a:bodyPr wrap="none">
            <a:spAutoFit/>
          </a:bodyPr>
          <a:lstStyle/>
          <a:p>
            <a:pPr marL="0" indent="0" algn="ctr">
              <a:spcBef>
                <a:spcPts val="0"/>
              </a:spcBef>
              <a:buSzTx/>
              <a:buNone/>
              <a:defRPr sz="4000">
                <a:solidFill>
                  <a:srgbClr val="FFFFFF"/>
                </a:solidFill>
              </a:defRPr>
            </a:pPr>
            <a:r>
              <a:t>Laura </a:t>
            </a:r>
            <a:r>
              <a:rPr b="1">
                <a:latin typeface="Helvetica"/>
                <a:ea typeface="Helvetica"/>
                <a:cs typeface="Helvetica"/>
                <a:sym typeface="Helvetica"/>
              </a:rPr>
              <a:t>Dolor</a:t>
            </a:r>
          </a:p>
        </p:txBody>
      </p:sp>
      <p:sp>
        <p:nvSpPr>
          <p:cNvPr id="166" name="Tincidunt ut laoreet dolore magna aliquam erat volutpat"/>
          <p:cNvSpPr txBox="1">
            <a:spLocks noGrp="1"/>
          </p:cNvSpPr>
          <p:nvPr>
            <p:ph type="body" sz="quarter" idx="24"/>
          </p:nvPr>
        </p:nvSpPr>
        <p:spPr>
          <a:xfrm>
            <a:off x="4746679" y="9521102"/>
            <a:ext cx="2981255" cy="577216"/>
          </a:xfrm>
          <a:prstGeom prst="rect">
            <a:avLst/>
          </a:prstGeom>
        </p:spPr>
        <p:txBody>
          <a:bodyPr>
            <a:spAutoFit/>
          </a:bodyPr>
          <a:lstStyle>
            <a:lvl1pPr marL="0" indent="0" algn="ctr">
              <a:lnSpc>
                <a:spcPct val="80000"/>
              </a:lnSpc>
              <a:spcBef>
                <a:spcPts val="0"/>
              </a:spcBef>
              <a:buSzTx/>
              <a:buNone/>
              <a:defRPr sz="1600" b="1">
                <a:solidFill>
                  <a:srgbClr val="FFFFFF"/>
                </a:solidFill>
                <a:latin typeface="Helvetica"/>
                <a:ea typeface="Helvetica"/>
                <a:cs typeface="Helvetica"/>
                <a:sym typeface="Helvetica"/>
              </a:defRPr>
            </a:lvl1pPr>
          </a:lstStyle>
          <a:p>
            <a:r>
              <a:t> Tincidunt ut laoreet dolore magna aliquam erat volutpat</a:t>
            </a:r>
          </a:p>
        </p:txBody>
      </p:sp>
      <p:sp>
        <p:nvSpPr>
          <p:cNvPr id="167" name="Nam liber tempor cum soluta nobis eleifend option congue nihil"/>
          <p:cNvSpPr txBox="1">
            <a:spLocks noGrp="1"/>
          </p:cNvSpPr>
          <p:nvPr>
            <p:ph type="body" sz="quarter" idx="25"/>
          </p:nvPr>
        </p:nvSpPr>
        <p:spPr>
          <a:xfrm>
            <a:off x="4976335" y="10494371"/>
            <a:ext cx="2521943" cy="866776"/>
          </a:xfrm>
          <a:prstGeom prst="rect">
            <a:avLst/>
          </a:prstGeom>
        </p:spPr>
        <p:txBody>
          <a:bodyPr>
            <a:spAutoFit/>
          </a:bodyPr>
          <a:lstStyle>
            <a:lvl1pPr marL="0" indent="0" algn="ctr">
              <a:spcBef>
                <a:spcPts val="0"/>
              </a:spcBef>
              <a:buSzTx/>
              <a:buNone/>
              <a:defRPr sz="1600" i="1">
                <a:solidFill>
                  <a:srgbClr val="FFFFFF"/>
                </a:solidFill>
              </a:defRPr>
            </a:lvl1pPr>
          </a:lstStyle>
          <a:p>
            <a:r>
              <a:t>Nam liber tempor cum soluta nobis eleifend option congue nihil</a:t>
            </a:r>
          </a:p>
        </p:txBody>
      </p:sp>
      <p:sp>
        <p:nvSpPr>
          <p:cNvPr id="168" name="Molestie Feugiat"/>
          <p:cNvSpPr txBox="1">
            <a:spLocks noGrp="1"/>
          </p:cNvSpPr>
          <p:nvPr>
            <p:ph type="body" sz="quarter" idx="26"/>
          </p:nvPr>
        </p:nvSpPr>
        <p:spPr>
          <a:xfrm>
            <a:off x="9306352" y="3119109"/>
            <a:ext cx="4954058" cy="904886"/>
          </a:xfrm>
          <a:prstGeom prst="rect">
            <a:avLst/>
          </a:prstGeom>
        </p:spPr>
        <p:txBody>
          <a:bodyPr wrap="none">
            <a:spAutoFit/>
          </a:bodyPr>
          <a:lstStyle/>
          <a:p>
            <a:pPr marL="0" indent="0">
              <a:spcBef>
                <a:spcPts val="0"/>
              </a:spcBef>
              <a:buSzTx/>
              <a:buNone/>
            </a:pPr>
            <a:r>
              <a:t>Molestie </a:t>
            </a:r>
            <a:r>
              <a:rPr b="1">
                <a:latin typeface="Helvetica"/>
                <a:ea typeface="Helvetica"/>
                <a:cs typeface="Helvetica"/>
                <a:sym typeface="Helvetica"/>
              </a:rPr>
              <a:t>Feugiat</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27"/>
          </p:nvPr>
        </p:nvSpPr>
        <p:spPr>
          <a:xfrm>
            <a:off x="9339885" y="5556391"/>
            <a:ext cx="10132332" cy="1793876"/>
          </a:xfrm>
          <a:prstGeom prst="rect">
            <a:avLst/>
          </a:prstGeom>
        </p:spPr>
        <p:txBody>
          <a:bodyPr>
            <a:spAutoFit/>
          </a:bodyPr>
          <a:lstStyle>
            <a:lvl1pPr marL="0" indent="0">
              <a:spcBef>
                <a:spcPts val="0"/>
              </a:spcBef>
              <a:buSzTx/>
              <a:buNone/>
              <a:defRPr sz="2200"/>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p>
        </p:txBody>
      </p:sp>
      <p:sp>
        <p:nvSpPr>
          <p:cNvPr id="170" name="Volutpat tincidunt"/>
          <p:cNvSpPr txBox="1">
            <a:spLocks noGrp="1"/>
          </p:cNvSpPr>
          <p:nvPr>
            <p:ph type="body" sz="quarter" idx="28"/>
          </p:nvPr>
        </p:nvSpPr>
        <p:spPr>
          <a:xfrm>
            <a:off x="9647371" y="4731719"/>
            <a:ext cx="5089259" cy="498476"/>
          </a:xfrm>
          <a:prstGeom prst="rect">
            <a:avLst/>
          </a:prstGeom>
          <a:ln w="25400">
            <a:solidFill>
              <a:srgbClr val="000000"/>
            </a:solidFill>
          </a:ln>
        </p:spPr>
        <p:txBody>
          <a:bodyPr wrap="none">
            <a:spAutoFit/>
          </a:bodyPr>
          <a:lstStyle>
            <a:lvl1pPr marL="0" indent="0" algn="ctr">
              <a:spcBef>
                <a:spcPts val="0"/>
              </a:spcBef>
              <a:buSzTx/>
              <a:buNone/>
              <a:defRPr sz="2200" b="1" cap="all" spc="813">
                <a:latin typeface="Helvetica"/>
                <a:ea typeface="Helvetica"/>
                <a:cs typeface="Helvetica"/>
                <a:sym typeface="Helvetica"/>
              </a:defRPr>
            </a:lvl1pPr>
          </a:lstStyle>
          <a:p>
            <a:r>
              <a:t>Volutpat tincidunt</a:t>
            </a:r>
          </a:p>
        </p:txBody>
      </p:sp>
      <p:sp>
        <p:nvSpPr>
          <p:cNvPr id="171" name="Linien"/>
          <p:cNvSpPr/>
          <p:nvPr/>
        </p:nvSpPr>
        <p:spPr>
          <a:xfrm flipV="1">
            <a:off x="8569962" y="5189858"/>
            <a:ext cx="1" cy="6293477"/>
          </a:xfrm>
          <a:prstGeom prst="line">
            <a:avLst/>
          </a:prstGeom>
          <a:ln w="25400">
            <a:solidFill>
              <a:srgbClr val="000000"/>
            </a:solidFill>
            <a:miter lim="400000"/>
          </a:ln>
        </p:spPr>
        <p:txBody>
          <a:bodyPr lIns="71437" tIns="71437" rIns="71437" bIns="71437" anchor="ctr"/>
          <a:lstStyle/>
          <a:p>
            <a:pPr>
              <a:defRPr sz="3200"/>
            </a:pPr>
            <a:endParaRPr dirty="0"/>
          </a:p>
        </p:txBody>
      </p:sp>
      <p:sp>
        <p:nvSpPr>
          <p:cNvPr id="172" name="Linien"/>
          <p:cNvSpPr/>
          <p:nvPr/>
        </p:nvSpPr>
        <p:spPr>
          <a:xfrm>
            <a:off x="9429849" y="9340472"/>
            <a:ext cx="7801329" cy="1"/>
          </a:xfrm>
          <a:prstGeom prst="line">
            <a:avLst/>
          </a:prstGeom>
          <a:ln w="12700">
            <a:solidFill>
              <a:srgbClr val="FFFFFF"/>
            </a:solidFill>
            <a:miter lim="400000"/>
          </a:ln>
        </p:spPr>
        <p:txBody>
          <a:bodyPr lIns="71437" tIns="71437" rIns="71437" bIns="71437" anchor="ctr"/>
          <a:lstStyle/>
          <a:p>
            <a:pPr>
              <a:defRPr sz="3200"/>
            </a:pPr>
            <a:endParaRPr dirty="0"/>
          </a:p>
        </p:txBody>
      </p:sp>
      <p:sp>
        <p:nvSpPr>
          <p:cNvPr id="173" name="Kreis"/>
          <p:cNvSpPr>
            <a:spLocks noGrp="1"/>
          </p:cNvSpPr>
          <p:nvPr>
            <p:ph type="body" sz="quarter" idx="29"/>
          </p:nvPr>
        </p:nvSpPr>
        <p:spPr>
          <a:xfrm>
            <a:off x="11305726" y="9223154"/>
            <a:ext cx="234638" cy="234638"/>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sp>
        <p:nvSpPr>
          <p:cNvPr id="174" name="25%"/>
          <p:cNvSpPr txBox="1">
            <a:spLocks noGrp="1"/>
          </p:cNvSpPr>
          <p:nvPr>
            <p:ph type="body" sz="quarter" idx="30"/>
          </p:nvPr>
        </p:nvSpPr>
        <p:spPr>
          <a:xfrm>
            <a:off x="10726654" y="8634028"/>
            <a:ext cx="1392782" cy="536576"/>
          </a:xfrm>
          <a:prstGeom prst="rect">
            <a:avLst/>
          </a:prstGeom>
        </p:spPr>
        <p:txBody>
          <a:bodyPr>
            <a:spAutoFit/>
          </a:bodyPr>
          <a:lstStyle>
            <a:lvl1pPr marL="0" indent="0" algn="ctr">
              <a:spcBef>
                <a:spcPts val="0"/>
              </a:spcBef>
              <a:buSzTx/>
              <a:buNone/>
              <a:defRPr sz="2600" i="1">
                <a:solidFill>
                  <a:srgbClr val="FFFFFF"/>
                </a:solidFill>
              </a:defRPr>
            </a:lvl1pPr>
          </a:lstStyle>
          <a:p>
            <a:r>
              <a:t>25%</a:t>
            </a:r>
          </a:p>
        </p:txBody>
      </p:sp>
      <p:sp>
        <p:nvSpPr>
          <p:cNvPr id="175" name="(Illum dolore eu feugiat)"/>
          <p:cNvSpPr txBox="1">
            <a:spLocks noGrp="1"/>
          </p:cNvSpPr>
          <p:nvPr>
            <p:ph type="body" sz="quarter" idx="31"/>
          </p:nvPr>
        </p:nvSpPr>
        <p:spPr>
          <a:xfrm>
            <a:off x="11860176" y="8691178"/>
            <a:ext cx="2577821" cy="422276"/>
          </a:xfrm>
          <a:prstGeom prst="rect">
            <a:avLst/>
          </a:prstGeom>
        </p:spPr>
        <p:txBody>
          <a:bodyPr wrap="none">
            <a:spAutoFit/>
          </a:bodyPr>
          <a:lstStyle>
            <a:lvl1pPr marL="0" indent="0">
              <a:spcBef>
                <a:spcPts val="0"/>
              </a:spcBef>
              <a:buSzTx/>
              <a:buNone/>
              <a:defRPr sz="1800">
                <a:solidFill>
                  <a:srgbClr val="FFFFFF"/>
                </a:solidFill>
              </a:defRPr>
            </a:lvl1pPr>
          </a:lstStyle>
          <a:p>
            <a:r>
              <a:t>(Illum dolore eu feugiat)</a:t>
            </a:r>
          </a:p>
        </p:txBody>
      </p:sp>
      <p:sp>
        <p:nvSpPr>
          <p:cNvPr id="176" name="Linien"/>
          <p:cNvSpPr/>
          <p:nvPr/>
        </p:nvSpPr>
        <p:spPr>
          <a:xfrm>
            <a:off x="9429849" y="10279296"/>
            <a:ext cx="7801329" cy="1"/>
          </a:xfrm>
          <a:prstGeom prst="line">
            <a:avLst/>
          </a:prstGeom>
          <a:ln w="12700">
            <a:solidFill>
              <a:srgbClr val="FFFFFF"/>
            </a:solidFill>
            <a:miter lim="400000"/>
          </a:ln>
        </p:spPr>
        <p:txBody>
          <a:bodyPr lIns="71437" tIns="71437" rIns="71437" bIns="71437" anchor="ctr"/>
          <a:lstStyle/>
          <a:p>
            <a:pPr>
              <a:defRPr sz="3200"/>
            </a:pPr>
            <a:endParaRPr dirty="0"/>
          </a:p>
        </p:txBody>
      </p:sp>
      <p:sp>
        <p:nvSpPr>
          <p:cNvPr id="177" name="Kreis"/>
          <p:cNvSpPr>
            <a:spLocks noGrp="1"/>
          </p:cNvSpPr>
          <p:nvPr>
            <p:ph type="body" sz="quarter" idx="32"/>
          </p:nvPr>
        </p:nvSpPr>
        <p:spPr>
          <a:xfrm>
            <a:off x="13053271" y="10161978"/>
            <a:ext cx="234638" cy="234638"/>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sp>
        <p:nvSpPr>
          <p:cNvPr id="178" name="50%"/>
          <p:cNvSpPr txBox="1">
            <a:spLocks noGrp="1"/>
          </p:cNvSpPr>
          <p:nvPr>
            <p:ph type="body" sz="quarter" idx="33"/>
          </p:nvPr>
        </p:nvSpPr>
        <p:spPr>
          <a:xfrm>
            <a:off x="12506638" y="9591441"/>
            <a:ext cx="1392782" cy="536576"/>
          </a:xfrm>
          <a:prstGeom prst="rect">
            <a:avLst/>
          </a:prstGeom>
        </p:spPr>
        <p:txBody>
          <a:bodyPr>
            <a:spAutoFit/>
          </a:bodyPr>
          <a:lstStyle>
            <a:lvl1pPr marL="0" indent="0" algn="ctr">
              <a:spcBef>
                <a:spcPts val="0"/>
              </a:spcBef>
              <a:buSzTx/>
              <a:buNone/>
              <a:defRPr sz="2600" i="1">
                <a:solidFill>
                  <a:srgbClr val="FFFFFF"/>
                </a:solidFill>
              </a:defRPr>
            </a:lvl1pPr>
          </a:lstStyle>
          <a:p>
            <a:r>
              <a:t>50%</a:t>
            </a:r>
          </a:p>
        </p:txBody>
      </p:sp>
      <p:sp>
        <p:nvSpPr>
          <p:cNvPr id="179" name="(Illum dolore eu feugiat)"/>
          <p:cNvSpPr txBox="1">
            <a:spLocks noGrp="1"/>
          </p:cNvSpPr>
          <p:nvPr>
            <p:ph type="body" sz="quarter" idx="34"/>
          </p:nvPr>
        </p:nvSpPr>
        <p:spPr>
          <a:xfrm>
            <a:off x="13640161" y="9648591"/>
            <a:ext cx="2577821" cy="422276"/>
          </a:xfrm>
          <a:prstGeom prst="rect">
            <a:avLst/>
          </a:prstGeom>
        </p:spPr>
        <p:txBody>
          <a:bodyPr wrap="none">
            <a:spAutoFit/>
          </a:bodyPr>
          <a:lstStyle>
            <a:lvl1pPr marL="0" indent="0">
              <a:spcBef>
                <a:spcPts val="0"/>
              </a:spcBef>
              <a:buSzTx/>
              <a:buNone/>
              <a:defRPr sz="1800">
                <a:solidFill>
                  <a:srgbClr val="FFFFFF"/>
                </a:solidFill>
              </a:defRPr>
            </a:lvl1pPr>
          </a:lstStyle>
          <a:p>
            <a:r>
              <a:t>(Illum dolore eu feugiat)</a:t>
            </a:r>
          </a:p>
        </p:txBody>
      </p:sp>
      <p:sp>
        <p:nvSpPr>
          <p:cNvPr id="180" name="Linien"/>
          <p:cNvSpPr/>
          <p:nvPr/>
        </p:nvSpPr>
        <p:spPr>
          <a:xfrm>
            <a:off x="9429849" y="11299218"/>
            <a:ext cx="7801329" cy="1"/>
          </a:xfrm>
          <a:prstGeom prst="line">
            <a:avLst/>
          </a:prstGeom>
          <a:ln w="12700">
            <a:solidFill>
              <a:srgbClr val="FFFFFF"/>
            </a:solidFill>
            <a:miter lim="400000"/>
          </a:ln>
        </p:spPr>
        <p:txBody>
          <a:bodyPr lIns="71437" tIns="71437" rIns="71437" bIns="71437" anchor="ctr"/>
          <a:lstStyle/>
          <a:p>
            <a:pPr>
              <a:defRPr sz="3200"/>
            </a:pPr>
            <a:endParaRPr dirty="0"/>
          </a:p>
        </p:txBody>
      </p:sp>
      <p:sp>
        <p:nvSpPr>
          <p:cNvPr id="181" name="Kreis"/>
          <p:cNvSpPr>
            <a:spLocks noGrp="1"/>
          </p:cNvSpPr>
          <p:nvPr>
            <p:ph type="body" sz="quarter" idx="35"/>
          </p:nvPr>
        </p:nvSpPr>
        <p:spPr>
          <a:xfrm>
            <a:off x="13934333" y="11181901"/>
            <a:ext cx="234638" cy="234638"/>
          </a:xfrm>
          <a:prstGeom prst="ellipse">
            <a:avLst/>
          </a:prstGeom>
          <a:solidFill>
            <a:srgbClr val="FFFFFF"/>
          </a:solidFill>
        </p:spPr>
        <p:txBody>
          <a:bodyPr>
            <a:noAutofit/>
          </a:bodyPr>
          <a:lstStyle/>
          <a:p>
            <a:pPr marL="0" indent="0" algn="ctr">
              <a:spcBef>
                <a:spcPts val="0"/>
              </a:spcBef>
              <a:buSzTx/>
              <a:buNone/>
              <a:defRPr sz="3200">
                <a:solidFill>
                  <a:srgbClr val="FFFFFF"/>
                </a:solidFill>
              </a:defRPr>
            </a:pPr>
            <a:endParaRPr/>
          </a:p>
        </p:txBody>
      </p:sp>
      <p:sp>
        <p:nvSpPr>
          <p:cNvPr id="182" name="67%"/>
          <p:cNvSpPr txBox="1">
            <a:spLocks noGrp="1"/>
          </p:cNvSpPr>
          <p:nvPr>
            <p:ph type="body" sz="quarter" idx="36"/>
          </p:nvPr>
        </p:nvSpPr>
        <p:spPr>
          <a:xfrm>
            <a:off x="13435325" y="10611363"/>
            <a:ext cx="1392782" cy="536576"/>
          </a:xfrm>
          <a:prstGeom prst="rect">
            <a:avLst/>
          </a:prstGeom>
        </p:spPr>
        <p:txBody>
          <a:bodyPr>
            <a:spAutoFit/>
          </a:bodyPr>
          <a:lstStyle>
            <a:lvl1pPr marL="0" indent="0" algn="ctr">
              <a:spcBef>
                <a:spcPts val="0"/>
              </a:spcBef>
              <a:buSzTx/>
              <a:buNone/>
              <a:defRPr sz="2600" i="1">
                <a:solidFill>
                  <a:srgbClr val="FFFFFF"/>
                </a:solidFill>
              </a:defRPr>
            </a:lvl1pPr>
          </a:lstStyle>
          <a:p>
            <a:r>
              <a:t>67%</a:t>
            </a:r>
          </a:p>
        </p:txBody>
      </p:sp>
      <p:sp>
        <p:nvSpPr>
          <p:cNvPr id="183" name="(Illum dolore eu feugiat)"/>
          <p:cNvSpPr txBox="1">
            <a:spLocks noGrp="1"/>
          </p:cNvSpPr>
          <p:nvPr>
            <p:ph type="body" sz="quarter" idx="37"/>
          </p:nvPr>
        </p:nvSpPr>
        <p:spPr>
          <a:xfrm>
            <a:off x="14568848" y="10668513"/>
            <a:ext cx="2577822" cy="422276"/>
          </a:xfrm>
          <a:prstGeom prst="rect">
            <a:avLst/>
          </a:prstGeom>
        </p:spPr>
        <p:txBody>
          <a:bodyPr wrap="none">
            <a:spAutoFit/>
          </a:bodyPr>
          <a:lstStyle>
            <a:lvl1pPr marL="0" indent="0">
              <a:spcBef>
                <a:spcPts val="0"/>
              </a:spcBef>
              <a:buSzTx/>
              <a:buNone/>
              <a:defRPr sz="1800">
                <a:solidFill>
                  <a:srgbClr val="FFFFFF"/>
                </a:solidFill>
              </a:defRPr>
            </a:lvl1pPr>
          </a:lstStyle>
          <a:p>
            <a:r>
              <a:t>(Illum dolore eu feugiat)</a:t>
            </a:r>
          </a:p>
        </p:txBody>
      </p:sp>
      <p:sp>
        <p:nvSpPr>
          <p:cNvPr id="184" name="Foliennummer"/>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eynote"/>
          <p:cNvSpPr txBox="1"/>
          <p:nvPr/>
        </p:nvSpPr>
        <p:spPr>
          <a:xfrm>
            <a:off x="1157750" y="739774"/>
            <a:ext cx="1289381" cy="47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2200"/>
            </a:lvl1pPr>
          </a:lstStyle>
          <a:p>
            <a:r>
              <a:rPr dirty="0"/>
              <a:t>#keynote</a:t>
            </a:r>
          </a:p>
        </p:txBody>
      </p:sp>
      <p:sp>
        <p:nvSpPr>
          <p:cNvPr id="3" name="company logo"/>
          <p:cNvSpPr txBox="1"/>
          <p:nvPr/>
        </p:nvSpPr>
        <p:spPr>
          <a:xfrm>
            <a:off x="21331967" y="739772"/>
            <a:ext cx="1987421" cy="473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pPr>
            <a:r>
              <a:rPr dirty="0"/>
              <a:t>company </a:t>
            </a:r>
            <a:r>
              <a:rPr b="1" dirty="0">
                <a:latin typeface="Helvetica"/>
                <a:ea typeface="Helvetica"/>
                <a:cs typeface="Helvetica"/>
                <a:sym typeface="Helvetica"/>
              </a:rPr>
              <a:t>logo</a:t>
            </a:r>
          </a:p>
        </p:txBody>
      </p:sp>
      <p:sp>
        <p:nvSpPr>
          <p:cNvPr id="4" name="Titeltext"/>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Titeltext</a:t>
            </a:r>
          </a:p>
        </p:txBody>
      </p:sp>
      <p:sp>
        <p:nvSpPr>
          <p:cNvPr id="5" name="Textebene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Textebene 1</a:t>
            </a:r>
          </a:p>
          <a:p>
            <a:pPr lvl="1"/>
            <a:r>
              <a:t>Textebene 2</a:t>
            </a:r>
          </a:p>
          <a:p>
            <a:pPr lvl="2"/>
            <a:r>
              <a:t>Textebene 3</a:t>
            </a:r>
          </a:p>
          <a:p>
            <a:pPr lvl="3"/>
            <a:r>
              <a:t>Textebene 4</a:t>
            </a:r>
          </a:p>
          <a:p>
            <a:pPr lvl="4"/>
            <a:r>
              <a:t>Textebene 5</a:t>
            </a:r>
          </a:p>
        </p:txBody>
      </p:sp>
      <p:sp>
        <p:nvSpPr>
          <p:cNvPr id="6" name="Foliennummer"/>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‹Nr.›</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Ideen für den Unterricht"/>
          <p:cNvSpPr txBox="1">
            <a:spLocks noGrp="1"/>
          </p:cNvSpPr>
          <p:nvPr>
            <p:ph type="body" idx="24"/>
          </p:nvPr>
        </p:nvSpPr>
        <p:spPr>
          <a:xfrm>
            <a:off x="8572072" y="8432979"/>
            <a:ext cx="6728900" cy="498476"/>
          </a:xfrm>
          <a:prstGeom prst="rect">
            <a:avLst/>
          </a:prstGeom>
          <a:ln>
            <a:solidFill>
              <a:schemeClr val="accent1"/>
            </a:solidFill>
          </a:ln>
        </p:spPr>
        <p:txBody>
          <a:bodyPr/>
          <a:lstStyle>
            <a:lvl1pPr>
              <a:defRPr>
                <a:solidFill>
                  <a:schemeClr val="accent1">
                    <a:hueOff val="273562"/>
                    <a:satOff val="2937"/>
                    <a:lumOff val="-22233"/>
                  </a:schemeClr>
                </a:solidFill>
              </a:defRPr>
            </a:lvl1pPr>
          </a:lstStyle>
          <a:p>
            <a:r>
              <a:rPr dirty="0"/>
              <a:t>Ideen für den Unterricht</a:t>
            </a:r>
          </a:p>
        </p:txBody>
      </p:sp>
      <p:sp>
        <p:nvSpPr>
          <p:cNvPr id="428" name="How to… videos aus Schülerhand"/>
          <p:cNvSpPr txBox="1">
            <a:spLocks noGrp="1"/>
          </p:cNvSpPr>
          <p:nvPr>
            <p:ph type="body" idx="23"/>
          </p:nvPr>
        </p:nvSpPr>
        <p:spPr>
          <a:xfrm>
            <a:off x="5190509" y="4640654"/>
            <a:ext cx="14002982" cy="3160480"/>
          </a:xfrm>
          <a:prstGeom prst="rect">
            <a:avLst/>
          </a:prstGeom>
        </p:spPr>
        <p:txBody>
          <a:bodyPr wrap="square"/>
          <a:lstStyle/>
          <a:p>
            <a:r>
              <a:rPr sz="6400" dirty="0"/>
              <a:t>How to</a:t>
            </a:r>
            <a:r>
              <a:rPr sz="9200" dirty="0"/>
              <a:t>… videos</a:t>
            </a:r>
            <a:r>
              <a:rPr dirty="0"/>
              <a:t> aus Schülerhand</a:t>
            </a:r>
          </a:p>
        </p:txBody>
      </p:sp>
      <p:sp>
        <p:nvSpPr>
          <p:cNvPr id="429" name="Schüler erstellen Lernvideos"/>
          <p:cNvSpPr txBox="1">
            <a:spLocks noGrp="1"/>
          </p:cNvSpPr>
          <p:nvPr>
            <p:ph type="body" idx="25"/>
          </p:nvPr>
        </p:nvSpPr>
        <p:spPr>
          <a:xfrm>
            <a:off x="19944819" y="678128"/>
            <a:ext cx="3739804" cy="482823"/>
          </a:xfrm>
          <a:prstGeom prst="rect">
            <a:avLst/>
          </a:prstGeom>
        </p:spPr>
        <p:txBody>
          <a:bodyPr/>
          <a:lstStyle/>
          <a:p>
            <a:pPr marL="0" indent="0" algn="ctr">
              <a:spcBef>
                <a:spcPts val="0"/>
              </a:spcBef>
              <a:buSzTx/>
              <a:buNone/>
              <a:defRPr sz="2200">
                <a:solidFill>
                  <a:schemeClr val="accent1">
                    <a:hueOff val="273562"/>
                    <a:satOff val="2937"/>
                    <a:lumOff val="-22233"/>
                  </a:schemeClr>
                </a:solidFill>
              </a:defRPr>
            </a:pPr>
            <a:r>
              <a:rPr dirty="0"/>
              <a:t>Schüler erstellen </a:t>
            </a:r>
            <a:r>
              <a:rPr b="1" dirty="0">
                <a:latin typeface="Helvetica"/>
                <a:ea typeface="Helvetica"/>
                <a:cs typeface="Helvetica"/>
                <a:sym typeface="Helvetica"/>
              </a:rPr>
              <a:t>Lernvideos</a:t>
            </a:r>
          </a:p>
        </p:txBody>
      </p:sp>
      <p:pic>
        <p:nvPicPr>
          <p:cNvPr id="432"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grpSp>
        <p:nvGrpSpPr>
          <p:cNvPr id="439" name="Gruppieren"/>
          <p:cNvGrpSpPr/>
          <p:nvPr/>
        </p:nvGrpSpPr>
        <p:grpSpPr>
          <a:xfrm rot="21112213">
            <a:off x="16214495" y="6642146"/>
            <a:ext cx="2223049" cy="2458851"/>
            <a:chOff x="0" y="0"/>
            <a:chExt cx="2900165" cy="2412780"/>
          </a:xfrm>
        </p:grpSpPr>
        <p:sp>
          <p:nvSpPr>
            <p:cNvPr id="433" name="Linien"/>
            <p:cNvSpPr/>
            <p:nvPr/>
          </p:nvSpPr>
          <p:spPr>
            <a:xfrm flipV="1">
              <a:off x="0" y="153104"/>
              <a:ext cx="1612547" cy="1612547"/>
            </a:xfrm>
            <a:prstGeom prst="line">
              <a:avLst/>
            </a:prstGeom>
            <a:noFill/>
            <a:ln w="25400" cap="flat">
              <a:solidFill>
                <a:schemeClr val="accent1">
                  <a:satOff val="-3355"/>
                  <a:lumOff val="26614"/>
                </a:schemeClr>
              </a:solidFill>
              <a:prstDash val="solid"/>
              <a:miter lim="400000"/>
            </a:ln>
            <a:effectLst/>
          </p:spPr>
          <p:txBody>
            <a:bodyPr wrap="square" lIns="71437" tIns="71437" rIns="71437" bIns="71437" numCol="1" anchor="ctr">
              <a:noAutofit/>
            </a:bodyPr>
            <a:lstStyle/>
            <a:p>
              <a:pPr>
                <a:defRPr sz="3200"/>
              </a:pPr>
              <a:endParaRPr dirty="0"/>
            </a:p>
          </p:txBody>
        </p:sp>
        <p:sp>
          <p:nvSpPr>
            <p:cNvPr id="434" name="Linien"/>
            <p:cNvSpPr/>
            <p:nvPr/>
          </p:nvSpPr>
          <p:spPr>
            <a:xfrm flipH="1" flipV="1">
              <a:off x="1547182" y="156971"/>
              <a:ext cx="1102189" cy="1604813"/>
            </a:xfrm>
            <a:prstGeom prst="line">
              <a:avLst/>
            </a:prstGeom>
            <a:noFill/>
            <a:ln w="25400" cap="flat">
              <a:solidFill>
                <a:schemeClr val="accent1">
                  <a:satOff val="-3355"/>
                  <a:lumOff val="26614"/>
                </a:schemeClr>
              </a:solidFill>
              <a:prstDash val="solid"/>
              <a:miter lim="400000"/>
            </a:ln>
            <a:effectLst/>
          </p:spPr>
          <p:txBody>
            <a:bodyPr wrap="square" lIns="71437" tIns="71437" rIns="71437" bIns="71437" numCol="1" anchor="ctr">
              <a:noAutofit/>
            </a:bodyPr>
            <a:lstStyle/>
            <a:p>
              <a:pPr>
                <a:defRPr sz="3200"/>
              </a:pPr>
              <a:endParaRPr dirty="0"/>
            </a:p>
          </p:txBody>
        </p:sp>
        <p:sp>
          <p:nvSpPr>
            <p:cNvPr id="435" name="Linien"/>
            <p:cNvSpPr/>
            <p:nvPr/>
          </p:nvSpPr>
          <p:spPr>
            <a:xfrm flipH="1" flipV="1">
              <a:off x="33064" y="1767728"/>
              <a:ext cx="2687045" cy="1"/>
            </a:xfrm>
            <a:prstGeom prst="line">
              <a:avLst/>
            </a:prstGeom>
            <a:noFill/>
            <a:ln w="25400" cap="flat">
              <a:solidFill>
                <a:schemeClr val="accent1">
                  <a:satOff val="-3355"/>
                  <a:lumOff val="26614"/>
                </a:schemeClr>
              </a:solidFill>
              <a:prstDash val="solid"/>
              <a:miter lim="400000"/>
            </a:ln>
            <a:effectLst/>
          </p:spPr>
          <p:txBody>
            <a:bodyPr wrap="square" lIns="71437" tIns="71437" rIns="71437" bIns="71437" numCol="1" anchor="ctr">
              <a:noAutofit/>
            </a:bodyPr>
            <a:lstStyle/>
            <a:p>
              <a:pPr>
                <a:defRPr sz="3200"/>
              </a:pPr>
              <a:endParaRPr dirty="0"/>
            </a:p>
          </p:txBody>
        </p:sp>
        <p:sp>
          <p:nvSpPr>
            <p:cNvPr id="436" name="IDEA"/>
            <p:cNvSpPr txBox="1"/>
            <p:nvPr/>
          </p:nvSpPr>
          <p:spPr>
            <a:xfrm rot="18848683">
              <a:off x="114688" y="361022"/>
              <a:ext cx="1197078" cy="688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600">
                  <a:solidFill>
                    <a:schemeClr val="accent1">
                      <a:satOff val="-3355"/>
                      <a:lumOff val="26614"/>
                    </a:schemeClr>
                  </a:solidFill>
                </a:defRPr>
              </a:lvl1pPr>
            </a:lstStyle>
            <a:p>
              <a:r>
                <a:rPr dirty="0"/>
                <a:t>IDEA</a:t>
              </a:r>
            </a:p>
          </p:txBody>
        </p:sp>
        <p:sp>
          <p:nvSpPr>
            <p:cNvPr id="437" name="PLAN"/>
            <p:cNvSpPr txBox="1"/>
            <p:nvPr/>
          </p:nvSpPr>
          <p:spPr>
            <a:xfrm rot="3456218">
              <a:off x="1592475" y="399122"/>
              <a:ext cx="1324179" cy="688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600">
                  <a:solidFill>
                    <a:schemeClr val="accent1">
                      <a:satOff val="-3355"/>
                      <a:lumOff val="26614"/>
                    </a:schemeClr>
                  </a:solidFill>
                </a:defRPr>
              </a:lvl1pPr>
            </a:lstStyle>
            <a:p>
              <a:r>
                <a:rPr dirty="0"/>
                <a:t>PLAN</a:t>
              </a:r>
            </a:p>
          </p:txBody>
        </p:sp>
        <p:sp>
          <p:nvSpPr>
            <p:cNvPr id="438" name="ACTION"/>
            <p:cNvSpPr txBox="1"/>
            <p:nvPr/>
          </p:nvSpPr>
          <p:spPr>
            <a:xfrm rot="21576808">
              <a:off x="447721" y="1717547"/>
              <a:ext cx="1857732" cy="688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600">
                  <a:solidFill>
                    <a:schemeClr val="accent1">
                      <a:satOff val="-3355"/>
                      <a:lumOff val="26614"/>
                    </a:schemeClr>
                  </a:solidFill>
                </a:defRPr>
              </a:lvl1pPr>
            </a:lstStyle>
            <a:p>
              <a:r>
                <a:rPr dirty="0"/>
                <a:t>ACTION</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Austausch…"/>
          <p:cNvSpPr txBox="1">
            <a:spLocks noGrp="1"/>
          </p:cNvSpPr>
          <p:nvPr>
            <p:ph type="body" idx="22"/>
          </p:nvPr>
        </p:nvSpPr>
        <p:spPr>
          <a:xfrm>
            <a:off x="4405314" y="2902117"/>
            <a:ext cx="5126402" cy="2452593"/>
          </a:xfrm>
          <a:prstGeom prst="rect">
            <a:avLst/>
          </a:prstGeom>
        </p:spPr>
        <p:txBody>
          <a:bodyPr/>
          <a:lstStyle/>
          <a:p>
            <a:pPr marL="0" indent="0">
              <a:spcBef>
                <a:spcPts val="0"/>
              </a:spcBef>
              <a:buSzTx/>
              <a:buNone/>
              <a:defRPr>
                <a:solidFill>
                  <a:schemeClr val="accent1">
                    <a:hueOff val="273562"/>
                    <a:satOff val="2937"/>
                    <a:lumOff val="-22233"/>
                  </a:schemeClr>
                </a:solidFill>
              </a:defRPr>
            </a:pPr>
            <a:r>
              <a:rPr b="1" dirty="0">
                <a:solidFill>
                  <a:schemeClr val="accent1">
                    <a:hueOff val="273562"/>
                    <a:satOff val="2937"/>
                    <a:lumOff val="-22233"/>
                  </a:schemeClr>
                </a:solidFill>
                <a:latin typeface="Helvetica Light"/>
                <a:cs typeface="Helvetica"/>
              </a:rPr>
              <a:t>Aus</a:t>
            </a:r>
            <a:r>
              <a:rPr b="1" dirty="0">
                <a:solidFill>
                  <a:schemeClr val="accent1">
                    <a:hueOff val="273562"/>
                    <a:satOff val="2937"/>
                    <a:lumOff val="-22233"/>
                  </a:schemeClr>
                </a:solidFill>
                <a:latin typeface="Helvetica Light"/>
                <a:cs typeface="Helvetica"/>
                <a:sym typeface="Helvetica"/>
              </a:rPr>
              <a:t>tausch </a:t>
            </a:r>
          </a:p>
          <a:p>
            <a:pPr marL="0" indent="0">
              <a:spcBef>
                <a:spcPts val="0"/>
              </a:spcBef>
              <a:buSzTx/>
              <a:buNone/>
              <a:defRPr>
                <a:solidFill>
                  <a:schemeClr val="accent1">
                    <a:hueOff val="273562"/>
                    <a:satOff val="2937"/>
                    <a:lumOff val="-22233"/>
                  </a:schemeClr>
                </a:solidFill>
              </a:defRPr>
            </a:pPr>
            <a:r>
              <a:rPr b="1" dirty="0">
                <a:latin typeface="Helvetica"/>
                <a:ea typeface="Helvetica"/>
                <a:cs typeface="Helvetica"/>
                <a:sym typeface="Helvetica"/>
              </a:rPr>
              <a:t>mit Kolleg</a:t>
            </a:r>
            <a:r>
              <a:rPr lang="de-DE" b="1" dirty="0">
                <a:latin typeface="Helvetica"/>
                <a:ea typeface="Helvetica"/>
                <a:cs typeface="Helvetica"/>
                <a:sym typeface="Helvetica"/>
              </a:rPr>
              <a:t>innen </a:t>
            </a:r>
          </a:p>
          <a:p>
            <a:pPr marL="0" indent="0">
              <a:spcBef>
                <a:spcPts val="0"/>
              </a:spcBef>
              <a:buSzTx/>
              <a:buNone/>
              <a:defRPr>
                <a:solidFill>
                  <a:schemeClr val="accent1">
                    <a:hueOff val="273562"/>
                    <a:satOff val="2937"/>
                    <a:lumOff val="-22233"/>
                  </a:schemeClr>
                </a:solidFill>
              </a:defRPr>
            </a:pPr>
            <a:r>
              <a:rPr lang="de-DE" b="1" dirty="0">
                <a:latin typeface="Helvetica"/>
                <a:ea typeface="Helvetica"/>
                <a:cs typeface="Helvetica"/>
                <a:sym typeface="Helvetica"/>
              </a:rPr>
              <a:t>und Kollegen</a:t>
            </a:r>
            <a:endParaRPr b="1" dirty="0">
              <a:latin typeface="Helvetica"/>
              <a:ea typeface="Helvetica"/>
              <a:cs typeface="Helvetica"/>
              <a:sym typeface="Helvetica"/>
            </a:endParaRPr>
          </a:p>
        </p:txBody>
      </p:sp>
      <p:sp>
        <p:nvSpPr>
          <p:cNvPr id="522" name="Wie könnt ihr das Gelernte in eurem Unterricht einsetzen?…"/>
          <p:cNvSpPr txBox="1">
            <a:spLocks noGrp="1"/>
          </p:cNvSpPr>
          <p:nvPr>
            <p:ph type="body" idx="23"/>
          </p:nvPr>
        </p:nvSpPr>
        <p:spPr>
          <a:xfrm>
            <a:off x="4405314" y="5150514"/>
            <a:ext cx="5763762" cy="4022254"/>
          </a:xfrm>
          <a:prstGeom prst="rect">
            <a:avLst/>
          </a:prstGeom>
        </p:spPr>
        <p:txBody>
          <a:bodyPr/>
          <a:lstStyle/>
          <a:p>
            <a:endParaRPr dirty="0"/>
          </a:p>
          <a:p>
            <a:endParaRPr dirty="0"/>
          </a:p>
          <a:p>
            <a:pPr>
              <a:defRPr sz="3300"/>
            </a:pPr>
            <a:r>
              <a:rPr dirty="0"/>
              <a:t>Wie könnt ihr das Gelernte in eurem Unterricht einsetzen?</a:t>
            </a:r>
          </a:p>
          <a:p>
            <a:pPr>
              <a:defRPr sz="3300"/>
            </a:pPr>
            <a:r>
              <a:rPr dirty="0"/>
              <a:t>Welche Unterstützung benötigt ihr dafür und von wem?</a:t>
            </a:r>
          </a:p>
          <a:p>
            <a:endParaRPr dirty="0"/>
          </a:p>
          <a:p>
            <a:endParaRPr dirty="0"/>
          </a:p>
          <a:p>
            <a:pPr defTabSz="584200">
              <a:defRPr sz="3200"/>
            </a:pPr>
            <a:r>
              <a:rPr dirty="0"/>
              <a:t>Zeitrahmen: 15 Minuten</a:t>
            </a:r>
          </a:p>
        </p:txBody>
      </p:sp>
      <p:sp>
        <p:nvSpPr>
          <p:cNvPr id="523"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524"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sp>
        <p:nvSpPr>
          <p:cNvPr id="525" name="Beispiel Naturwissenschaft"/>
          <p:cNvSpPr txBox="1"/>
          <p:nvPr/>
        </p:nvSpPr>
        <p:spPr>
          <a:xfrm>
            <a:off x="12247810" y="6908201"/>
            <a:ext cx="2512218" cy="1137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ct val="80000"/>
              </a:lnSpc>
              <a:defRPr sz="1600" b="1">
                <a:solidFill>
                  <a:srgbClr val="FFFFFF"/>
                </a:solidFill>
                <a:latin typeface="Helvetica"/>
                <a:ea typeface="Helvetica"/>
                <a:cs typeface="Helvetica"/>
                <a:sym typeface="Helvetica"/>
              </a:defRPr>
            </a:lvl1pPr>
          </a:lstStyle>
          <a:p>
            <a:r>
              <a:rPr dirty="0"/>
              <a:t>Beispiel Naturwissenschaft</a:t>
            </a:r>
          </a:p>
        </p:txBody>
      </p:sp>
      <p:pic>
        <p:nvPicPr>
          <p:cNvPr id="3" name="Grafik 2">
            <a:extLst>
              <a:ext uri="{FF2B5EF4-FFF2-40B4-BE49-F238E27FC236}">
                <a16:creationId xmlns:a16="http://schemas.microsoft.com/office/drawing/2014/main" id="{811FEFDC-94B7-45B4-8508-E724050FD508}"/>
              </a:ext>
            </a:extLst>
          </p:cNvPr>
          <p:cNvPicPr>
            <a:picLocks noChangeAspect="1"/>
          </p:cNvPicPr>
          <p:nvPr/>
        </p:nvPicPr>
        <p:blipFill rotWithShape="1">
          <a:blip r:embed="rId3">
            <a:extLst>
              <a:ext uri="{28A0092B-C50C-407E-A947-70E740481C1C}">
                <a14:useLocalDpi xmlns:a14="http://schemas.microsoft.com/office/drawing/2010/main" val="0"/>
              </a:ext>
            </a:extLst>
          </a:blip>
          <a:srcRect b="2619"/>
          <a:stretch/>
        </p:blipFill>
        <p:spPr>
          <a:xfrm>
            <a:off x="12642943" y="2541026"/>
            <a:ext cx="9812320" cy="10434745"/>
          </a:xfrm>
          <a:prstGeom prst="rect">
            <a:avLst/>
          </a:prstGeom>
        </p:spPr>
      </p:pic>
      <p:pic>
        <p:nvPicPr>
          <p:cNvPr id="5" name="Grafik 4">
            <a:extLst>
              <a:ext uri="{FF2B5EF4-FFF2-40B4-BE49-F238E27FC236}">
                <a16:creationId xmlns:a16="http://schemas.microsoft.com/office/drawing/2014/main" id="{CCA85628-2C34-423A-A522-1A570F05B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2483" y="9648324"/>
            <a:ext cx="2889687" cy="3424343"/>
          </a:xfrm>
          <a:prstGeom prst="rect">
            <a:avLst/>
          </a:prstGeom>
        </p:spPr>
      </p:pic>
      <p:sp>
        <p:nvSpPr>
          <p:cNvPr id="519" name="Rechteck"/>
          <p:cNvSpPr/>
          <p:nvPr/>
        </p:nvSpPr>
        <p:spPr>
          <a:xfrm>
            <a:off x="13106400" y="5731389"/>
            <a:ext cx="9348863" cy="584101"/>
          </a:xfrm>
          <a:prstGeom prst="rect">
            <a:avLst/>
          </a:prstGeom>
          <a:solidFill>
            <a:schemeClr val="accent1">
              <a:alpha val="81982"/>
            </a:schemeClr>
          </a:solidFill>
          <a:ln w="12700">
            <a:miter lim="400000"/>
          </a:ln>
        </p:spPr>
        <p:txBody>
          <a:bodyPr lIns="71437" tIns="71437" rIns="71437" bIns="71437" anchor="ctr"/>
          <a:lstStyle/>
          <a:p>
            <a:pPr>
              <a:defRPr sz="3200">
                <a:solidFill>
                  <a:srgbClr val="FFFFFF"/>
                </a:solidFill>
              </a:defRPr>
            </a:pPr>
            <a:endParaRPr dirty="0"/>
          </a:p>
        </p:txBody>
      </p:sp>
      <p:sp>
        <p:nvSpPr>
          <p:cNvPr id="6" name="Textfeld 5">
            <a:extLst>
              <a:ext uri="{FF2B5EF4-FFF2-40B4-BE49-F238E27FC236}">
                <a16:creationId xmlns:a16="http://schemas.microsoft.com/office/drawing/2014/main" id="{C882675C-2100-443E-A61D-D73165EEAE2A}"/>
              </a:ext>
            </a:extLst>
          </p:cNvPr>
          <p:cNvSpPr txBox="1"/>
          <p:nvPr/>
        </p:nvSpPr>
        <p:spPr>
          <a:xfrm>
            <a:off x="13594087" y="5705082"/>
            <a:ext cx="830034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de-DE" sz="3200" b="0" i="0" u="none" strike="noStrike" cap="none" spc="0" normalizeH="0" baseline="0" dirty="0">
                <a:ln>
                  <a:noFill/>
                </a:ln>
                <a:solidFill>
                  <a:schemeClr val="bg1"/>
                </a:solidFill>
                <a:effectLst/>
                <a:uFillTx/>
                <a:latin typeface="+mn-lt"/>
                <a:ea typeface="+mn-ea"/>
                <a:cs typeface="+mn-cs"/>
                <a:sym typeface="Helvetica Light"/>
              </a:rPr>
              <a:t>Wählen Sie für Ihre Schule geeignete Beispiele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Weiterführende Fortbildungsangebote"/>
          <p:cNvSpPr txBox="1"/>
          <p:nvPr/>
        </p:nvSpPr>
        <p:spPr>
          <a:xfrm>
            <a:off x="1195757" y="1490707"/>
            <a:ext cx="12317474"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Weiterführende Fortbildungsangebote </a:t>
            </a:r>
          </a:p>
        </p:txBody>
      </p:sp>
      <p:pic>
        <p:nvPicPr>
          <p:cNvPr id="538"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pic>
        <p:nvPicPr>
          <p:cNvPr id="539" name="Bildschirmfoto 2022-11-02 um 09.10.18.png" descr="Bildschirmfoto 2022-11-02 um 09.10.18.png"/>
          <p:cNvPicPr>
            <a:picLocks noChangeAspect="1"/>
          </p:cNvPicPr>
          <p:nvPr/>
        </p:nvPicPr>
        <p:blipFill>
          <a:blip r:embed="rId3"/>
          <a:srcRect r="292"/>
          <a:stretch>
            <a:fillRect/>
          </a:stretch>
        </p:blipFill>
        <p:spPr>
          <a:xfrm>
            <a:off x="5974" y="2948365"/>
            <a:ext cx="24443757" cy="957197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Weiterführende Fortbildungsangebote"/>
          <p:cNvSpPr txBox="1"/>
          <p:nvPr/>
        </p:nvSpPr>
        <p:spPr>
          <a:xfrm>
            <a:off x="1195757" y="1616020"/>
            <a:ext cx="13088518"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Weiterführende </a:t>
            </a:r>
            <a:r>
              <a:rPr lang="de-DE" dirty="0"/>
              <a:t>Informationsmaterialien</a:t>
            </a:r>
            <a:r>
              <a:rPr dirty="0"/>
              <a:t> </a:t>
            </a:r>
          </a:p>
        </p:txBody>
      </p:sp>
      <p:pic>
        <p:nvPicPr>
          <p:cNvPr id="538"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pic>
        <p:nvPicPr>
          <p:cNvPr id="5" name="Grafik 4">
            <a:extLst>
              <a:ext uri="{FF2B5EF4-FFF2-40B4-BE49-F238E27FC236}">
                <a16:creationId xmlns:a16="http://schemas.microsoft.com/office/drawing/2014/main" id="{AC1E0D91-9B2F-445E-AA89-DBF2D89E2095}"/>
              </a:ext>
            </a:extLst>
          </p:cNvPr>
          <p:cNvPicPr>
            <a:picLocks noChangeAspect="1"/>
          </p:cNvPicPr>
          <p:nvPr/>
        </p:nvPicPr>
        <p:blipFill rotWithShape="1">
          <a:blip r:embed="rId3">
            <a:extLst>
              <a:ext uri="{28A0092B-C50C-407E-A947-70E740481C1C}">
                <a14:useLocalDpi xmlns:a14="http://schemas.microsoft.com/office/drawing/2010/main" val="0"/>
              </a:ext>
            </a:extLst>
          </a:blip>
          <a:srcRect b="1557"/>
          <a:stretch/>
        </p:blipFill>
        <p:spPr>
          <a:xfrm>
            <a:off x="1195757" y="2730229"/>
            <a:ext cx="20160342" cy="10985771"/>
          </a:xfrm>
          <a:prstGeom prst="rect">
            <a:avLst/>
          </a:prstGeom>
        </p:spPr>
      </p:pic>
    </p:spTree>
    <p:extLst>
      <p:ext uri="{BB962C8B-B14F-4D97-AF65-F5344CB8AC3E}">
        <p14:creationId xmlns:p14="http://schemas.microsoft.com/office/powerpoint/2010/main" val="1549364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Fragen?"/>
          <p:cNvSpPr txBox="1">
            <a:spLocks noGrp="1"/>
          </p:cNvSpPr>
          <p:nvPr>
            <p:ph type="body" idx="22"/>
          </p:nvPr>
        </p:nvSpPr>
        <p:spPr>
          <a:xfrm>
            <a:off x="9725780" y="6934819"/>
            <a:ext cx="4932440" cy="1652374"/>
          </a:xfrm>
          <a:prstGeom prst="rect">
            <a:avLst/>
          </a:prstGeom>
        </p:spPr>
        <p:txBody>
          <a:bodyPr/>
          <a:lstStyle>
            <a:lvl1pPr>
              <a:defRPr>
                <a:solidFill>
                  <a:schemeClr val="accent1">
                    <a:satOff val="-3355"/>
                    <a:lumOff val="26614"/>
                  </a:schemeClr>
                </a:solidFill>
              </a:defRPr>
            </a:lvl1pPr>
          </a:lstStyle>
          <a:p>
            <a:r>
              <a:rPr dirty="0"/>
              <a:t>Fragen?</a:t>
            </a:r>
          </a:p>
        </p:txBody>
      </p:sp>
      <p:sp>
        <p:nvSpPr>
          <p:cNvPr id="561" name="Linien"/>
          <p:cNvSpPr/>
          <p:nvPr/>
        </p:nvSpPr>
        <p:spPr>
          <a:xfrm flipV="1">
            <a:off x="7858107" y="6433459"/>
            <a:ext cx="18" cy="2655094"/>
          </a:xfrm>
          <a:prstGeom prst="line">
            <a:avLst/>
          </a:prstGeom>
          <a:ln w="12700">
            <a:solidFill>
              <a:schemeClr val="accent1">
                <a:satOff val="-3355"/>
                <a:lumOff val="26614"/>
              </a:schemeClr>
            </a:solidFill>
            <a:miter lim="400000"/>
          </a:ln>
        </p:spPr>
        <p:txBody>
          <a:bodyPr lIns="71437" tIns="71437" rIns="71437" bIns="71437" anchor="ctr"/>
          <a:lstStyle/>
          <a:p>
            <a:pPr>
              <a:defRPr sz="3200"/>
            </a:pPr>
            <a:endParaRPr dirty="0"/>
          </a:p>
        </p:txBody>
      </p:sp>
      <p:sp>
        <p:nvSpPr>
          <p:cNvPr id="562" name="Linien"/>
          <p:cNvSpPr/>
          <p:nvPr/>
        </p:nvSpPr>
        <p:spPr>
          <a:xfrm flipV="1">
            <a:off x="16525874" y="6433459"/>
            <a:ext cx="1" cy="2655094"/>
          </a:xfrm>
          <a:prstGeom prst="line">
            <a:avLst/>
          </a:prstGeom>
          <a:ln w="12700">
            <a:solidFill>
              <a:schemeClr val="accent1">
                <a:satOff val="-3355"/>
                <a:lumOff val="26614"/>
              </a:schemeClr>
            </a:solidFill>
            <a:miter lim="400000"/>
          </a:ln>
        </p:spPr>
        <p:txBody>
          <a:bodyPr lIns="71437" tIns="71437" rIns="71437" bIns="71437" anchor="ctr"/>
          <a:lstStyle/>
          <a:p>
            <a:pPr>
              <a:defRPr sz="3200"/>
            </a:pPr>
            <a:endParaRPr dirty="0"/>
          </a:p>
        </p:txBody>
      </p:sp>
      <p:pic>
        <p:nvPicPr>
          <p:cNvPr id="564"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sp>
        <p:nvSpPr>
          <p:cNvPr id="565" name="How to… videos aus Schülerhand"/>
          <p:cNvSpPr txBox="1"/>
          <p:nvPr/>
        </p:nvSpPr>
        <p:spPr>
          <a:xfrm>
            <a:off x="3542797" y="4953157"/>
            <a:ext cx="17809362" cy="1652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9800" cap="all">
                <a:latin typeface="Avenir Next Regular"/>
                <a:ea typeface="Avenir Next Regular"/>
                <a:cs typeface="Avenir Next Regular"/>
                <a:sym typeface="Avenir Next Regular"/>
              </a:defRPr>
            </a:pPr>
            <a:r>
              <a:rPr sz="6400" dirty="0"/>
              <a:t>How to</a:t>
            </a:r>
            <a:r>
              <a:rPr sz="9200" dirty="0"/>
              <a:t>… videos aus Schülerhand</a:t>
            </a:r>
            <a:r>
              <a:rPr dirty="0"/>
              <a:t> </a:t>
            </a:r>
          </a:p>
        </p:txBody>
      </p:sp>
      <p:grpSp>
        <p:nvGrpSpPr>
          <p:cNvPr id="572" name="Gruppieren"/>
          <p:cNvGrpSpPr/>
          <p:nvPr/>
        </p:nvGrpSpPr>
        <p:grpSpPr>
          <a:xfrm rot="21112213">
            <a:off x="5370421" y="2998128"/>
            <a:ext cx="2720111" cy="2325005"/>
            <a:chOff x="0" y="81520"/>
            <a:chExt cx="2720109" cy="2325003"/>
          </a:xfrm>
        </p:grpSpPr>
        <p:sp>
          <p:nvSpPr>
            <p:cNvPr id="566" name="Linien"/>
            <p:cNvSpPr/>
            <p:nvPr/>
          </p:nvSpPr>
          <p:spPr>
            <a:xfrm flipV="1">
              <a:off x="0" y="153104"/>
              <a:ext cx="1612547" cy="1612547"/>
            </a:xfrm>
            <a:prstGeom prst="line">
              <a:avLst/>
            </a:prstGeom>
            <a:noFill/>
            <a:ln w="25400" cap="flat">
              <a:solidFill>
                <a:schemeClr val="accent1">
                  <a:satOff val="-3355"/>
                  <a:lumOff val="26614"/>
                </a:schemeClr>
              </a:solidFill>
              <a:prstDash val="solid"/>
              <a:miter lim="400000"/>
            </a:ln>
            <a:effectLst/>
          </p:spPr>
          <p:txBody>
            <a:bodyPr wrap="square" lIns="71437" tIns="71437" rIns="71437" bIns="71437" numCol="1" anchor="ctr">
              <a:noAutofit/>
            </a:bodyPr>
            <a:lstStyle/>
            <a:p>
              <a:pPr>
                <a:defRPr sz="3200"/>
              </a:pPr>
              <a:endParaRPr dirty="0"/>
            </a:p>
          </p:txBody>
        </p:sp>
        <p:sp>
          <p:nvSpPr>
            <p:cNvPr id="567" name="Linien"/>
            <p:cNvSpPr/>
            <p:nvPr/>
          </p:nvSpPr>
          <p:spPr>
            <a:xfrm flipH="1" flipV="1">
              <a:off x="1547182" y="156971"/>
              <a:ext cx="1102189" cy="1604813"/>
            </a:xfrm>
            <a:prstGeom prst="line">
              <a:avLst/>
            </a:prstGeom>
            <a:noFill/>
            <a:ln w="25400" cap="flat">
              <a:solidFill>
                <a:schemeClr val="accent1">
                  <a:satOff val="-3355"/>
                  <a:lumOff val="26614"/>
                </a:schemeClr>
              </a:solidFill>
              <a:prstDash val="solid"/>
              <a:miter lim="400000"/>
            </a:ln>
            <a:effectLst/>
          </p:spPr>
          <p:txBody>
            <a:bodyPr wrap="square" lIns="71437" tIns="71437" rIns="71437" bIns="71437" numCol="1" anchor="ctr">
              <a:noAutofit/>
            </a:bodyPr>
            <a:lstStyle/>
            <a:p>
              <a:pPr>
                <a:defRPr sz="3200"/>
              </a:pPr>
              <a:endParaRPr dirty="0"/>
            </a:p>
          </p:txBody>
        </p:sp>
        <p:sp>
          <p:nvSpPr>
            <p:cNvPr id="568" name="Linien"/>
            <p:cNvSpPr/>
            <p:nvPr/>
          </p:nvSpPr>
          <p:spPr>
            <a:xfrm flipH="1" flipV="1">
              <a:off x="33064" y="1767728"/>
              <a:ext cx="2687045" cy="1"/>
            </a:xfrm>
            <a:prstGeom prst="line">
              <a:avLst/>
            </a:prstGeom>
            <a:noFill/>
            <a:ln w="25400" cap="flat">
              <a:solidFill>
                <a:schemeClr val="accent1">
                  <a:satOff val="-3355"/>
                  <a:lumOff val="26614"/>
                </a:schemeClr>
              </a:solidFill>
              <a:prstDash val="solid"/>
              <a:miter lim="400000"/>
            </a:ln>
            <a:effectLst/>
          </p:spPr>
          <p:txBody>
            <a:bodyPr wrap="square" lIns="71437" tIns="71437" rIns="71437" bIns="71437" numCol="1" anchor="ctr">
              <a:noAutofit/>
            </a:bodyPr>
            <a:lstStyle/>
            <a:p>
              <a:pPr>
                <a:defRPr sz="3200"/>
              </a:pPr>
              <a:endParaRPr dirty="0"/>
            </a:p>
          </p:txBody>
        </p:sp>
        <p:sp>
          <p:nvSpPr>
            <p:cNvPr id="569" name="IDEA"/>
            <p:cNvSpPr txBox="1"/>
            <p:nvPr/>
          </p:nvSpPr>
          <p:spPr>
            <a:xfrm rot="18848683">
              <a:off x="114688" y="361022"/>
              <a:ext cx="1197078" cy="688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600">
                  <a:solidFill>
                    <a:schemeClr val="accent1">
                      <a:satOff val="-3355"/>
                      <a:lumOff val="26614"/>
                    </a:schemeClr>
                  </a:solidFill>
                </a:defRPr>
              </a:lvl1pPr>
            </a:lstStyle>
            <a:p>
              <a:r>
                <a:rPr dirty="0"/>
                <a:t>IDEA</a:t>
              </a:r>
            </a:p>
          </p:txBody>
        </p:sp>
        <p:sp>
          <p:nvSpPr>
            <p:cNvPr id="570" name="PLAN"/>
            <p:cNvSpPr txBox="1"/>
            <p:nvPr/>
          </p:nvSpPr>
          <p:spPr>
            <a:xfrm rot="3456218">
              <a:off x="1592475" y="399122"/>
              <a:ext cx="1324179" cy="688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600">
                  <a:solidFill>
                    <a:schemeClr val="accent1">
                      <a:satOff val="-3355"/>
                      <a:lumOff val="26614"/>
                    </a:schemeClr>
                  </a:solidFill>
                </a:defRPr>
              </a:lvl1pPr>
            </a:lstStyle>
            <a:p>
              <a:r>
                <a:rPr dirty="0"/>
                <a:t>PLAN</a:t>
              </a:r>
            </a:p>
          </p:txBody>
        </p:sp>
        <p:sp>
          <p:nvSpPr>
            <p:cNvPr id="571" name="ACTION"/>
            <p:cNvSpPr txBox="1"/>
            <p:nvPr/>
          </p:nvSpPr>
          <p:spPr>
            <a:xfrm rot="21576808">
              <a:off x="447721" y="1717547"/>
              <a:ext cx="1857732" cy="688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defRPr sz="3600">
                  <a:solidFill>
                    <a:schemeClr val="accent1">
                      <a:satOff val="-3355"/>
                      <a:lumOff val="26614"/>
                    </a:schemeClr>
                  </a:solidFill>
                </a:defRPr>
              </a:lvl1pPr>
            </a:lstStyle>
            <a:p>
              <a:r>
                <a:rPr dirty="0"/>
                <a:t>ACTION</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Arbeitsauftrag"/>
          <p:cNvSpPr txBox="1">
            <a:spLocks noGrp="1"/>
          </p:cNvSpPr>
          <p:nvPr>
            <p:ph type="body" idx="22"/>
          </p:nvPr>
        </p:nvSpPr>
        <p:spPr>
          <a:xfrm>
            <a:off x="4480055" y="3282270"/>
            <a:ext cx="4318737" cy="904886"/>
          </a:xfrm>
          <a:prstGeom prst="rect">
            <a:avLst/>
          </a:prstGeom>
        </p:spPr>
        <p:txBody>
          <a:bodyPr/>
          <a:lstStyle/>
          <a:p>
            <a:pPr marL="0" indent="0">
              <a:spcBef>
                <a:spcPts val="0"/>
              </a:spcBef>
              <a:buSzTx/>
              <a:buNone/>
              <a:defRPr>
                <a:solidFill>
                  <a:schemeClr val="accent1">
                    <a:hueOff val="273562"/>
                    <a:satOff val="2937"/>
                    <a:lumOff val="-22233"/>
                  </a:schemeClr>
                </a:solidFill>
              </a:defRPr>
            </a:pPr>
            <a:r>
              <a:rPr dirty="0"/>
              <a:t>Arbeits</a:t>
            </a:r>
            <a:r>
              <a:rPr b="1" dirty="0">
                <a:latin typeface="Helvetica"/>
                <a:ea typeface="Helvetica"/>
                <a:cs typeface="Helvetica"/>
                <a:sym typeface="Helvetica"/>
              </a:rPr>
              <a:t>auftrag</a:t>
            </a:r>
          </a:p>
        </p:txBody>
      </p:sp>
      <p:sp>
        <p:nvSpPr>
          <p:cNvPr id="442" name="Erstelle in Partnerarbeit oder Einzelarbeit aus den vorliegenden Materialien ein Erklärvideo deiner Wahl.…"/>
          <p:cNvSpPr txBox="1">
            <a:spLocks noGrp="1"/>
          </p:cNvSpPr>
          <p:nvPr>
            <p:ph type="body" idx="23"/>
          </p:nvPr>
        </p:nvSpPr>
        <p:spPr>
          <a:xfrm>
            <a:off x="4405314" y="5744003"/>
            <a:ext cx="5763762" cy="2835276"/>
          </a:xfrm>
          <a:prstGeom prst="rect">
            <a:avLst/>
          </a:prstGeom>
        </p:spPr>
        <p:txBody>
          <a:bodyPr/>
          <a:lstStyle/>
          <a:p>
            <a:pPr>
              <a:defRPr sz="2800"/>
            </a:pPr>
            <a:r>
              <a:rPr dirty="0"/>
              <a:t>Erstelle in Partnerarbeit oder Einzelarbeit aus den vorliegenden Materialien ein Erklärvideo deiner Wahl.</a:t>
            </a:r>
          </a:p>
          <a:p>
            <a:pPr defTabSz="584200">
              <a:defRPr sz="3200"/>
            </a:pPr>
            <a:endParaRPr dirty="0"/>
          </a:p>
          <a:p>
            <a:pPr defTabSz="584200">
              <a:defRPr sz="3200"/>
            </a:pPr>
            <a:r>
              <a:rPr dirty="0"/>
              <a:t>Zeitrahmen: 25 Minuten</a:t>
            </a:r>
          </a:p>
        </p:txBody>
      </p:sp>
      <p:sp>
        <p:nvSpPr>
          <p:cNvPr id="443"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444"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sp>
        <p:nvSpPr>
          <p:cNvPr id="446" name="Rechteck"/>
          <p:cNvSpPr/>
          <p:nvPr/>
        </p:nvSpPr>
        <p:spPr>
          <a:xfrm>
            <a:off x="9916375" y="8358805"/>
            <a:ext cx="14076505" cy="1580196"/>
          </a:xfrm>
          <a:prstGeom prst="rect">
            <a:avLst/>
          </a:prstGeom>
          <a:solidFill>
            <a:schemeClr val="accent1">
              <a:alpha val="81982"/>
            </a:schemeClr>
          </a:solidFill>
          <a:ln w="12700">
            <a:miter lim="400000"/>
          </a:ln>
        </p:spPr>
        <p:txBody>
          <a:bodyPr lIns="71437" tIns="71437" rIns="71437" bIns="71437" anchor="ctr"/>
          <a:lstStyle/>
          <a:p>
            <a:pPr>
              <a:defRPr sz="3200">
                <a:solidFill>
                  <a:srgbClr val="FFFFFF"/>
                </a:solidFill>
              </a:defRPr>
            </a:pPr>
            <a:endParaRPr dirty="0"/>
          </a:p>
        </p:txBody>
      </p:sp>
      <p:pic>
        <p:nvPicPr>
          <p:cNvPr id="447" name="Bildschirmfoto 2022-11-25 um 12.49.29.png" descr="Bildschirmfoto 2022-11-25 um 12.49.29.png"/>
          <p:cNvPicPr>
            <a:picLocks noChangeAspect="1"/>
          </p:cNvPicPr>
          <p:nvPr/>
        </p:nvPicPr>
        <p:blipFill>
          <a:blip r:embed="rId3"/>
          <a:srcRect t="614" b="614"/>
          <a:stretch>
            <a:fillRect/>
          </a:stretch>
        </p:blipFill>
        <p:spPr>
          <a:xfrm>
            <a:off x="19380443" y="3505200"/>
            <a:ext cx="4346790" cy="5617918"/>
          </a:xfrm>
          <a:prstGeom prst="rect">
            <a:avLst/>
          </a:prstGeom>
          <a:ln w="12700">
            <a:miter lim="400000"/>
          </a:ln>
        </p:spPr>
      </p:pic>
      <p:sp>
        <p:nvSpPr>
          <p:cNvPr id="448" name="Produziere ein Video, welches den Versuchsablauf einem „Unwissenden“ dokumentiert und verständlich macht."/>
          <p:cNvSpPr txBox="1"/>
          <p:nvPr/>
        </p:nvSpPr>
        <p:spPr>
          <a:xfrm>
            <a:off x="19835782" y="6305915"/>
            <a:ext cx="2981255" cy="932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nSpc>
                <a:spcPct val="80000"/>
              </a:lnSpc>
              <a:defRPr sz="1600" b="1">
                <a:solidFill>
                  <a:srgbClr val="FFFFFF"/>
                </a:solidFill>
                <a:latin typeface="Helvetica"/>
                <a:ea typeface="Helvetica"/>
                <a:cs typeface="Helvetica"/>
                <a:sym typeface="Helvetica"/>
              </a:defRPr>
            </a:lvl1pPr>
          </a:lstStyle>
          <a:p>
            <a:r>
              <a:rPr b="0" dirty="0"/>
              <a:t>Produziere ein Video, welches den Versuchsablauf einem „Unwissenden“ dokumentiert und verständlich macht.</a:t>
            </a:r>
          </a:p>
        </p:txBody>
      </p:sp>
      <p:sp>
        <p:nvSpPr>
          <p:cNvPr id="449" name="Erstelle einen kurzen Erklärfilm, der die zentralen Inhalte des Textes verständliche wiedergibt."/>
          <p:cNvSpPr txBox="1"/>
          <p:nvPr/>
        </p:nvSpPr>
        <p:spPr>
          <a:xfrm>
            <a:off x="19835782" y="4386993"/>
            <a:ext cx="3151998" cy="1572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80000"/>
              </a:lnSpc>
              <a:defRPr sz="1600" b="1">
                <a:solidFill>
                  <a:srgbClr val="FFFFFF"/>
                </a:solidFill>
                <a:latin typeface="Helvetica"/>
                <a:ea typeface="Helvetica"/>
                <a:cs typeface="Helvetica"/>
                <a:sym typeface="Helvetica"/>
              </a:defRPr>
            </a:lvl1pPr>
          </a:lstStyle>
          <a:p>
            <a:r>
              <a:rPr lang="de-DE" sz="2000" dirty="0"/>
              <a:t>Beispielformulierungen</a:t>
            </a:r>
            <a:r>
              <a:rPr lang="de-DE" dirty="0"/>
              <a:t>:</a:t>
            </a:r>
          </a:p>
          <a:p>
            <a:endParaRPr lang="de-DE" dirty="0"/>
          </a:p>
          <a:p>
            <a:endParaRPr lang="de-DE" dirty="0"/>
          </a:p>
          <a:p>
            <a:r>
              <a:rPr lang="de-DE" dirty="0"/>
              <a:t> </a:t>
            </a:r>
          </a:p>
          <a:p>
            <a:r>
              <a:rPr lang="de-DE" b="0" dirty="0"/>
              <a:t>Erstelle </a:t>
            </a:r>
            <a:r>
              <a:rPr b="0" dirty="0"/>
              <a:t>einen kurzen Erklärfilm, der die zentralen Inhalte des Textes verständliche wiedergibt.</a:t>
            </a:r>
          </a:p>
        </p:txBody>
      </p:sp>
      <p:pic>
        <p:nvPicPr>
          <p:cNvPr id="450" name="Bildschirmfoto 2022-10-31 um 17.00.48.png" descr="Bildschirmfoto 2022-10-31 um 17.00.48.png"/>
          <p:cNvPicPr>
            <a:picLocks noChangeAspect="1"/>
          </p:cNvPicPr>
          <p:nvPr/>
        </p:nvPicPr>
        <p:blipFill>
          <a:blip r:embed="rId4"/>
          <a:stretch>
            <a:fillRect/>
          </a:stretch>
        </p:blipFill>
        <p:spPr>
          <a:xfrm>
            <a:off x="1149952" y="3253846"/>
            <a:ext cx="2005644" cy="1752214"/>
          </a:xfrm>
          <a:prstGeom prst="rect">
            <a:avLst/>
          </a:prstGeom>
          <a:ln w="12700">
            <a:miter lim="400000"/>
          </a:ln>
        </p:spPr>
      </p:pic>
      <p:pic>
        <p:nvPicPr>
          <p:cNvPr id="3" name="Grafik 2">
            <a:extLst>
              <a:ext uri="{FF2B5EF4-FFF2-40B4-BE49-F238E27FC236}">
                <a16:creationId xmlns:a16="http://schemas.microsoft.com/office/drawing/2014/main" id="{04A503C9-A4BC-444F-9D17-8C8F46707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5082" y="3504777"/>
            <a:ext cx="4589830" cy="5622355"/>
          </a:xfrm>
          <a:prstGeom prst="rect">
            <a:avLst/>
          </a:prstGeom>
        </p:spPr>
      </p:pic>
      <p:pic>
        <p:nvPicPr>
          <p:cNvPr id="5" name="Grafik 4">
            <a:extLst>
              <a:ext uri="{FF2B5EF4-FFF2-40B4-BE49-F238E27FC236}">
                <a16:creationId xmlns:a16="http://schemas.microsoft.com/office/drawing/2014/main" id="{94143EE7-A8DC-49C8-B0C0-610576DC4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54268" y="3500763"/>
            <a:ext cx="4626174" cy="5622355"/>
          </a:xfrm>
          <a:prstGeom prst="rect">
            <a:avLst/>
          </a:prstGeom>
        </p:spPr>
      </p:pic>
      <p:sp>
        <p:nvSpPr>
          <p:cNvPr id="18" name="Textfeld 17">
            <a:extLst>
              <a:ext uri="{FF2B5EF4-FFF2-40B4-BE49-F238E27FC236}">
                <a16:creationId xmlns:a16="http://schemas.microsoft.com/office/drawing/2014/main" id="{8E30FCDD-D874-493F-8189-4D4036F19BCA}"/>
              </a:ext>
            </a:extLst>
          </p:cNvPr>
          <p:cNvSpPr txBox="1"/>
          <p:nvPr/>
        </p:nvSpPr>
        <p:spPr>
          <a:xfrm>
            <a:off x="11987162" y="9187969"/>
            <a:ext cx="830034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de-DE" sz="3200" b="0" i="0" u="none" strike="noStrike" cap="none" spc="0" normalizeH="0" baseline="0" dirty="0">
                <a:ln>
                  <a:noFill/>
                </a:ln>
                <a:solidFill>
                  <a:schemeClr val="bg1"/>
                </a:solidFill>
                <a:effectLst/>
                <a:uFillTx/>
                <a:latin typeface="+mn-lt"/>
                <a:ea typeface="+mn-ea"/>
                <a:cs typeface="+mn-cs"/>
                <a:sym typeface="Helvetica Light"/>
              </a:rPr>
              <a:t>Wählen Sie für Ihre Schule geeignete Beispiele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Bildschirmfoto 2022-10-31 um 16.14.04.png" descr="Bildschirmfoto 2022-10-31 um 16.14.04.png"/>
          <p:cNvPicPr>
            <a:picLocks noGrp="1" noChangeAspect="1"/>
          </p:cNvPicPr>
          <p:nvPr>
            <p:ph type="pic" idx="21"/>
          </p:nvPr>
        </p:nvPicPr>
        <p:blipFill>
          <a:blip r:embed="rId2"/>
          <a:srcRect b="6712"/>
          <a:stretch>
            <a:fillRect/>
          </a:stretch>
        </p:blipFill>
        <p:spPr>
          <a:xfrm>
            <a:off x="11403057" y="1521452"/>
            <a:ext cx="8448973" cy="11280283"/>
          </a:xfrm>
          <a:prstGeom prst="rect">
            <a:avLst/>
          </a:prstGeom>
        </p:spPr>
      </p:pic>
      <p:sp>
        <p:nvSpPr>
          <p:cNvPr id="454" name="Feedback"/>
          <p:cNvSpPr txBox="1">
            <a:spLocks noGrp="1"/>
          </p:cNvSpPr>
          <p:nvPr>
            <p:ph type="body" idx="22"/>
          </p:nvPr>
        </p:nvSpPr>
        <p:spPr>
          <a:xfrm>
            <a:off x="4480055" y="3282270"/>
            <a:ext cx="3050094" cy="904886"/>
          </a:xfrm>
          <a:prstGeom prst="rect">
            <a:avLst/>
          </a:prstGeom>
        </p:spPr>
        <p:txBody>
          <a:bodyPr/>
          <a:lstStyle/>
          <a:p>
            <a:pPr marL="0" indent="0">
              <a:spcBef>
                <a:spcPts val="0"/>
              </a:spcBef>
              <a:buSzTx/>
              <a:buNone/>
              <a:defRPr>
                <a:solidFill>
                  <a:schemeClr val="accent1">
                    <a:hueOff val="273562"/>
                    <a:satOff val="2937"/>
                    <a:lumOff val="-22233"/>
                  </a:schemeClr>
                </a:solidFill>
              </a:defRPr>
            </a:pPr>
            <a:r>
              <a:rPr dirty="0"/>
              <a:t>Feed</a:t>
            </a:r>
            <a:r>
              <a:rPr b="1" dirty="0">
                <a:latin typeface="Helvetica"/>
                <a:ea typeface="Helvetica"/>
                <a:cs typeface="Helvetica"/>
                <a:sym typeface="Helvetica"/>
              </a:rPr>
              <a:t>back</a:t>
            </a:r>
          </a:p>
        </p:txBody>
      </p:sp>
      <p:sp>
        <p:nvSpPr>
          <p:cNvPr id="455" name="Verwende die „Step-by-step-Anleitung“ um für das Video eines anderen Teams / Kollegen Rückmeldung zu geben.…"/>
          <p:cNvSpPr txBox="1">
            <a:spLocks noGrp="1"/>
          </p:cNvSpPr>
          <p:nvPr>
            <p:ph type="body" idx="23"/>
          </p:nvPr>
        </p:nvSpPr>
        <p:spPr>
          <a:xfrm>
            <a:off x="4405314" y="5776327"/>
            <a:ext cx="5763762" cy="2770629"/>
          </a:xfrm>
          <a:prstGeom prst="rect">
            <a:avLst/>
          </a:prstGeom>
        </p:spPr>
        <p:txBody>
          <a:bodyPr/>
          <a:lstStyle/>
          <a:p>
            <a:r>
              <a:rPr dirty="0"/>
              <a:t>Verwende die „</a:t>
            </a:r>
            <a:r>
              <a:rPr lang="de-DE" dirty="0">
                <a:solidFill>
                  <a:schemeClr val="accent6"/>
                </a:solidFill>
              </a:rPr>
              <a:t>S</a:t>
            </a:r>
            <a:r>
              <a:rPr dirty="0">
                <a:solidFill>
                  <a:schemeClr val="accent6"/>
                </a:solidFill>
              </a:rPr>
              <a:t>tep-by-step-Anleitung</a:t>
            </a:r>
            <a:r>
              <a:rPr dirty="0"/>
              <a:t>“ um für das Video eines anderen Teams / </a:t>
            </a:r>
            <a:r>
              <a:rPr lang="de-DE" dirty="0"/>
              <a:t>von </a:t>
            </a:r>
            <a:r>
              <a:rPr dirty="0"/>
              <a:t>Kolleg</a:t>
            </a:r>
            <a:r>
              <a:rPr lang="de-DE" dirty="0"/>
              <a:t>inen und Kollegen</a:t>
            </a:r>
            <a:r>
              <a:rPr dirty="0"/>
              <a:t> Rückmeldung zu geben.</a:t>
            </a:r>
          </a:p>
          <a:p>
            <a:pPr defTabSz="584200">
              <a:spcBef>
                <a:spcPts val="3200"/>
              </a:spcBef>
              <a:defRPr sz="2800"/>
            </a:pPr>
            <a:r>
              <a:rPr dirty="0"/>
              <a:t>Tauscht hierzu </a:t>
            </a:r>
            <a:r>
              <a:rPr dirty="0">
                <a:solidFill>
                  <a:schemeClr val="accent5"/>
                </a:solidFill>
              </a:rPr>
              <a:t>eure Dateien mit Airdrop oder ….</a:t>
            </a:r>
          </a:p>
        </p:txBody>
      </p:sp>
      <p:sp>
        <p:nvSpPr>
          <p:cNvPr id="456"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457" name="43225_logo_dsdz_web.gif" descr="43225_logo_dsdz_web.gif"/>
          <p:cNvPicPr>
            <a:picLocks noChangeAspect="1"/>
          </p:cNvPicPr>
          <p:nvPr/>
        </p:nvPicPr>
        <p:blipFill>
          <a:blip r:embed="rId3"/>
          <a:srcRect l="11461" t="11374" r="11461"/>
          <a:stretch>
            <a:fillRect/>
          </a:stretch>
        </p:blipFill>
        <p:spPr>
          <a:xfrm>
            <a:off x="19797767" y="1029265"/>
            <a:ext cx="3647035" cy="1299968"/>
          </a:xfrm>
          <a:prstGeom prst="rect">
            <a:avLst/>
          </a:prstGeom>
          <a:ln w="12700">
            <a:miter lim="400000"/>
          </a:ln>
        </p:spPr>
      </p:pic>
      <p:pic>
        <p:nvPicPr>
          <p:cNvPr id="458" name="Bildschirmfoto 2022-10-31 um 16.56.31.png" descr="Bildschirmfoto 2022-10-31 um 16.56.31.png"/>
          <p:cNvPicPr>
            <a:picLocks noChangeAspect="1"/>
          </p:cNvPicPr>
          <p:nvPr/>
        </p:nvPicPr>
        <p:blipFill>
          <a:blip r:embed="rId4"/>
          <a:stretch>
            <a:fillRect/>
          </a:stretch>
        </p:blipFill>
        <p:spPr>
          <a:xfrm>
            <a:off x="1395539" y="3055910"/>
            <a:ext cx="2601687" cy="1954118"/>
          </a:xfrm>
          <a:prstGeom prst="rect">
            <a:avLst/>
          </a:prstGeom>
          <a:ln w="12700">
            <a:miter lim="400000"/>
          </a:ln>
        </p:spPr>
      </p:pic>
      <p:pic>
        <p:nvPicPr>
          <p:cNvPr id="2" name="Grafik 1">
            <a:extLst>
              <a:ext uri="{FF2B5EF4-FFF2-40B4-BE49-F238E27FC236}">
                <a16:creationId xmlns:a16="http://schemas.microsoft.com/office/drawing/2014/main" id="{985904EA-CE62-4AB9-99AC-B033D812CB5D}"/>
              </a:ext>
            </a:extLst>
          </p:cNvPr>
          <p:cNvPicPr>
            <a:picLocks noChangeAspect="1"/>
          </p:cNvPicPr>
          <p:nvPr/>
        </p:nvPicPr>
        <p:blipFill>
          <a:blip r:embed="rId5"/>
          <a:stretch>
            <a:fillRect/>
          </a:stretch>
        </p:blipFill>
        <p:spPr>
          <a:xfrm>
            <a:off x="11403057" y="1361053"/>
            <a:ext cx="8394710" cy="1186838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Feedback"/>
          <p:cNvSpPr txBox="1">
            <a:spLocks noGrp="1"/>
          </p:cNvSpPr>
          <p:nvPr>
            <p:ph type="body" idx="22"/>
          </p:nvPr>
        </p:nvSpPr>
        <p:spPr>
          <a:xfrm>
            <a:off x="4480055" y="3282270"/>
            <a:ext cx="3050094" cy="904886"/>
          </a:xfrm>
          <a:prstGeom prst="rect">
            <a:avLst/>
          </a:prstGeom>
        </p:spPr>
        <p:txBody>
          <a:bodyPr/>
          <a:lstStyle/>
          <a:p>
            <a:pPr marL="0" indent="0">
              <a:spcBef>
                <a:spcPts val="0"/>
              </a:spcBef>
              <a:buSzTx/>
              <a:buNone/>
              <a:defRPr>
                <a:solidFill>
                  <a:schemeClr val="accent1">
                    <a:hueOff val="273562"/>
                    <a:satOff val="2937"/>
                    <a:lumOff val="-22233"/>
                  </a:schemeClr>
                </a:solidFill>
              </a:defRPr>
            </a:pPr>
            <a:r>
              <a:rPr dirty="0"/>
              <a:t>Feed</a:t>
            </a:r>
            <a:r>
              <a:rPr b="1" dirty="0">
                <a:latin typeface="Helvetica"/>
                <a:ea typeface="Helvetica"/>
                <a:cs typeface="Helvetica"/>
                <a:sym typeface="Helvetica"/>
              </a:rPr>
              <a:t>back</a:t>
            </a:r>
          </a:p>
        </p:txBody>
      </p:sp>
      <p:sp>
        <p:nvSpPr>
          <p:cNvPr id="470" name="Tausche dich mit dem anderen Team / Kollegen über die Beobachtungen auf den Feedbackbögen aus."/>
          <p:cNvSpPr txBox="1">
            <a:spLocks noGrp="1"/>
          </p:cNvSpPr>
          <p:nvPr>
            <p:ph type="body" idx="23"/>
          </p:nvPr>
        </p:nvSpPr>
        <p:spPr>
          <a:xfrm>
            <a:off x="4405314" y="6226603"/>
            <a:ext cx="5763762" cy="1870076"/>
          </a:xfrm>
          <a:prstGeom prst="rect">
            <a:avLst/>
          </a:prstGeom>
        </p:spPr>
        <p:txBody>
          <a:bodyPr/>
          <a:lstStyle>
            <a:lvl1pPr>
              <a:defRPr sz="2800"/>
            </a:lvl1pPr>
          </a:lstStyle>
          <a:p>
            <a:r>
              <a:rPr dirty="0"/>
              <a:t>Tausche dich mit dem anderen Team / Kolleg</a:t>
            </a:r>
            <a:r>
              <a:rPr lang="de-DE" dirty="0"/>
              <a:t>innen und Kollegen</a:t>
            </a:r>
            <a:r>
              <a:rPr dirty="0"/>
              <a:t> über die Beobachtungen auf den Feedbackbögen aus.</a:t>
            </a:r>
          </a:p>
        </p:txBody>
      </p:sp>
      <p:sp>
        <p:nvSpPr>
          <p:cNvPr id="471"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472"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sp>
        <p:nvSpPr>
          <p:cNvPr id="473" name="10 min"/>
          <p:cNvSpPr txBox="1"/>
          <p:nvPr/>
        </p:nvSpPr>
        <p:spPr>
          <a:xfrm>
            <a:off x="19121460" y="8797371"/>
            <a:ext cx="4026313" cy="574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defRPr sz="2800" i="1">
                <a:solidFill>
                  <a:srgbClr val="FFFFFF"/>
                </a:solidFill>
              </a:defRPr>
            </a:lvl1pPr>
          </a:lstStyle>
          <a:p>
            <a:r>
              <a:rPr dirty="0"/>
              <a:t>10 min</a:t>
            </a:r>
          </a:p>
        </p:txBody>
      </p:sp>
      <p:pic>
        <p:nvPicPr>
          <p:cNvPr id="474" name="Bildschirmfoto 2022-10-31 um 16.54.48.png" descr="Bildschirmfoto 2022-10-31 um 16.54.48.png"/>
          <p:cNvPicPr>
            <a:picLocks noChangeAspect="1"/>
          </p:cNvPicPr>
          <p:nvPr/>
        </p:nvPicPr>
        <p:blipFill>
          <a:blip r:embed="rId3">
            <a:alphaModFix amt="50543"/>
          </a:blip>
          <a:srcRect l="637" t="637" r="637" b="637"/>
          <a:stretch>
            <a:fillRect/>
          </a:stretch>
        </p:blipFill>
        <p:spPr>
          <a:xfrm>
            <a:off x="12664635" y="4018957"/>
            <a:ext cx="7463091" cy="619983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Überarbeitung"/>
          <p:cNvSpPr txBox="1">
            <a:spLocks noGrp="1"/>
          </p:cNvSpPr>
          <p:nvPr>
            <p:ph type="body" idx="22"/>
          </p:nvPr>
        </p:nvSpPr>
        <p:spPr>
          <a:xfrm>
            <a:off x="4480055" y="3282270"/>
            <a:ext cx="4459392" cy="904886"/>
          </a:xfrm>
          <a:prstGeom prst="rect">
            <a:avLst/>
          </a:prstGeom>
        </p:spPr>
        <p:txBody>
          <a:bodyPr/>
          <a:lstStyle/>
          <a:p>
            <a:pPr marL="0" indent="0">
              <a:spcBef>
                <a:spcPts val="0"/>
              </a:spcBef>
              <a:buSzTx/>
              <a:buNone/>
              <a:defRPr>
                <a:solidFill>
                  <a:schemeClr val="accent1">
                    <a:hueOff val="273562"/>
                    <a:satOff val="2937"/>
                    <a:lumOff val="-22233"/>
                  </a:schemeClr>
                </a:solidFill>
              </a:defRPr>
            </a:pPr>
            <a:r>
              <a:rPr dirty="0"/>
              <a:t>Über</a:t>
            </a:r>
            <a:r>
              <a:rPr b="1" dirty="0">
                <a:latin typeface="Helvetica"/>
                <a:ea typeface="Helvetica"/>
                <a:cs typeface="Helvetica"/>
                <a:sym typeface="Helvetica"/>
              </a:rPr>
              <a:t>arbeitung</a:t>
            </a:r>
          </a:p>
        </p:txBody>
      </p:sp>
      <p:sp>
        <p:nvSpPr>
          <p:cNvPr id="477" name="Überarbeitet euer Video nach den Anmerkungen des anderen Teams / Kollegen.…"/>
          <p:cNvSpPr txBox="1">
            <a:spLocks noGrp="1"/>
          </p:cNvSpPr>
          <p:nvPr>
            <p:ph type="body" idx="23"/>
          </p:nvPr>
        </p:nvSpPr>
        <p:spPr>
          <a:xfrm>
            <a:off x="4405314" y="5718603"/>
            <a:ext cx="5763762" cy="2886076"/>
          </a:xfrm>
          <a:prstGeom prst="rect">
            <a:avLst/>
          </a:prstGeom>
        </p:spPr>
        <p:txBody>
          <a:bodyPr/>
          <a:lstStyle/>
          <a:p>
            <a:pPr>
              <a:defRPr sz="2800"/>
            </a:pPr>
            <a:r>
              <a:rPr dirty="0"/>
              <a:t>Überarbeitet euer Video nach den Anmerkungen des anderen Teams / </a:t>
            </a:r>
            <a:r>
              <a:rPr lang="de-DE" dirty="0"/>
              <a:t>deiner </a:t>
            </a:r>
            <a:r>
              <a:rPr dirty="0"/>
              <a:t>Kolleg</a:t>
            </a:r>
            <a:r>
              <a:rPr lang="de-DE" dirty="0"/>
              <a:t>innen und Kollegen</a:t>
            </a:r>
            <a:r>
              <a:rPr dirty="0"/>
              <a:t>.</a:t>
            </a:r>
          </a:p>
          <a:p>
            <a:pPr defTabSz="584200">
              <a:defRPr sz="3200"/>
            </a:pPr>
            <a:endParaRPr dirty="0"/>
          </a:p>
          <a:p>
            <a:pPr defTabSz="584200">
              <a:defRPr sz="3200"/>
            </a:pPr>
            <a:endParaRPr dirty="0"/>
          </a:p>
          <a:p>
            <a:pPr defTabSz="584200">
              <a:defRPr sz="3200"/>
            </a:pPr>
            <a:r>
              <a:rPr dirty="0"/>
              <a:t>Zeitrahmen: 15 Minuten</a:t>
            </a:r>
          </a:p>
        </p:txBody>
      </p:sp>
      <p:sp>
        <p:nvSpPr>
          <p:cNvPr id="478"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479"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pic>
        <p:nvPicPr>
          <p:cNvPr id="480" name="Bildschirmfoto 2022-10-31 um 17.03.20.png" descr="Bildschirmfoto 2022-10-31 um 17.03.20.png"/>
          <p:cNvPicPr>
            <a:picLocks noChangeAspect="1"/>
          </p:cNvPicPr>
          <p:nvPr/>
        </p:nvPicPr>
        <p:blipFill>
          <a:blip r:embed="rId3">
            <a:alphaModFix amt="46459"/>
          </a:blip>
          <a:stretch>
            <a:fillRect/>
          </a:stretch>
        </p:blipFill>
        <p:spPr>
          <a:xfrm>
            <a:off x="12592079" y="3311723"/>
            <a:ext cx="6939462" cy="643688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räsentation"/>
          <p:cNvSpPr txBox="1">
            <a:spLocks noGrp="1"/>
          </p:cNvSpPr>
          <p:nvPr>
            <p:ph type="body" idx="22"/>
          </p:nvPr>
        </p:nvSpPr>
        <p:spPr>
          <a:xfrm>
            <a:off x="4480055" y="3282270"/>
            <a:ext cx="3859962" cy="904886"/>
          </a:xfrm>
          <a:prstGeom prst="rect">
            <a:avLst/>
          </a:prstGeom>
        </p:spPr>
        <p:txBody>
          <a:bodyPr/>
          <a:lstStyle/>
          <a:p>
            <a:pPr marL="0" indent="0">
              <a:spcBef>
                <a:spcPts val="0"/>
              </a:spcBef>
              <a:buSzTx/>
              <a:buNone/>
              <a:defRPr>
                <a:solidFill>
                  <a:schemeClr val="accent1">
                    <a:hueOff val="273562"/>
                    <a:satOff val="2937"/>
                    <a:lumOff val="-22233"/>
                  </a:schemeClr>
                </a:solidFill>
              </a:defRPr>
            </a:pPr>
            <a:r>
              <a:rPr dirty="0"/>
              <a:t>Präsen</a:t>
            </a:r>
            <a:r>
              <a:rPr b="1" dirty="0">
                <a:latin typeface="Helvetica"/>
                <a:ea typeface="Helvetica"/>
                <a:cs typeface="Helvetica"/>
                <a:sym typeface="Helvetica"/>
              </a:rPr>
              <a:t>tation</a:t>
            </a:r>
          </a:p>
        </p:txBody>
      </p:sp>
      <p:sp>
        <p:nvSpPr>
          <p:cNvPr id="490"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491"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pic>
        <p:nvPicPr>
          <p:cNvPr id="492" name="Bildschirmfoto 2022-11-02 um 09.50.51.png" descr="Bildschirmfoto 2022-11-02 um 09.50.51.png"/>
          <p:cNvPicPr>
            <a:picLocks noChangeAspect="1"/>
          </p:cNvPicPr>
          <p:nvPr/>
        </p:nvPicPr>
        <p:blipFill>
          <a:blip r:embed="rId3">
            <a:alphaModFix amt="52226"/>
          </a:blip>
          <a:stretch>
            <a:fillRect/>
          </a:stretch>
        </p:blipFill>
        <p:spPr>
          <a:xfrm>
            <a:off x="10990616" y="2721963"/>
            <a:ext cx="8977105" cy="884793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Bewerten/Feedback"/>
          <p:cNvSpPr txBox="1">
            <a:spLocks noGrp="1"/>
          </p:cNvSpPr>
          <p:nvPr>
            <p:ph type="body" idx="22"/>
          </p:nvPr>
        </p:nvSpPr>
        <p:spPr>
          <a:xfrm>
            <a:off x="4480055" y="3282270"/>
            <a:ext cx="5955209" cy="904886"/>
          </a:xfrm>
          <a:prstGeom prst="rect">
            <a:avLst/>
          </a:prstGeom>
        </p:spPr>
        <p:txBody>
          <a:bodyPr/>
          <a:lstStyle/>
          <a:p>
            <a:pPr marL="0" indent="0">
              <a:spcBef>
                <a:spcPts val="0"/>
              </a:spcBef>
              <a:buSzTx/>
              <a:buNone/>
              <a:defRPr>
                <a:solidFill>
                  <a:schemeClr val="accent1">
                    <a:hueOff val="273562"/>
                    <a:satOff val="2937"/>
                    <a:lumOff val="-22233"/>
                  </a:schemeClr>
                </a:solidFill>
              </a:defRPr>
            </a:pPr>
            <a:r>
              <a:rPr dirty="0"/>
              <a:t>Bewerten/</a:t>
            </a:r>
            <a:r>
              <a:rPr b="1" dirty="0">
                <a:latin typeface="Helvetica"/>
                <a:ea typeface="Helvetica"/>
                <a:cs typeface="Helvetica"/>
                <a:sym typeface="Helvetica"/>
              </a:rPr>
              <a:t>Feedback</a:t>
            </a:r>
          </a:p>
        </p:txBody>
      </p:sp>
      <p:sp>
        <p:nvSpPr>
          <p:cNvPr id="502"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503"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pic>
        <p:nvPicPr>
          <p:cNvPr id="504" name="Bildschirmfoto 2022-11-02 um 09.52.54.png" descr="Bildschirmfoto 2022-11-02 um 09.52.54.png"/>
          <p:cNvPicPr>
            <a:picLocks noChangeAspect="1"/>
          </p:cNvPicPr>
          <p:nvPr/>
        </p:nvPicPr>
        <p:blipFill>
          <a:blip r:embed="rId3">
            <a:alphaModFix amt="49242"/>
          </a:blip>
          <a:stretch>
            <a:fillRect/>
          </a:stretch>
        </p:blipFill>
        <p:spPr>
          <a:xfrm>
            <a:off x="12180538" y="3458789"/>
            <a:ext cx="7570471" cy="734496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Finale Überarbeitung"/>
          <p:cNvSpPr txBox="1">
            <a:spLocks noGrp="1"/>
          </p:cNvSpPr>
          <p:nvPr>
            <p:ph type="body" idx="22"/>
          </p:nvPr>
        </p:nvSpPr>
        <p:spPr>
          <a:xfrm>
            <a:off x="4480055" y="3282270"/>
            <a:ext cx="6330102" cy="904886"/>
          </a:xfrm>
          <a:prstGeom prst="rect">
            <a:avLst/>
          </a:prstGeom>
        </p:spPr>
        <p:txBody>
          <a:bodyPr/>
          <a:lstStyle/>
          <a:p>
            <a:pPr marL="0" indent="0">
              <a:spcBef>
                <a:spcPts val="0"/>
              </a:spcBef>
              <a:buSzTx/>
              <a:buNone/>
              <a:defRPr>
                <a:solidFill>
                  <a:schemeClr val="accent1">
                    <a:hueOff val="273562"/>
                    <a:satOff val="2937"/>
                    <a:lumOff val="-22233"/>
                  </a:schemeClr>
                </a:solidFill>
              </a:defRPr>
            </a:pPr>
            <a:r>
              <a:rPr dirty="0"/>
              <a:t>Finale Über</a:t>
            </a:r>
            <a:r>
              <a:rPr b="1" dirty="0">
                <a:latin typeface="Helvetica"/>
                <a:ea typeface="Helvetica"/>
                <a:cs typeface="Helvetica"/>
                <a:sym typeface="Helvetica"/>
              </a:rPr>
              <a:t>arbeitung</a:t>
            </a:r>
          </a:p>
        </p:txBody>
      </p:sp>
      <p:sp>
        <p:nvSpPr>
          <p:cNvPr id="507" name="Überarbeite dein Video nach den Vorschlägen deines Lehrers (Hausaufgabe)."/>
          <p:cNvSpPr txBox="1">
            <a:spLocks noGrp="1"/>
          </p:cNvSpPr>
          <p:nvPr>
            <p:ph type="body" idx="23"/>
          </p:nvPr>
        </p:nvSpPr>
        <p:spPr>
          <a:xfrm>
            <a:off x="4547247" y="4256743"/>
            <a:ext cx="5763761" cy="1438276"/>
          </a:xfrm>
          <a:prstGeom prst="rect">
            <a:avLst/>
          </a:prstGeom>
        </p:spPr>
        <p:txBody>
          <a:bodyPr/>
          <a:lstStyle>
            <a:lvl1pPr>
              <a:defRPr sz="2800"/>
            </a:lvl1pPr>
          </a:lstStyle>
          <a:p>
            <a:r>
              <a:rPr dirty="0"/>
              <a:t>Überarbeite dein Video nach den Vorschlägen deine</a:t>
            </a:r>
            <a:r>
              <a:rPr lang="de-DE" dirty="0"/>
              <a:t>r</a:t>
            </a:r>
            <a:r>
              <a:rPr dirty="0"/>
              <a:t> Leh</a:t>
            </a:r>
            <a:r>
              <a:rPr lang="de-DE" dirty="0"/>
              <a:t>rkraft</a:t>
            </a:r>
            <a:r>
              <a:rPr dirty="0"/>
              <a:t> (Hausaufgabe).</a:t>
            </a:r>
          </a:p>
        </p:txBody>
      </p:sp>
      <p:sp>
        <p:nvSpPr>
          <p:cNvPr id="508" name="How to… Lernvideos"/>
          <p:cNvSpPr txBox="1"/>
          <p:nvPr/>
        </p:nvSpPr>
        <p:spPr>
          <a:xfrm>
            <a:off x="1689617" y="1433934"/>
            <a:ext cx="6447277" cy="913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cap="all">
                <a:latin typeface="Avenir Next Regular"/>
                <a:ea typeface="Avenir Next Regular"/>
                <a:cs typeface="Avenir Next Regular"/>
                <a:sym typeface="Avenir Next Regular"/>
              </a:defRPr>
            </a:lvl1pPr>
          </a:lstStyle>
          <a:p>
            <a:r>
              <a:rPr dirty="0"/>
              <a:t>How to… Lernvideos </a:t>
            </a:r>
          </a:p>
        </p:txBody>
      </p:sp>
      <p:pic>
        <p:nvPicPr>
          <p:cNvPr id="509" name="43225_logo_dsdz_web.gif" descr="43225_logo_dsdz_web.gif"/>
          <p:cNvPicPr>
            <a:picLocks noChangeAspect="1"/>
          </p:cNvPicPr>
          <p:nvPr/>
        </p:nvPicPr>
        <p:blipFill>
          <a:blip r:embed="rId2"/>
          <a:srcRect l="11461" t="11374" r="11461"/>
          <a:stretch>
            <a:fillRect/>
          </a:stretch>
        </p:blipFill>
        <p:spPr>
          <a:xfrm>
            <a:off x="19797767" y="1029265"/>
            <a:ext cx="3647035" cy="1299968"/>
          </a:xfrm>
          <a:prstGeom prst="rect">
            <a:avLst/>
          </a:prstGeom>
          <a:ln w="12700">
            <a:miter lim="400000"/>
          </a:ln>
        </p:spPr>
      </p:pic>
      <p:pic>
        <p:nvPicPr>
          <p:cNvPr id="510" name="Bildschirmfoto 2022-10-31 um 16.59.57.png" descr="Bildschirmfoto 2022-10-31 um 16.59.57.png"/>
          <p:cNvPicPr>
            <a:picLocks noChangeAspect="1"/>
          </p:cNvPicPr>
          <p:nvPr/>
        </p:nvPicPr>
        <p:blipFill>
          <a:blip r:embed="rId3">
            <a:alphaModFix amt="51102"/>
          </a:blip>
          <a:stretch>
            <a:fillRect/>
          </a:stretch>
        </p:blipFill>
        <p:spPr>
          <a:xfrm>
            <a:off x="11993201" y="3241005"/>
            <a:ext cx="9091429" cy="772714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Rechteck"/>
          <p:cNvSpPr/>
          <p:nvPr/>
        </p:nvSpPr>
        <p:spPr>
          <a:xfrm>
            <a:off x="1481" y="-741"/>
            <a:ext cx="24714357" cy="13827104"/>
          </a:xfrm>
          <a:prstGeom prst="rect">
            <a:avLst/>
          </a:prstGeom>
          <a:gradFill>
            <a:gsLst>
              <a:gs pos="0">
                <a:schemeClr val="accent1">
                  <a:satOff val="-3355"/>
                  <a:lumOff val="26614"/>
                </a:schemeClr>
              </a:gs>
              <a:gs pos="100000">
                <a:schemeClr val="accent1"/>
              </a:gs>
            </a:gsLst>
            <a:lin ang="5400000"/>
          </a:gra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rgbClr val="FFFFFF"/>
                </a:solidFill>
              </a:defRPr>
            </a:pPr>
            <a:endParaRPr dirty="0"/>
          </a:p>
        </p:txBody>
      </p:sp>
      <p:sp>
        <p:nvSpPr>
          <p:cNvPr id="513" name="Rechteck"/>
          <p:cNvSpPr>
            <a:spLocks noGrp="1"/>
          </p:cNvSpPr>
          <p:nvPr>
            <p:ph type="body" idx="24"/>
          </p:nvPr>
        </p:nvSpPr>
        <p:spPr>
          <a:prstGeom prst="rect">
            <a:avLst/>
          </a:prstGeom>
          <a:solidFill>
            <a:srgbClr val="FFFFFF"/>
          </a:solidFill>
        </p:spPr>
        <p:txBody>
          <a:bodyPr/>
          <a:lstStyle/>
          <a:p>
            <a:pPr marL="0" indent="0" algn="ctr">
              <a:spcBef>
                <a:spcPts val="0"/>
              </a:spcBef>
              <a:buSzTx/>
              <a:buNone/>
              <a:defRPr sz="3200">
                <a:solidFill>
                  <a:srgbClr val="FFFFFF"/>
                </a:solidFill>
              </a:defRPr>
            </a:pPr>
            <a:endParaRPr lang="de-DE" dirty="0"/>
          </a:p>
        </p:txBody>
      </p:sp>
      <p:sp>
        <p:nvSpPr>
          <p:cNvPr id="514" name="Methodische Hinweise"/>
          <p:cNvSpPr txBox="1">
            <a:spLocks noGrp="1"/>
          </p:cNvSpPr>
          <p:nvPr>
            <p:ph type="body" idx="25"/>
          </p:nvPr>
        </p:nvSpPr>
        <p:spPr>
          <a:xfrm>
            <a:off x="2403049" y="2751789"/>
            <a:ext cx="6755106" cy="904886"/>
          </a:xfrm>
          <a:prstGeom prst="rect">
            <a:avLst/>
          </a:prstGeom>
        </p:spPr>
        <p:txBody>
          <a:bodyPr/>
          <a:lstStyle/>
          <a:p>
            <a:pPr marL="0" indent="0">
              <a:spcBef>
                <a:spcPts val="0"/>
              </a:spcBef>
              <a:buSzTx/>
              <a:buNone/>
              <a:defRPr>
                <a:solidFill>
                  <a:schemeClr val="accent1">
                    <a:hueOff val="47394"/>
                    <a:satOff val="-25753"/>
                    <a:lumOff val="-7544"/>
                  </a:schemeClr>
                </a:solidFill>
              </a:defRPr>
            </a:pPr>
            <a:r>
              <a:rPr dirty="0"/>
              <a:t>Methodische </a:t>
            </a:r>
            <a:r>
              <a:rPr b="1" dirty="0">
                <a:latin typeface="Helvetica"/>
                <a:ea typeface="Helvetica"/>
                <a:cs typeface="Helvetica"/>
                <a:sym typeface="Helvetica"/>
              </a:rPr>
              <a:t>Hinweise</a:t>
            </a:r>
          </a:p>
        </p:txBody>
      </p:sp>
      <p:sp>
        <p:nvSpPr>
          <p:cNvPr id="515" name="Erarbeitung mit den Lernenden: Was macht ein gutes Lernvideo aus?…"/>
          <p:cNvSpPr txBox="1">
            <a:spLocks noGrp="1"/>
          </p:cNvSpPr>
          <p:nvPr>
            <p:ph type="body" idx="26"/>
          </p:nvPr>
        </p:nvSpPr>
        <p:spPr>
          <a:xfrm>
            <a:off x="2428036" y="5052504"/>
            <a:ext cx="8980193" cy="8413200"/>
          </a:xfrm>
          <a:prstGeom prst="rect">
            <a:avLst/>
          </a:prstGeom>
        </p:spPr>
        <p:txBody>
          <a:bodyPr/>
          <a:lstStyle/>
          <a:p>
            <a:pPr marL="345722" indent="-345722">
              <a:spcBef>
                <a:spcPts val="1200"/>
              </a:spcBef>
              <a:buSzPct val="75000"/>
              <a:buChar char="•"/>
              <a:defRPr sz="2600">
                <a:solidFill>
                  <a:schemeClr val="accent1">
                    <a:hueOff val="273562"/>
                    <a:satOff val="2937"/>
                    <a:lumOff val="-22233"/>
                  </a:schemeClr>
                </a:solidFill>
                <a:latin typeface="Helvetica"/>
                <a:ea typeface="Helvetica"/>
                <a:cs typeface="Helvetica"/>
                <a:sym typeface="Helvetica"/>
              </a:defRPr>
            </a:pPr>
            <a:r>
              <a:rPr lang="de-DE" sz="2400" dirty="0"/>
              <a:t>Medienerzieherische Argumente</a:t>
            </a:r>
          </a:p>
          <a:p>
            <a:pPr marL="345722" indent="-345722">
              <a:spcBef>
                <a:spcPts val="1200"/>
              </a:spcBef>
              <a:buSzPct val="75000"/>
              <a:buChar char="•"/>
              <a:defRPr sz="2600">
                <a:solidFill>
                  <a:schemeClr val="accent1">
                    <a:hueOff val="273562"/>
                    <a:satOff val="2937"/>
                    <a:lumOff val="-22233"/>
                  </a:schemeClr>
                </a:solidFill>
                <a:latin typeface="Helvetica"/>
                <a:ea typeface="Helvetica"/>
                <a:cs typeface="Helvetica"/>
                <a:sym typeface="Helvetica"/>
              </a:defRPr>
            </a:pPr>
            <a:r>
              <a:rPr lang="de-DE" sz="2400" dirty="0"/>
              <a:t>Videoerstellung anleiten</a:t>
            </a:r>
            <a:endParaRPr sz="2400" dirty="0"/>
          </a:p>
          <a:p>
            <a:pPr marL="1234722" lvl="2"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Technische Grundlagen klären</a:t>
            </a:r>
          </a:p>
          <a:p>
            <a:pPr marL="1234722" lvl="2"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Gemeinsame Erarbeitung von Kriterien</a:t>
            </a:r>
          </a:p>
          <a:p>
            <a:pPr marL="1234722" lvl="2"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Zielführende Aufgabenstellungen verfassen</a:t>
            </a:r>
            <a:endParaRPr sz="2400" dirty="0"/>
          </a:p>
          <a:p>
            <a:pPr marL="345722" indent="-345722">
              <a:spcBef>
                <a:spcPts val="1200"/>
              </a:spcBef>
              <a:buSzPct val="75000"/>
              <a:buChar char="•"/>
              <a:defRPr sz="2600">
                <a:solidFill>
                  <a:schemeClr val="accent1">
                    <a:hueOff val="273562"/>
                    <a:satOff val="2937"/>
                    <a:lumOff val="-22233"/>
                  </a:schemeClr>
                </a:solidFill>
                <a:latin typeface="Helvetica"/>
                <a:ea typeface="Helvetica"/>
                <a:cs typeface="Helvetica"/>
                <a:sym typeface="Helvetica"/>
              </a:defRPr>
            </a:pPr>
            <a:r>
              <a:rPr lang="de-DE" sz="2400" dirty="0"/>
              <a:t>Videoproduktion begleiten</a:t>
            </a:r>
          </a:p>
          <a:p>
            <a:pPr marL="1407583" lvl="1"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Tipps für ein gutes Video</a:t>
            </a:r>
          </a:p>
          <a:p>
            <a:pPr marL="1407583" lvl="1"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Konzept erstellen</a:t>
            </a:r>
          </a:p>
          <a:p>
            <a:pPr marL="1407583" lvl="1"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Bewertungskriterien transparent machen und (Zwischen-)Feedback geben</a:t>
            </a:r>
            <a:endParaRPr sz="2400" dirty="0"/>
          </a:p>
          <a:p>
            <a:pPr marL="345722" indent="-345722">
              <a:spcBef>
                <a:spcPts val="1200"/>
              </a:spcBef>
              <a:buSzPct val="75000"/>
              <a:buChar char="•"/>
              <a:defRPr sz="2600">
                <a:solidFill>
                  <a:schemeClr val="accent1">
                    <a:hueOff val="273562"/>
                    <a:satOff val="2937"/>
                    <a:lumOff val="-22233"/>
                  </a:schemeClr>
                </a:solidFill>
                <a:latin typeface="Helvetica"/>
                <a:ea typeface="Helvetica"/>
                <a:cs typeface="Helvetica"/>
                <a:sym typeface="Helvetica"/>
              </a:defRPr>
            </a:pPr>
            <a:r>
              <a:rPr lang="de-DE" sz="2400" dirty="0"/>
              <a:t>Video (und Arbeitsprozess) bewerten</a:t>
            </a:r>
          </a:p>
          <a:p>
            <a:pPr marL="1407583" lvl="1"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(Selbst-)Reflexion fördern</a:t>
            </a:r>
          </a:p>
          <a:p>
            <a:pPr marL="1407583" lvl="1" indent="-345722">
              <a:spcBef>
                <a:spcPts val="1200"/>
              </a:spcBef>
              <a:defRPr sz="2600">
                <a:solidFill>
                  <a:schemeClr val="accent1">
                    <a:hueOff val="273562"/>
                    <a:satOff val="2937"/>
                    <a:lumOff val="-22233"/>
                  </a:schemeClr>
                </a:solidFill>
                <a:latin typeface="Helvetica"/>
                <a:ea typeface="Helvetica"/>
                <a:cs typeface="Helvetica"/>
                <a:sym typeface="Helvetica"/>
              </a:defRPr>
            </a:pPr>
            <a:r>
              <a:rPr lang="de-DE" sz="2400" dirty="0"/>
              <a:t>Kriteriengeleitet Rückmeldung geben</a:t>
            </a:r>
          </a:p>
          <a:p>
            <a:pPr marL="1407583" lvl="1" indent="-345722">
              <a:spcBef>
                <a:spcPts val="2600"/>
              </a:spcBef>
              <a:defRPr sz="2600">
                <a:solidFill>
                  <a:schemeClr val="accent1">
                    <a:hueOff val="273562"/>
                    <a:satOff val="2937"/>
                    <a:lumOff val="-22233"/>
                  </a:schemeClr>
                </a:solidFill>
                <a:latin typeface="Helvetica"/>
                <a:ea typeface="Helvetica"/>
                <a:cs typeface="Helvetica"/>
                <a:sym typeface="Helvetica"/>
              </a:defRPr>
            </a:pPr>
            <a:endParaRPr lang="de-DE" sz="4800" dirty="0"/>
          </a:p>
          <a:p>
            <a:pPr marL="1407583" lvl="1" indent="-345722">
              <a:spcBef>
                <a:spcPts val="2600"/>
              </a:spcBef>
              <a:defRPr sz="2600">
                <a:solidFill>
                  <a:schemeClr val="accent1">
                    <a:hueOff val="273562"/>
                    <a:satOff val="2937"/>
                    <a:lumOff val="-22233"/>
                  </a:schemeClr>
                </a:solidFill>
                <a:latin typeface="Helvetica"/>
                <a:ea typeface="Helvetica"/>
                <a:cs typeface="Helvetica"/>
                <a:sym typeface="Helvetica"/>
              </a:defRPr>
            </a:pPr>
            <a:endParaRPr sz="4800" dirty="0"/>
          </a:p>
        </p:txBody>
      </p:sp>
      <p:sp>
        <p:nvSpPr>
          <p:cNvPr id="516" name="Reflexion"/>
          <p:cNvSpPr txBox="1">
            <a:spLocks noGrp="1"/>
          </p:cNvSpPr>
          <p:nvPr>
            <p:ph type="body" idx="27"/>
          </p:nvPr>
        </p:nvSpPr>
        <p:spPr>
          <a:xfrm>
            <a:off x="2535282" y="3801174"/>
            <a:ext cx="2710288" cy="498476"/>
          </a:xfrm>
          <a:prstGeom prst="rect">
            <a:avLst/>
          </a:prstGeom>
        </p:spPr>
        <p:txBody>
          <a:bodyPr/>
          <a:lstStyle>
            <a:lvl1pPr>
              <a:defRPr>
                <a:solidFill>
                  <a:schemeClr val="accent1">
                    <a:hueOff val="47394"/>
                    <a:satOff val="-25753"/>
                    <a:lumOff val="-7544"/>
                  </a:schemeClr>
                </a:solidFill>
              </a:defRPr>
            </a:lvl1pPr>
          </a:lstStyle>
          <a:p>
            <a:r>
              <a:rPr dirty="0"/>
              <a:t>Reflexion</a:t>
            </a:r>
          </a:p>
        </p:txBody>
      </p:sp>
      <p:sp>
        <p:nvSpPr>
          <p:cNvPr id="517" name="Schüler erstellen Lernvideos"/>
          <p:cNvSpPr txBox="1"/>
          <p:nvPr/>
        </p:nvSpPr>
        <p:spPr>
          <a:xfrm>
            <a:off x="19944819" y="678128"/>
            <a:ext cx="3739804" cy="482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defRPr sz="2200">
                <a:solidFill>
                  <a:srgbClr val="FFFFFF"/>
                </a:solidFill>
              </a:defRPr>
            </a:pPr>
            <a:r>
              <a:rPr dirty="0"/>
              <a:t>Schüler erstellen </a:t>
            </a:r>
            <a:r>
              <a:rPr b="1" dirty="0">
                <a:latin typeface="Helvetica"/>
                <a:ea typeface="Helvetica"/>
                <a:cs typeface="Helvetica"/>
                <a:sym typeface="Helvetica"/>
              </a:rPr>
              <a:t>Lernvideos</a:t>
            </a:r>
          </a:p>
        </p:txBody>
      </p:sp>
      <p:pic>
        <p:nvPicPr>
          <p:cNvPr id="3" name="Grafik 2">
            <a:extLst>
              <a:ext uri="{FF2B5EF4-FFF2-40B4-BE49-F238E27FC236}">
                <a16:creationId xmlns:a16="http://schemas.microsoft.com/office/drawing/2014/main" id="{3BECCB48-BFB1-4C46-8A0F-E11E1FC17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3582" y="4933341"/>
            <a:ext cx="12510579" cy="6627287"/>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Benutzerdefiniert</PresentationFormat>
  <Paragraphs>74</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Avenir Next Condensed Regular</vt:lpstr>
      <vt:lpstr>Avenir Next Regular</vt:lpstr>
      <vt:lpstr>Gill Sans</vt:lpstr>
      <vt:lpstr>Helvetica</vt:lpstr>
      <vt:lpstr>Helvetica Light</vt:lpstr>
      <vt:lpstr>Helvetica Neue</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Schenke, Nikolaus</dc:creator>
  <cp:lastModifiedBy>Bauer, Viola</cp:lastModifiedBy>
  <cp:revision>16</cp:revision>
  <dcterms:modified xsi:type="dcterms:W3CDTF">2022-12-13T17:10:45Z</dcterms:modified>
</cp:coreProperties>
</file>