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>
        <p:scale>
          <a:sx n="90" d="100"/>
          <a:sy n="90" d="100"/>
        </p:scale>
        <p:origin x="110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59" y="2159154"/>
            <a:ext cx="5962785" cy="1154611"/>
          </a:xfrm>
        </p:spPr>
        <p:txBody>
          <a:bodyPr>
            <a:normAutofit fontScale="92500"/>
          </a:bodyPr>
          <a:lstStyle/>
          <a:p>
            <a:pPr algn="l"/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</a:t>
            </a:r>
            <a:r>
              <a:rPr lang="de-DE" sz="4800" dirty="0">
                <a:solidFill>
                  <a:srgbClr val="5D7A97"/>
                </a:solidFill>
                <a:latin typeface="Myriad Pro" panose="020B05030304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Unerreichbar</a:t>
            </a:r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schön…“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7138" r="3728" b="64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419" r="2067" b="71836"/>
          <a:stretch/>
        </p:blipFill>
        <p:spPr>
          <a:xfrm>
            <a:off x="156000" y="1092655"/>
            <a:ext cx="11880000" cy="4672690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27965" r="2833" b="34338"/>
          <a:stretch/>
        </p:blipFill>
        <p:spPr>
          <a:xfrm>
            <a:off x="156000" y="105394"/>
            <a:ext cx="11880000" cy="6647212"/>
          </a:xfrm>
        </p:spPr>
      </p:pic>
    </p:spTree>
    <p:extLst>
      <p:ext uri="{BB962C8B-B14F-4D97-AF65-F5344CB8AC3E}">
        <p14:creationId xmlns:p14="http://schemas.microsoft.com/office/powerpoint/2010/main" val="300610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65556" r="2225" b="1529"/>
          <a:stretch/>
        </p:blipFill>
        <p:spPr>
          <a:xfrm>
            <a:off x="156000" y="540072"/>
            <a:ext cx="11880000" cy="5777857"/>
          </a:xfrm>
        </p:spPr>
      </p:pic>
    </p:spTree>
    <p:extLst>
      <p:ext uri="{BB962C8B-B14F-4D97-AF65-F5344CB8AC3E}">
        <p14:creationId xmlns:p14="http://schemas.microsoft.com/office/powerpoint/2010/main" val="115185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398" r="2121" b="65793"/>
          <a:stretch/>
        </p:blipFill>
        <p:spPr>
          <a:xfrm>
            <a:off x="156000" y="556957"/>
            <a:ext cx="11880000" cy="5744087"/>
          </a:xfrm>
        </p:spPr>
      </p:pic>
    </p:spTree>
    <p:extLst>
      <p:ext uri="{BB962C8B-B14F-4D97-AF65-F5344CB8AC3E}">
        <p14:creationId xmlns:p14="http://schemas.microsoft.com/office/powerpoint/2010/main" val="37161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4147" r="2192" b="34648"/>
          <a:stretch/>
        </p:blipFill>
        <p:spPr>
          <a:xfrm>
            <a:off x="156000" y="691376"/>
            <a:ext cx="11880000" cy="5475248"/>
          </a:xfrm>
        </p:spPr>
      </p:pic>
    </p:spTree>
    <p:extLst>
      <p:ext uri="{BB962C8B-B14F-4D97-AF65-F5344CB8AC3E}">
        <p14:creationId xmlns:p14="http://schemas.microsoft.com/office/powerpoint/2010/main" val="36353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65301" r="2080" b="1652"/>
          <a:stretch/>
        </p:blipFill>
        <p:spPr>
          <a:xfrm>
            <a:off x="156000" y="536539"/>
            <a:ext cx="11880000" cy="5784923"/>
          </a:xfrm>
        </p:spPr>
      </p:pic>
    </p:spTree>
    <p:extLst>
      <p:ext uri="{BB962C8B-B14F-4D97-AF65-F5344CB8AC3E}">
        <p14:creationId xmlns:p14="http://schemas.microsoft.com/office/powerpoint/2010/main" val="201894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die Bayerische Staatskanzlei.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Microsoft Sans Serif</vt:lpstr>
      <vt:lpstr>Myriad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renderbitch renderbitch</cp:lastModifiedBy>
  <cp:revision>16</cp:revision>
  <dcterms:created xsi:type="dcterms:W3CDTF">2021-11-23T11:06:03Z</dcterms:created>
  <dcterms:modified xsi:type="dcterms:W3CDTF">2023-12-20T17:00:47Z</dcterms:modified>
</cp:coreProperties>
</file>