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65" r:id="rId5"/>
    <p:sldId id="266" r:id="rId6"/>
    <p:sldId id="267" r:id="rId7"/>
    <p:sldId id="268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D7A97"/>
    <a:srgbClr val="7ABBD7"/>
    <a:srgbClr val="836A58"/>
    <a:srgbClr val="0043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5" autoAdjust="0"/>
    <p:restoredTop sz="94660"/>
  </p:normalViewPr>
  <p:slideViewPr>
    <p:cSldViewPr snapToGrid="0">
      <p:cViewPr>
        <p:scale>
          <a:sx n="80" d="100"/>
          <a:sy n="80" d="100"/>
        </p:scale>
        <p:origin x="816" y="1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3108ED-2CC6-4C00-A791-A9215DAE85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7E252A5-DBCA-4236-AF8F-2C14C42C3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425D438-B744-4BA7-AC51-F246EE104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C863C-5046-4818-8B9B-47A520B046F2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D6EC340-E053-47A3-884A-CB4EF9200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8E6069B-50CE-4967-BE45-83CCCC2B8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6EC51-C861-4170-AEBF-1F0000CB9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469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A5A510-4BB2-4B54-A0C4-85C36F606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FF38F486-7F71-4DBD-9A53-866441DB4F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7B5B4C3-8EEF-49CE-B2DA-075ECE044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C863C-5046-4818-8B9B-47A520B046F2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F5704E-E4CE-46C5-8576-CD8C83401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74109CF-D425-4666-AEC7-EDC5D3887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6EC51-C861-4170-AEBF-1F0000CB9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595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091213BB-A0A9-4C22-ACEA-D2E369FA66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960C17FB-7AB9-4DD8-83E6-04A0D3990F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FF7EE81-2B11-41C5-8DF1-2A73F1E26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C863C-5046-4818-8B9B-47A520B046F2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2DF1C60-142E-4C22-B884-18551C243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93BB588-C7C6-41A9-A843-D91BFE266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6EC51-C861-4170-AEBF-1F0000CB9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912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660F6D-765A-4F0C-8AAE-9C3D3C8C5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797F69B-7249-489E-8278-40E590BB04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98EFFB3-C87A-4835-AAD8-C0F36C0C7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C863C-5046-4818-8B9B-47A520B046F2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CA924F9-4EDF-49FE-87AD-DBE1AF86E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0864776-C197-45E5-9CB6-2051E3C5D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6EC51-C861-4170-AEBF-1F0000CB9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404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A0CD0C-E43F-462A-9069-424C3F656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5AE9516-122D-4A7E-B6AA-3CF6970E28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CFFEC56-9793-4E7B-BD70-F7CEBA58F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C863C-5046-4818-8B9B-47A520B046F2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1D2EB4F-027E-496C-9054-976CF9570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48F0680-9802-4879-8C0D-CBBE5B874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6EC51-C861-4170-AEBF-1F0000CB9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139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437130-6923-4BEC-9BC0-A66247F2F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3F3E014-69A8-4075-B337-EC6AA9538E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AF8D318-2D8C-4F70-B7C1-F03B427F02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EDFE17B-6FF1-4EBE-B2FB-C0CD0477E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C863C-5046-4818-8B9B-47A520B046F2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5B0AD80-19F7-4289-96A1-DA06B94D6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D316A72-2189-4304-9916-A9EAD1151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6EC51-C861-4170-AEBF-1F0000CB9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987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8FC829-78E4-4455-AC46-5E331657C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7E3B57C-C32A-41E2-8B5A-8E78293CF1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B82DFE7-C3AE-40F0-83BC-4754D5A630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1FAE6CA-1859-4A1A-9753-CEE7970DB8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FB76C5DC-A1F3-4823-9CB7-ABDF7C3C2E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B8EC2E98-A6FC-4D2B-9E70-B28A40EF0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C863C-5046-4818-8B9B-47A520B046F2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412EA231-870F-4979-A5BA-4C2FD7D4F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30CDF10D-D045-42F0-9E88-8DCB7A5E6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6EC51-C861-4170-AEBF-1F0000CB9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102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BC90AB-21FF-4516-9DBB-1C5069B05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CB36F67-E872-4616-9990-1ECB6DF51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C863C-5046-4818-8B9B-47A520B046F2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9727CDB-D376-4BAB-A1FA-C7215FB5B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D580A99-C7E3-4080-8AF4-923E28CD1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6EC51-C861-4170-AEBF-1F0000CB9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712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ECADB9D8-5BCF-4C16-BCA9-CF11B4AC79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C863C-5046-4818-8B9B-47A520B046F2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D22C5EB-0E19-4163-87B3-BEE313F36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35679D1-4016-44A7-806A-6BF051DA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6EC51-C861-4170-AEBF-1F0000CB9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840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8A8B66-1D10-44F7-B1DB-526F68F01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0D4FA4D-9FC6-4936-9CED-ED880D5A66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73756C5-2EE4-45EB-A5DB-B4AA162BAB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A3A5A34-6337-44E8-A44D-E66D46A67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C863C-5046-4818-8B9B-47A520B046F2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A1E0F14-B546-486C-ACF4-DC1352495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5C9E981-5FCD-4022-892E-A8CD40012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6EC51-C861-4170-AEBF-1F0000CB9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898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E75F68-D2D3-4891-AE8E-24C2B0265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31BC9D20-DC41-444D-81CC-258ECBBE0F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CF9F8A5-20EF-44DF-B467-0DD414D58D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E8AD667-29B5-4C45-BB5B-4B6F64923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DC863C-5046-4818-8B9B-47A520B046F2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D41AE54-E762-4765-AA48-030C02A68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95189B6-B3F4-4504-ACBF-83CCEB8C3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6EC51-C861-4170-AEBF-1F0000CB9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418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B7A30BB5-8D92-4E6A-B8E9-C4896F2CB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6290D96-37C8-41EC-A0ED-AF8CDACCCC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CBFC04D-72A9-4E71-ADE1-F8E9C7A833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DC863C-5046-4818-8B9B-47A520B046F2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9D51527-0CED-4529-A057-4B517C7E9B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F797748-5C0C-4403-A9A6-2FE9621421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86EC51-C861-4170-AEBF-1F0000CB9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327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13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E831D8A-9ACE-4403-BDE8-97AE88BF31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691" y="2159154"/>
            <a:ext cx="6876801" cy="1154611"/>
          </a:xfrm>
        </p:spPr>
        <p:txBody>
          <a:bodyPr>
            <a:normAutofit fontScale="70000" lnSpcReduction="20000"/>
          </a:bodyPr>
          <a:lstStyle/>
          <a:p>
            <a:pPr algn="l">
              <a:lnSpc>
                <a:spcPct val="120000"/>
              </a:lnSpc>
            </a:pPr>
            <a:r>
              <a:rPr lang="de-DE" sz="4800" dirty="0">
                <a:solidFill>
                  <a:srgbClr val="5D7A97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„</a:t>
            </a:r>
            <a:r>
              <a:rPr lang="de-DE" sz="4800" dirty="0">
                <a:solidFill>
                  <a:srgbClr val="5D7A97"/>
                </a:solidFill>
                <a:latin typeface="Myriad Pro" panose="020B0503030403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Ich</a:t>
            </a:r>
            <a:r>
              <a:rPr lang="de-DE" sz="4800" dirty="0">
                <a:solidFill>
                  <a:srgbClr val="5D7A97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hab da ein Foto bekommen…“</a:t>
            </a:r>
            <a:endParaRPr lang="en-US" sz="4800" dirty="0">
              <a:solidFill>
                <a:srgbClr val="5D7A97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" name="Inhaltsplatzhalter 4">
            <a:extLst>
              <a:ext uri="{FF2B5EF4-FFF2-40B4-BE49-F238E27FC236}">
                <a16:creationId xmlns:a16="http://schemas.microsoft.com/office/drawing/2014/main" id="{AA6A9096-3955-4C3A-92EC-AA802CFF72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62" t="5965" r="2663" b="22505"/>
          <a:stretch/>
        </p:blipFill>
        <p:spPr>
          <a:xfrm>
            <a:off x="6229215" y="0"/>
            <a:ext cx="5962785" cy="6857999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pic>
        <p:nvPicPr>
          <p:cNvPr id="6" name="Grafik 5" descr="Ein Bild, das Text enthält.&#10;&#10;Automatisch generierte Beschreibung">
            <a:extLst>
              <a:ext uri="{FF2B5EF4-FFF2-40B4-BE49-F238E27FC236}">
                <a16:creationId xmlns:a16="http://schemas.microsoft.com/office/drawing/2014/main" id="{306B9C83-B104-44C5-821B-E882B4FCDB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29" y="5472918"/>
            <a:ext cx="2915280" cy="880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522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58D0411E-0262-4C65-A88F-3883EE6E9B54}"/>
              </a:ext>
            </a:extLst>
          </p:cNvPr>
          <p:cNvSpPr/>
          <p:nvPr/>
        </p:nvSpPr>
        <p:spPr>
          <a:xfrm>
            <a:off x="-2202" y="0"/>
            <a:ext cx="12194201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8451A460-C501-EC01-A856-810A7878E7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3" t="1496" r="2631" b="73881"/>
          <a:stretch/>
        </p:blipFill>
        <p:spPr>
          <a:xfrm>
            <a:off x="156000" y="1259964"/>
            <a:ext cx="11880000" cy="4338072"/>
          </a:xfrm>
        </p:spPr>
      </p:pic>
    </p:spTree>
    <p:extLst>
      <p:ext uri="{BB962C8B-B14F-4D97-AF65-F5344CB8AC3E}">
        <p14:creationId xmlns:p14="http://schemas.microsoft.com/office/powerpoint/2010/main" val="25134871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58D0411E-0262-4C65-A88F-3883EE6E9B54}"/>
              </a:ext>
            </a:extLst>
          </p:cNvPr>
          <p:cNvSpPr/>
          <p:nvPr/>
        </p:nvSpPr>
        <p:spPr>
          <a:xfrm>
            <a:off x="-2202" y="0"/>
            <a:ext cx="12194201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8451A460-C501-EC01-A856-810A7878E7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t="26051" r="2065" b="42256"/>
          <a:stretch/>
        </p:blipFill>
        <p:spPr>
          <a:xfrm>
            <a:off x="156000" y="653651"/>
            <a:ext cx="11880000" cy="5550698"/>
          </a:xfrm>
        </p:spPr>
      </p:pic>
    </p:spTree>
    <p:extLst>
      <p:ext uri="{BB962C8B-B14F-4D97-AF65-F5344CB8AC3E}">
        <p14:creationId xmlns:p14="http://schemas.microsoft.com/office/powerpoint/2010/main" val="15495014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58D0411E-0262-4C65-A88F-3883EE6E9B54}"/>
              </a:ext>
            </a:extLst>
          </p:cNvPr>
          <p:cNvSpPr/>
          <p:nvPr/>
        </p:nvSpPr>
        <p:spPr>
          <a:xfrm>
            <a:off x="-2202" y="0"/>
            <a:ext cx="12194201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8451A460-C501-EC01-A856-810A7878E7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2" t="57729" r="2559" b="1641"/>
          <a:stretch/>
        </p:blipFill>
        <p:spPr>
          <a:xfrm>
            <a:off x="696000" y="163678"/>
            <a:ext cx="10800000" cy="6530645"/>
          </a:xfrm>
        </p:spPr>
      </p:pic>
    </p:spTree>
    <p:extLst>
      <p:ext uri="{BB962C8B-B14F-4D97-AF65-F5344CB8AC3E}">
        <p14:creationId xmlns:p14="http://schemas.microsoft.com/office/powerpoint/2010/main" val="18026266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58D0411E-0262-4C65-A88F-3883EE6E9B54}"/>
              </a:ext>
            </a:extLst>
          </p:cNvPr>
          <p:cNvSpPr/>
          <p:nvPr/>
        </p:nvSpPr>
        <p:spPr>
          <a:xfrm>
            <a:off x="-2202" y="0"/>
            <a:ext cx="12194201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8451A460-C501-EC01-A856-810A7878E7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2" t="1491" r="2241" b="70779"/>
          <a:stretch/>
        </p:blipFill>
        <p:spPr>
          <a:xfrm>
            <a:off x="156000" y="990750"/>
            <a:ext cx="11880000" cy="4876501"/>
          </a:xfrm>
        </p:spPr>
      </p:pic>
    </p:spTree>
    <p:extLst>
      <p:ext uri="{BB962C8B-B14F-4D97-AF65-F5344CB8AC3E}">
        <p14:creationId xmlns:p14="http://schemas.microsoft.com/office/powerpoint/2010/main" val="11905405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58D0411E-0262-4C65-A88F-3883EE6E9B54}"/>
              </a:ext>
            </a:extLst>
          </p:cNvPr>
          <p:cNvSpPr/>
          <p:nvPr/>
        </p:nvSpPr>
        <p:spPr>
          <a:xfrm>
            <a:off x="-2202" y="0"/>
            <a:ext cx="12194201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8451A460-C501-EC01-A856-810A7878E7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9" t="29316" r="2690" b="38233"/>
          <a:stretch/>
        </p:blipFill>
        <p:spPr>
          <a:xfrm>
            <a:off x="156000" y="561651"/>
            <a:ext cx="11880000" cy="5734699"/>
          </a:xfrm>
        </p:spPr>
      </p:pic>
    </p:spTree>
    <p:extLst>
      <p:ext uri="{BB962C8B-B14F-4D97-AF65-F5344CB8AC3E}">
        <p14:creationId xmlns:p14="http://schemas.microsoft.com/office/powerpoint/2010/main" val="19892309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58D0411E-0262-4C65-A88F-3883EE6E9B54}"/>
              </a:ext>
            </a:extLst>
          </p:cNvPr>
          <p:cNvSpPr/>
          <p:nvPr/>
        </p:nvSpPr>
        <p:spPr>
          <a:xfrm>
            <a:off x="-2201" y="0"/>
            <a:ext cx="12194201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8451A460-C501-EC01-A856-810A7878E7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3" t="61806" r="2264" b="1469"/>
          <a:stretch/>
        </p:blipFill>
        <p:spPr>
          <a:xfrm>
            <a:off x="336000" y="297659"/>
            <a:ext cx="11520000" cy="6262682"/>
          </a:xfrm>
        </p:spPr>
      </p:pic>
    </p:spTree>
    <p:extLst>
      <p:ext uri="{BB962C8B-B14F-4D97-AF65-F5344CB8AC3E}">
        <p14:creationId xmlns:p14="http://schemas.microsoft.com/office/powerpoint/2010/main" val="23672956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99ACDA5F-1135-4EC5-BE06-4576D7C9EF0D}"/>
              </a:ext>
            </a:extLst>
          </p:cNvPr>
          <p:cNvSpPr txBox="1"/>
          <p:nvPr/>
        </p:nvSpPr>
        <p:spPr>
          <a:xfrm>
            <a:off x="318321" y="4788747"/>
            <a:ext cx="719163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Copyright: Stiftung Medienpädagogik Bayern</a:t>
            </a:r>
            <a:b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de-DE" sz="12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Entwicklung der Materialien gefördert durch die Bayerische Staatskanzlei.</a:t>
            </a:r>
            <a:b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de-DE" sz="12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Alle Rechte vorbehalten.</a:t>
            </a:r>
            <a:b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de-DE" sz="12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Die in der Präsentation vorhandenen Bilder sind urheberrechtlich geschützt und dürfen nicht von dieser getrennt verwendet werden.</a:t>
            </a:r>
            <a:br>
              <a:rPr lang="de-DE" dirty="0"/>
            </a:br>
            <a:endParaRPr lang="en-US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7A514CE3-F829-40DE-92A7-18139FED4E8F}"/>
              </a:ext>
            </a:extLst>
          </p:cNvPr>
          <p:cNvSpPr txBox="1"/>
          <p:nvPr/>
        </p:nvSpPr>
        <p:spPr>
          <a:xfrm>
            <a:off x="318321" y="6081409"/>
            <a:ext cx="71916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Seite 8 | Stiftung Medienpädagogik Bayern </a:t>
            </a:r>
            <a:r>
              <a:rPr lang="de-DE" sz="1200" b="0" i="0" dirty="0">
                <a:solidFill>
                  <a:srgbClr val="1D1C1D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 </a:t>
            </a:r>
            <a:br>
              <a:rPr lang="de-DE" dirty="0"/>
            </a:br>
            <a:endParaRPr lang="en-US" dirty="0"/>
          </a:p>
        </p:txBody>
      </p:sp>
      <p:pic>
        <p:nvPicPr>
          <p:cNvPr id="6" name="Grafik 5" descr="Ein Bild, das Text enthält.&#10;&#10;Automatisch generierte Beschreibung">
            <a:extLst>
              <a:ext uri="{FF2B5EF4-FFF2-40B4-BE49-F238E27FC236}">
                <a16:creationId xmlns:a16="http://schemas.microsoft.com/office/drawing/2014/main" id="{919AE530-2C74-445F-89F8-F401CCBBDC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0542" y="364205"/>
            <a:ext cx="2757328" cy="833029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80585E60-C162-466C-99A6-7A231BFEB712}"/>
              </a:ext>
            </a:extLst>
          </p:cNvPr>
          <p:cNvSpPr/>
          <p:nvPr/>
        </p:nvSpPr>
        <p:spPr>
          <a:xfrm>
            <a:off x="318320" y="5875365"/>
            <a:ext cx="11459550" cy="68235"/>
          </a:xfrm>
          <a:prstGeom prst="rect">
            <a:avLst/>
          </a:prstGeom>
          <a:solidFill>
            <a:srgbClr val="00438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6BA65D1A-B9B7-4E11-9771-76CA446CCE98}"/>
              </a:ext>
            </a:extLst>
          </p:cNvPr>
          <p:cNvSpPr/>
          <p:nvPr/>
        </p:nvSpPr>
        <p:spPr>
          <a:xfrm>
            <a:off x="318320" y="1335043"/>
            <a:ext cx="11459549" cy="68235"/>
          </a:xfrm>
          <a:prstGeom prst="rect">
            <a:avLst/>
          </a:prstGeom>
          <a:solidFill>
            <a:srgbClr val="00438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1138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</Words>
  <Application>Microsoft Office PowerPoint</Application>
  <PresentationFormat>Widescreen</PresentationFormat>
  <Paragraphs>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Microsoft Sans Serif</vt:lpstr>
      <vt:lpstr>Myriad Pro</vt:lpstr>
      <vt:lpstr>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Jennifer Mirlach</dc:creator>
  <cp:lastModifiedBy>renderbitch renderbitch</cp:lastModifiedBy>
  <cp:revision>22</cp:revision>
  <dcterms:created xsi:type="dcterms:W3CDTF">2021-11-23T11:06:03Z</dcterms:created>
  <dcterms:modified xsi:type="dcterms:W3CDTF">2023-12-20T16:57:37Z</dcterms:modified>
</cp:coreProperties>
</file>