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>
        <p:scale>
          <a:sx n="80" d="100"/>
          <a:sy n="80" d="100"/>
        </p:scale>
        <p:origin x="150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807" y="2159154"/>
            <a:ext cx="5962785" cy="1154611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</a:t>
            </a:r>
            <a:r>
              <a:rPr lang="de-DE" sz="4800" dirty="0">
                <a:solidFill>
                  <a:srgbClr val="5D7A97"/>
                </a:solidFill>
                <a:latin typeface="Myriad Pro" panose="020B05030304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Was</a:t>
            </a:r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ist typisch…“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23378" r="2889" b="269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Menschliches Gesicht, Kleidung, Cartoon enthält.&#10;&#10;Automatisch generierte Beschreibung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449" r="2088" b="68741"/>
          <a:stretch/>
        </p:blipFill>
        <p:spPr>
          <a:xfrm>
            <a:off x="144374" y="837542"/>
            <a:ext cx="11895225" cy="5229884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Menschliches Gesicht, Kleidung, Cartoon enthält.&#10;&#10;Automatisch generierte Beschreibung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31095" r="2150" b="34159"/>
          <a:stretch/>
        </p:blipFill>
        <p:spPr>
          <a:xfrm>
            <a:off x="152400" y="361950"/>
            <a:ext cx="11858626" cy="6096000"/>
          </a:xfrm>
        </p:spPr>
      </p:pic>
    </p:spTree>
    <p:extLst>
      <p:ext uri="{BB962C8B-B14F-4D97-AF65-F5344CB8AC3E}">
        <p14:creationId xmlns:p14="http://schemas.microsoft.com/office/powerpoint/2010/main" val="376026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 descr="Ein Bild, das Text, Menschliches Gesicht, Kleidung, Cartoon enthält.&#10;&#10;Automatisch generierte Beschreibung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65685" r="2071" b="1520"/>
          <a:stretch/>
        </p:blipFill>
        <p:spPr>
          <a:xfrm>
            <a:off x="125324" y="561317"/>
            <a:ext cx="11895225" cy="5753758"/>
          </a:xfrm>
        </p:spPr>
      </p:pic>
    </p:spTree>
    <p:extLst>
      <p:ext uri="{BB962C8B-B14F-4D97-AF65-F5344CB8AC3E}">
        <p14:creationId xmlns:p14="http://schemas.microsoft.com/office/powerpoint/2010/main" val="36815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t="1476" r="1971" b="71036"/>
          <a:stretch/>
        </p:blipFill>
        <p:spPr>
          <a:xfrm>
            <a:off x="161924" y="923267"/>
            <a:ext cx="11835265" cy="4782208"/>
          </a:xfrm>
        </p:spPr>
      </p:pic>
    </p:spTree>
    <p:extLst>
      <p:ext uri="{BB962C8B-B14F-4D97-AF65-F5344CB8AC3E}">
        <p14:creationId xmlns:p14="http://schemas.microsoft.com/office/powerpoint/2010/main" val="214958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28909" r="2160" b="38789"/>
          <a:stretch/>
        </p:blipFill>
        <p:spPr>
          <a:xfrm>
            <a:off x="171450" y="590550"/>
            <a:ext cx="11806689" cy="5619749"/>
          </a:xfrm>
        </p:spPr>
      </p:pic>
    </p:spTree>
    <p:extLst>
      <p:ext uri="{BB962C8B-B14F-4D97-AF65-F5344CB8AC3E}">
        <p14:creationId xmlns:p14="http://schemas.microsoft.com/office/powerpoint/2010/main" val="49117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60937" r="2124" b="1450"/>
          <a:stretch/>
        </p:blipFill>
        <p:spPr>
          <a:xfrm>
            <a:off x="171450" y="152400"/>
            <a:ext cx="11830050" cy="6543675"/>
          </a:xfrm>
        </p:spPr>
      </p:pic>
    </p:spTree>
    <p:extLst>
      <p:ext uri="{BB962C8B-B14F-4D97-AF65-F5344CB8AC3E}">
        <p14:creationId xmlns:p14="http://schemas.microsoft.com/office/powerpoint/2010/main" val="56482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die Bayerische Staatskanzlei.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Microsoft Sans Serif</vt:lpstr>
      <vt:lpstr>Myriad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renderbitch renderbitch</cp:lastModifiedBy>
  <cp:revision>12</cp:revision>
  <dcterms:created xsi:type="dcterms:W3CDTF">2021-11-23T11:06:03Z</dcterms:created>
  <dcterms:modified xsi:type="dcterms:W3CDTF">2023-12-20T16:59:14Z</dcterms:modified>
</cp:coreProperties>
</file>