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oto einer modernen Gebäudefassade mit Aluminiumscheiben unter klarem, blauen Himmel aus niedrigem Blickwinkel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Modernes, verschnörkeltes Gebäude unter bewölktem Himmel aus niedrigem Blickwinkel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nnenansicht eines modernen, weißen Gebäudes mit Glasverkleidung, mit Blick nach oben zu einem hellen, teils wolkigen Himmel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zadi Tower in Tehran, Iran, vor einem klaren, strahlend blauen Himmel aus niedrigem Blickwinkel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nenansicht einer Steinkonstruktion mit Blick auf Treppen und einen klaren, blauen Himmel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:in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in modernes, weißes Gebäude mit Glasfronten vor einem wolkenlosen, blauen Himmel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Kleiner Ausschnitt einer modernen Shell-Brücke in Quingdao, Shandong, China, unter teilweise bewölktem Himmel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Agenda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Agenda-Untertitel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1. Ebene: Jahrgang…"/>
          <p:cNvSpPr txBox="1"/>
          <p:nvPr>
            <p:ph type="title"/>
          </p:nvPr>
        </p:nvSpPr>
        <p:spPr>
          <a:xfrm>
            <a:off x="3367351" y="587061"/>
            <a:ext cx="21971001" cy="1594851"/>
          </a:xfrm>
          <a:prstGeom prst="rect">
            <a:avLst/>
          </a:prstGeom>
        </p:spPr>
        <p:txBody>
          <a:bodyPr/>
          <a:lstStyle/>
          <a:p>
            <a:pPr defTabSz="1853137">
              <a:defRPr spc="-129" sz="6460">
                <a:solidFill>
                  <a:srgbClr val="FFFFFF"/>
                </a:solidFill>
              </a:defRPr>
            </a:pPr>
            <a:r>
              <a:t>1. Ebene: Jahrgang</a:t>
            </a:r>
          </a:p>
          <a:p>
            <a:pPr defTabSz="1853137">
              <a:defRPr spc="-50" sz="2508">
                <a:solidFill>
                  <a:srgbClr val="FFFFFF"/>
                </a:solidFill>
              </a:defRPr>
            </a:pPr>
            <a:r>
              <a:t>Info: Kann auch im 2. Schuljahr erst angelegt werden</a:t>
            </a:r>
          </a:p>
        </p:txBody>
      </p:sp>
      <p:sp>
        <p:nvSpPr>
          <p:cNvPr id="152" name="2. Ebene: Fächer"/>
          <p:cNvSpPr txBox="1"/>
          <p:nvPr>
            <p:ph type="body" idx="21"/>
          </p:nvPr>
        </p:nvSpPr>
        <p:spPr>
          <a:xfrm>
            <a:off x="3311441" y="4100807"/>
            <a:ext cx="12047843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2. Ebene: Fächer</a:t>
            </a:r>
          </a:p>
        </p:txBody>
      </p:sp>
      <p:sp>
        <p:nvSpPr>
          <p:cNvPr id="153" name="Mathematik8,…"/>
          <p:cNvSpPr txBox="1"/>
          <p:nvPr>
            <p:ph type="body" sz="quarter" idx="1"/>
          </p:nvPr>
        </p:nvSpPr>
        <p:spPr>
          <a:xfrm>
            <a:off x="3406228" y="4998160"/>
            <a:ext cx="17116794" cy="2408668"/>
          </a:xfrm>
          <a:prstGeom prst="rect">
            <a:avLst/>
          </a:prstGeom>
        </p:spPr>
        <p:txBody>
          <a:bodyPr/>
          <a:lstStyle/>
          <a:p>
            <a:pPr marL="445008" indent="-445008" defTabSz="1779987">
              <a:spcBef>
                <a:spcPts val="3200"/>
              </a:spcBef>
              <a:defRPr sz="3504">
                <a:solidFill>
                  <a:srgbClr val="FFFFFF"/>
                </a:solidFill>
              </a:defRPr>
            </a:pPr>
            <a:r>
              <a:t>Mathematik8, </a:t>
            </a:r>
          </a:p>
          <a:p>
            <a:pPr marL="445008" indent="-445008" defTabSz="1779987">
              <a:spcBef>
                <a:spcPts val="3200"/>
              </a:spcBef>
              <a:defRPr sz="3504">
                <a:solidFill>
                  <a:srgbClr val="FFFFFF"/>
                </a:solidFill>
              </a:defRPr>
            </a:pPr>
            <a:r>
              <a:t>Physik8, </a:t>
            </a:r>
          </a:p>
          <a:p>
            <a:pPr marL="445008" indent="-445008" defTabSz="1779987">
              <a:spcBef>
                <a:spcPts val="3200"/>
              </a:spcBef>
              <a:defRPr sz="3504">
                <a:solidFill>
                  <a:srgbClr val="FFFFFF"/>
                </a:solidFill>
              </a:defRPr>
            </a:pPr>
            <a:r>
              <a:t>Religion8</a:t>
            </a:r>
          </a:p>
        </p:txBody>
      </p:sp>
      <p:sp>
        <p:nvSpPr>
          <p:cNvPr id="154" name="Nach Lehrplaninhalten…"/>
          <p:cNvSpPr txBox="1"/>
          <p:nvPr/>
        </p:nvSpPr>
        <p:spPr>
          <a:xfrm>
            <a:off x="3367351" y="9411230"/>
            <a:ext cx="11018261" cy="431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32815" indent="-432815" algn="l" defTabSz="173122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FFFFFF"/>
                </a:solidFill>
              </a:defRPr>
            </a:pPr>
            <a:r>
              <a:t>Nach Lehrplaninhalten</a:t>
            </a:r>
          </a:p>
          <a:p>
            <a:pPr marL="432815" indent="-432815" algn="l" defTabSz="173122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FFFFFF"/>
                </a:solidFill>
              </a:defRPr>
            </a:pPr>
            <a:r>
              <a:t>Nach Kapiteln im Buch</a:t>
            </a:r>
          </a:p>
          <a:p>
            <a:pPr marL="432815" indent="-432815" algn="l" defTabSz="173122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FFFFFF"/>
                </a:solidFill>
              </a:defRPr>
            </a:pPr>
            <a:r>
              <a:t>In Haus- und Schulheft</a:t>
            </a:r>
          </a:p>
          <a:p>
            <a:pPr marL="432815" indent="-432815" algn="l" defTabSz="173122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FFFFFF"/>
                </a:solidFill>
              </a:defRPr>
            </a:pPr>
            <a:r>
              <a:t>In Schulheft und Übungsbereiche zu Lehrplaninhalten</a:t>
            </a:r>
          </a:p>
          <a:p>
            <a:pPr marL="432815" indent="-432815" algn="l" defTabSz="1731220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07">
                <a:solidFill>
                  <a:srgbClr val="FFFFFF"/>
                </a:solidFill>
              </a:defRPr>
            </a:pPr>
            <a:r>
              <a:t>….</a:t>
            </a:r>
          </a:p>
        </p:txBody>
      </p:sp>
      <p:sp>
        <p:nvSpPr>
          <p:cNvPr id="155" name="3. Ebene: Fachebene:…"/>
          <p:cNvSpPr txBox="1"/>
          <p:nvPr/>
        </p:nvSpPr>
        <p:spPr>
          <a:xfrm>
            <a:off x="3311441" y="7692447"/>
            <a:ext cx="12984187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652145">
              <a:defRPr b="1" sz="4345">
                <a:solidFill>
                  <a:srgbClr val="FFFFFF"/>
                </a:solidFill>
              </a:defRPr>
            </a:pPr>
            <a:r>
              <a:t>3. Ebene: Fachebene: </a:t>
            </a:r>
          </a:p>
          <a:p>
            <a:pPr algn="l" defTabSz="652145">
              <a:defRPr b="1" sz="4345">
                <a:solidFill>
                  <a:srgbClr val="FFFFFF"/>
                </a:solidFill>
              </a:defRPr>
            </a:pPr>
            <a:r>
              <a:t>mögliche Strukturierungen</a:t>
            </a:r>
          </a:p>
        </p:txBody>
      </p:sp>
      <p:sp>
        <p:nvSpPr>
          <p:cNvPr id="156" name="Schuljahr 2022/23…"/>
          <p:cNvSpPr txBox="1"/>
          <p:nvPr/>
        </p:nvSpPr>
        <p:spPr>
          <a:xfrm>
            <a:off x="3406228" y="2379453"/>
            <a:ext cx="17116794" cy="134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4047" indent="-384047" algn="l" defTabSz="1536153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024">
                <a:solidFill>
                  <a:srgbClr val="FFFFFF"/>
                </a:solidFill>
              </a:defRPr>
            </a:pPr>
            <a:r>
              <a:t>Schuljahr 2022/23</a:t>
            </a:r>
          </a:p>
          <a:p>
            <a:pPr marL="384047" indent="-384047" algn="l" defTabSz="1536153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024">
                <a:solidFill>
                  <a:srgbClr val="FFFFFF"/>
                </a:solidFill>
              </a:defRPr>
            </a:pPr>
            <a:r>
              <a:t>Schuljahr 2023/24</a:t>
            </a:r>
          </a:p>
        </p:txBody>
      </p:sp>
      <p:pic>
        <p:nvPicPr>
          <p:cNvPr id="157" name="Heftstruktur_GoodNotes_2_Schott.JPG" descr="Heftstruktur_GoodNotes_2_Schott.JPG"/>
          <p:cNvPicPr>
            <a:picLocks noChangeAspect="1"/>
          </p:cNvPicPr>
          <p:nvPr/>
        </p:nvPicPr>
        <p:blipFill>
          <a:blip r:embed="rId2">
            <a:extLst/>
          </a:blip>
          <a:srcRect l="759" t="0" r="759" b="17395"/>
          <a:stretch>
            <a:fillRect/>
          </a:stretch>
        </p:blipFill>
        <p:spPr>
          <a:xfrm>
            <a:off x="14526042" y="53379"/>
            <a:ext cx="9734726" cy="5995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Heftstruktur_GoodNotes_3_Schott.JPG" descr="Heftstruktur_GoodNotes_3_Schott.JPG"/>
          <p:cNvPicPr>
            <a:picLocks noChangeAspect="1"/>
          </p:cNvPicPr>
          <p:nvPr/>
        </p:nvPicPr>
        <p:blipFill>
          <a:blip r:embed="rId3">
            <a:extLst/>
          </a:blip>
          <a:srcRect l="22022" t="0" r="19601" b="46220"/>
          <a:stretch>
            <a:fillRect/>
          </a:stretch>
        </p:blipFill>
        <p:spPr>
          <a:xfrm>
            <a:off x="14526042" y="6954481"/>
            <a:ext cx="9874978" cy="664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Heftstruktur_GoodNotes_1_Schott.PNG" descr="Heftstruktur_GoodNotes_1_Schott.PNG"/>
          <p:cNvPicPr>
            <a:picLocks noChangeAspect="1"/>
          </p:cNvPicPr>
          <p:nvPr/>
        </p:nvPicPr>
        <p:blipFill>
          <a:blip r:embed="rId4">
            <a:extLst/>
          </a:blip>
          <a:srcRect l="0" t="10506" r="65122" b="0"/>
          <a:stretch>
            <a:fillRect/>
          </a:stretch>
        </p:blipFill>
        <p:spPr>
          <a:xfrm>
            <a:off x="-360830" y="399715"/>
            <a:ext cx="3587896" cy="12274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2. Ebene: Fächer"/>
          <p:cNvSpPr txBox="1"/>
          <p:nvPr>
            <p:ph type="body" idx="21"/>
          </p:nvPr>
        </p:nvSpPr>
        <p:spPr>
          <a:xfrm>
            <a:off x="365041" y="1326551"/>
            <a:ext cx="12047843" cy="7430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52145">
              <a:defRPr sz="4345">
                <a:solidFill>
                  <a:srgbClr val="FFFFFF"/>
                </a:solidFill>
              </a:defRPr>
            </a:lvl1pPr>
          </a:lstStyle>
          <a:p>
            <a:pPr/>
            <a:r>
              <a:t>2. Ebene: Fächer</a:t>
            </a:r>
          </a:p>
        </p:txBody>
      </p:sp>
      <p:sp>
        <p:nvSpPr>
          <p:cNvPr id="162" name="Nach Lehrplaninhalten…"/>
          <p:cNvSpPr txBox="1"/>
          <p:nvPr/>
        </p:nvSpPr>
        <p:spPr>
          <a:xfrm>
            <a:off x="6809869" y="3086078"/>
            <a:ext cx="9559959" cy="404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77952" indent="-377952" algn="l" defTabSz="1511770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2976">
                <a:solidFill>
                  <a:srgbClr val="FFFFFF"/>
                </a:solidFill>
              </a:defRPr>
            </a:pPr>
            <a:r>
              <a:t>Nach Lehrplaninhalten</a:t>
            </a:r>
          </a:p>
          <a:p>
            <a:pPr marL="377952" indent="-377952" algn="l" defTabSz="1511770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2976">
                <a:solidFill>
                  <a:srgbClr val="FFFFFF"/>
                </a:solidFill>
              </a:defRPr>
            </a:pPr>
            <a:r>
              <a:t>Nach Kapiteln im Buch</a:t>
            </a:r>
          </a:p>
          <a:p>
            <a:pPr marL="377952" indent="-377952" algn="l" defTabSz="1511770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2976">
                <a:solidFill>
                  <a:srgbClr val="FFFFFF"/>
                </a:solidFill>
              </a:defRPr>
            </a:pPr>
            <a:r>
              <a:t>In Haus- und Schulheft</a:t>
            </a:r>
          </a:p>
          <a:p>
            <a:pPr marL="377952" indent="-377952" algn="l" defTabSz="1511770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2976">
                <a:solidFill>
                  <a:srgbClr val="FFFFFF"/>
                </a:solidFill>
              </a:defRPr>
            </a:pPr>
            <a:r>
              <a:t>In Schulheft und Übungsbereiche zu Lehrplaninhalten</a:t>
            </a:r>
          </a:p>
          <a:p>
            <a:pPr marL="377952" indent="-377952" algn="l" defTabSz="1511770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2976">
                <a:solidFill>
                  <a:srgbClr val="FFFFFF"/>
                </a:solidFill>
              </a:defRPr>
            </a:pPr>
            <a:r>
              <a:t>….</a:t>
            </a:r>
          </a:p>
        </p:txBody>
      </p:sp>
      <p:sp>
        <p:nvSpPr>
          <p:cNvPr id="163" name="3. Ebene: Fachebene:…"/>
          <p:cNvSpPr txBox="1"/>
          <p:nvPr/>
        </p:nvSpPr>
        <p:spPr>
          <a:xfrm>
            <a:off x="6765841" y="1469447"/>
            <a:ext cx="12984187" cy="132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602615">
              <a:defRPr b="1" sz="4015">
                <a:solidFill>
                  <a:srgbClr val="FFFFFF"/>
                </a:solidFill>
              </a:defRPr>
            </a:pPr>
            <a:r>
              <a:t>3. Ebene: Fachebene: </a:t>
            </a:r>
          </a:p>
          <a:p>
            <a:pPr algn="l" defTabSz="602615">
              <a:defRPr b="1" sz="4015">
                <a:solidFill>
                  <a:srgbClr val="FFFFFF"/>
                </a:solidFill>
              </a:defRPr>
            </a:pPr>
            <a:r>
              <a:t>mögliche Strukturierungen</a:t>
            </a:r>
          </a:p>
        </p:txBody>
      </p:sp>
      <p:pic>
        <p:nvPicPr>
          <p:cNvPr id="164" name="Heftstruktur_GoodNotes_3_Schott.JPG" descr="Heftstruktur_GoodNotes_3_Schott.JPG"/>
          <p:cNvPicPr>
            <a:picLocks noChangeAspect="1"/>
          </p:cNvPicPr>
          <p:nvPr/>
        </p:nvPicPr>
        <p:blipFill>
          <a:blip r:embed="rId2">
            <a:extLst/>
          </a:blip>
          <a:srcRect l="22022" t="0" r="19601" b="46220"/>
          <a:stretch>
            <a:fillRect/>
          </a:stretch>
        </p:blipFill>
        <p:spPr>
          <a:xfrm>
            <a:off x="14964350" y="1363630"/>
            <a:ext cx="8313391" cy="5594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Heftstruktur_GoodNotes_1_Schott.PNG" descr="Heftstruktur_GoodNotes_1_Schott.PNG"/>
          <p:cNvPicPr>
            <a:picLocks noChangeAspect="1"/>
          </p:cNvPicPr>
          <p:nvPr/>
        </p:nvPicPr>
        <p:blipFill>
          <a:blip r:embed="rId3">
            <a:extLst/>
          </a:blip>
          <a:srcRect l="3340" t="10506" r="65122" b="27813"/>
          <a:stretch>
            <a:fillRect/>
          </a:stretch>
        </p:blipFill>
        <p:spPr>
          <a:xfrm>
            <a:off x="369886" y="2137436"/>
            <a:ext cx="4341948" cy="1132228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1. Ebene: Jahrgang…"/>
          <p:cNvSpPr txBox="1"/>
          <p:nvPr>
            <p:ph type="title"/>
          </p:nvPr>
        </p:nvSpPr>
        <p:spPr>
          <a:xfrm>
            <a:off x="344751" y="79061"/>
            <a:ext cx="7403137" cy="1494474"/>
          </a:xfrm>
          <a:prstGeom prst="rect">
            <a:avLst/>
          </a:prstGeom>
        </p:spPr>
        <p:txBody>
          <a:bodyPr/>
          <a:lstStyle/>
          <a:p>
            <a:pPr defTabSz="1365469">
              <a:lnSpc>
                <a:spcPct val="100000"/>
              </a:lnSpc>
              <a:spcBef>
                <a:spcPts val="100"/>
              </a:spcBef>
              <a:defRPr spc="-95" sz="4760">
                <a:solidFill>
                  <a:srgbClr val="FFFFFF"/>
                </a:solidFill>
              </a:defRPr>
            </a:pPr>
            <a:r>
              <a:t>1. Ebene: Jahrgang </a:t>
            </a:r>
            <a:endParaRPr spc="-22" sz="1120"/>
          </a:p>
          <a:p>
            <a:pPr defTabSz="1365469">
              <a:lnSpc>
                <a:spcPct val="100000"/>
              </a:lnSpc>
              <a:spcBef>
                <a:spcPts val="100"/>
              </a:spcBef>
              <a:defRPr spc="-40" sz="2016">
                <a:solidFill>
                  <a:srgbClr val="FFFFFF"/>
                </a:solidFill>
              </a:defRPr>
            </a:pPr>
            <a:r>
              <a:t> Kann auch im 2. Schuljahr erst angelegt werden</a:t>
            </a:r>
          </a:p>
        </p:txBody>
      </p:sp>
      <p:grpSp>
        <p:nvGrpSpPr>
          <p:cNvPr id="169" name="Gruppieren"/>
          <p:cNvGrpSpPr/>
          <p:nvPr/>
        </p:nvGrpSpPr>
        <p:grpSpPr>
          <a:xfrm>
            <a:off x="6791369" y="7218474"/>
            <a:ext cx="16529773" cy="6210785"/>
            <a:chOff x="0" y="0"/>
            <a:chExt cx="16529772" cy="6210783"/>
          </a:xfrm>
        </p:grpSpPr>
        <p:pic>
          <p:nvPicPr>
            <p:cNvPr id="167" name="Heftstruktur_GoodNotes_2_Schott.JPG" descr="Heftstruktur_GoodNotes_2_Schott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59" t="0" r="759" b="49605"/>
            <a:stretch>
              <a:fillRect/>
            </a:stretch>
          </p:blipFill>
          <p:spPr>
            <a:xfrm>
              <a:off x="0" y="0"/>
              <a:ext cx="16529773" cy="62107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Heftstruktur_GoodNotes_2_Schott.JPG" descr="Heftstruktur_GoodNotes_2_Schott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59" t="44446" r="75802" b="17395"/>
            <a:stretch>
              <a:fillRect/>
            </a:stretch>
          </p:blipFill>
          <p:spPr>
            <a:xfrm>
              <a:off x="41334" y="957695"/>
              <a:ext cx="3934064" cy="4702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igitale_Deutschhefte_wie Buch_CM.jpg" descr="Digitale_Deutschhefte_wie Buch_CM.jpg"/>
          <p:cNvPicPr>
            <a:picLocks noChangeAspect="1"/>
          </p:cNvPicPr>
          <p:nvPr/>
        </p:nvPicPr>
        <p:blipFill>
          <a:blip r:embed="rId2">
            <a:extLst/>
          </a:blip>
          <a:srcRect l="17777" t="0" r="18441" b="51922"/>
          <a:stretch>
            <a:fillRect/>
          </a:stretch>
        </p:blipFill>
        <p:spPr>
          <a:xfrm>
            <a:off x="14745482" y="1120765"/>
            <a:ext cx="9341862" cy="47501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2" name="IMG_2302.jpg" descr="IMG_2302.jpg"/>
          <p:cNvPicPr>
            <a:picLocks noChangeAspect="1"/>
          </p:cNvPicPr>
          <p:nvPr/>
        </p:nvPicPr>
        <p:blipFill>
          <a:blip r:embed="rId3">
            <a:extLst/>
          </a:blip>
          <a:srcRect l="0" t="21201" r="55004" b="0"/>
          <a:stretch>
            <a:fillRect/>
          </a:stretch>
        </p:blipFill>
        <p:spPr>
          <a:xfrm>
            <a:off x="7748078" y="1119635"/>
            <a:ext cx="6773850" cy="656767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3" name="Bildschirmfoto 2022-10-07 um 20.03.17.png" descr="Bildschirmfoto 2022-10-07 um 20.03.17.png"/>
          <p:cNvPicPr>
            <a:picLocks noChangeAspect="1"/>
          </p:cNvPicPr>
          <p:nvPr/>
        </p:nvPicPr>
        <p:blipFill>
          <a:blip r:embed="rId4">
            <a:extLst/>
          </a:blip>
          <a:srcRect l="3759" t="16616" r="71292" b="17172"/>
          <a:stretch>
            <a:fillRect/>
          </a:stretch>
        </p:blipFill>
        <p:spPr>
          <a:xfrm>
            <a:off x="269692" y="1195748"/>
            <a:ext cx="7254766" cy="1193378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76" name="Gruppieren"/>
          <p:cNvGrpSpPr/>
          <p:nvPr/>
        </p:nvGrpSpPr>
        <p:grpSpPr>
          <a:xfrm>
            <a:off x="7730331" y="7989716"/>
            <a:ext cx="16267048" cy="5133814"/>
            <a:chOff x="0" y="0"/>
            <a:chExt cx="16267047" cy="5133812"/>
          </a:xfrm>
        </p:grpSpPr>
        <p:pic>
          <p:nvPicPr>
            <p:cNvPr id="174" name="Heftstruktur_GoodNotes_AR.PNG" descr="Heftstruktur_GoodNotes_AR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54817"/>
            <a:stretch>
              <a:fillRect/>
            </a:stretch>
          </p:blipFill>
          <p:spPr>
            <a:xfrm>
              <a:off x="0" y="0"/>
              <a:ext cx="16267048" cy="5133813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pic>
          <p:nvPicPr>
            <p:cNvPr id="175" name="Heftstruktur_GoodNotes_AR.PNG" descr="Heftstruktur_GoodNotes_AR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93" t="49368" r="81557" b="19691"/>
            <a:stretch>
              <a:fillRect/>
            </a:stretch>
          </p:blipFill>
          <p:spPr>
            <a:xfrm>
              <a:off x="266435" y="1599913"/>
              <a:ext cx="2545640" cy="351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Beispiele für die Fachebene"/>
          <p:cNvSpPr txBox="1"/>
          <p:nvPr/>
        </p:nvSpPr>
        <p:spPr>
          <a:xfrm>
            <a:off x="14986643" y="6495233"/>
            <a:ext cx="8663941" cy="8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5100">
                <a:solidFill>
                  <a:srgbClr val="000000"/>
                </a:solidFill>
              </a:defRPr>
            </a:lvl1pPr>
          </a:lstStyle>
          <a:p>
            <a:pPr/>
            <a:r>
              <a:t>Beispiele für die Fachebene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