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svg"/><Relationship Id="rId21" Type="http://schemas.openxmlformats.org/officeDocument/2006/relationships/image" Target="../media/image26.png"/><Relationship Id="rId7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22.sv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15.svg"/><Relationship Id="rId15" Type="http://schemas.openxmlformats.org/officeDocument/2006/relationships/image" Target="../media/image20.png"/><Relationship Id="rId23" Type="http://schemas.openxmlformats.org/officeDocument/2006/relationships/image" Target="../media/image4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13.svg"/><Relationship Id="rId21" Type="http://schemas.openxmlformats.org/officeDocument/2006/relationships/image" Target="../media/image34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.svg"/><Relationship Id="rId2" Type="http://schemas.openxmlformats.org/officeDocument/2006/relationships/image" Target="../media/image12.png"/><Relationship Id="rId16" Type="http://schemas.openxmlformats.org/officeDocument/2006/relationships/image" Target="../media/image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15.svg"/><Relationship Id="rId15" Type="http://schemas.openxmlformats.org/officeDocument/2006/relationships/image" Target="../media/image26.png"/><Relationship Id="rId23" Type="http://schemas.openxmlformats.org/officeDocument/2006/relationships/image" Target="../media/image22.sv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1200" imgH="2844800" progId="Excel.Sheet.12">
                  <p:embed/>
                </p:oleObj>
              </mc:Choice>
              <mc:Fallback>
                <p:oleObj name="Worksheet" r:id="rId6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922377" y="1032241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01524" y="1032241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9" y="375384"/>
            <a:ext cx="6782088" cy="9756759"/>
            <a:chOff x="0" y="0"/>
            <a:chExt cx="2430547" cy="34966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96602"/>
            </a:xfrm>
            <a:custGeom>
              <a:avLst/>
              <a:gdLst/>
              <a:ahLst/>
              <a:cxnLst/>
              <a:rect l="l" t="t" r="r" b="b"/>
              <a:pathLst>
                <a:path w="2430547" h="3496602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73772"/>
                  </a:lnTo>
                  <a:cubicBezTo>
                    <a:pt x="2430547" y="3486381"/>
                    <a:pt x="2420326" y="3496602"/>
                    <a:pt x="2407717" y="3496602"/>
                  </a:cubicBezTo>
                  <a:lnTo>
                    <a:pt x="22830" y="3496602"/>
                  </a:lnTo>
                  <a:cubicBezTo>
                    <a:pt x="10222" y="3496602"/>
                    <a:pt x="0" y="3486381"/>
                    <a:pt x="0" y="3473772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5075" y="375384"/>
            <a:ext cx="6880018" cy="1712779"/>
            <a:chOff x="0" y="0"/>
            <a:chExt cx="2465643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5643" cy="613821"/>
            </a:xfrm>
            <a:custGeom>
              <a:avLst/>
              <a:gdLst/>
              <a:ahLst/>
              <a:cxnLst/>
              <a:rect l="l" t="t" r="r" b="b"/>
              <a:pathLst>
                <a:path w="2465643" h="613821">
                  <a:moveTo>
                    <a:pt x="22506" y="0"/>
                  </a:moveTo>
                  <a:lnTo>
                    <a:pt x="2443138" y="0"/>
                  </a:lnTo>
                  <a:cubicBezTo>
                    <a:pt x="2455567" y="0"/>
                    <a:pt x="2465643" y="10076"/>
                    <a:pt x="2465643" y="22506"/>
                  </a:cubicBezTo>
                  <a:lnTo>
                    <a:pt x="2465643" y="591316"/>
                  </a:lnTo>
                  <a:cubicBezTo>
                    <a:pt x="2465643" y="603745"/>
                    <a:pt x="2455567" y="613821"/>
                    <a:pt x="2443138" y="613821"/>
                  </a:cubicBezTo>
                  <a:lnTo>
                    <a:pt x="22506" y="613821"/>
                  </a:lnTo>
                  <a:cubicBezTo>
                    <a:pt x="10076" y="613821"/>
                    <a:pt x="0" y="603745"/>
                    <a:pt x="0" y="591316"/>
                  </a:cubicBezTo>
                  <a:lnTo>
                    <a:pt x="0" y="22506"/>
                  </a:lnTo>
                  <a:cubicBezTo>
                    <a:pt x="0" y="10076"/>
                    <a:pt x="10076" y="0"/>
                    <a:pt x="2250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65643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651815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und Fotos empfangen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5075" y="1666541"/>
            <a:ext cx="6762196" cy="618884"/>
            <a:chOff x="0" y="0"/>
            <a:chExt cx="2428633" cy="2222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8633" cy="222278"/>
            </a:xfrm>
            <a:custGeom>
              <a:avLst/>
              <a:gdLst/>
              <a:ahLst/>
              <a:cxnLst/>
              <a:rect l="l" t="t" r="r" b="b"/>
              <a:pathLst>
                <a:path w="2428633" h="222278">
                  <a:moveTo>
                    <a:pt x="2428633" y="0"/>
                  </a:moveTo>
                  <a:lnTo>
                    <a:pt x="2428633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8633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21847" y="2212780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778321" y="3461617"/>
            <a:ext cx="6273017" cy="242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1. Öffne dein Tablet.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2. Wische von rechts oben auf dem Bildschirm nach unten,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sodass sich das Kontrollzentrum öffnet.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Halte den Bereich mit den Zeichen für WLAN / Bluetooth gedrückt.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Tippe auf dieses Zeichen: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Wähle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 Minuten für alle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aus. Jetzt kannst du etwas empfangen.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Oben am Tablet erscheint eine Meldung: Tippe 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 Die Datei landet auf deinem Tablet.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760597" y="150849"/>
            <a:ext cx="1197233" cy="1050422"/>
          </a:xfrm>
          <a:custGeom>
            <a:avLst/>
            <a:gdLst/>
            <a:ahLst/>
            <a:cxnLst/>
            <a:rect l="l" t="t" r="r" b="b"/>
            <a:pathLst>
              <a:path w="1197233" h="1050422">
                <a:moveTo>
                  <a:pt x="0" y="0"/>
                </a:moveTo>
                <a:lnTo>
                  <a:pt x="1197233" y="0"/>
                </a:lnTo>
                <a:lnTo>
                  <a:pt x="1197233" y="1050423"/>
                </a:lnTo>
                <a:lnTo>
                  <a:pt x="0" y="1050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576364" y="6038701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 flipH="1">
            <a:off x="6533471" y="1011182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831374" y="0"/>
                </a:moveTo>
                <a:lnTo>
                  <a:pt x="0" y="0"/>
                </a:lnTo>
                <a:lnTo>
                  <a:pt x="0" y="1184388"/>
                </a:lnTo>
                <a:lnTo>
                  <a:pt x="831374" y="1184388"/>
                </a:lnTo>
                <a:lnTo>
                  <a:pt x="8313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flipH="1">
            <a:off x="3854049" y="222331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2"/>
                </a:lnTo>
                <a:lnTo>
                  <a:pt x="1882823" y="1651942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4176328" y="486974"/>
            <a:ext cx="13102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Mein Lehrer hat mir heute ein Foto mit  einem unsichtbaren Postboten geschickt.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3490097" y="1011182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3" y="0"/>
                </a:moveTo>
                <a:lnTo>
                  <a:pt x="0" y="0"/>
                </a:lnTo>
                <a:lnTo>
                  <a:pt x="0" y="1164478"/>
                </a:lnTo>
                <a:lnTo>
                  <a:pt x="804823" y="1164478"/>
                </a:lnTo>
                <a:lnTo>
                  <a:pt x="804823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4371418" y="7137331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1"/>
                </a:lnTo>
                <a:lnTo>
                  <a:pt x="0" y="1825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637986" y="3155246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3057263" y="4757584"/>
            <a:ext cx="211795" cy="211795"/>
          </a:xfrm>
          <a:custGeom>
            <a:avLst/>
            <a:gdLst/>
            <a:ahLst/>
            <a:cxnLst/>
            <a:rect l="l" t="t" r="r" b="b"/>
            <a:pathLst>
              <a:path w="211795" h="211795">
                <a:moveTo>
                  <a:pt x="0" y="0"/>
                </a:moveTo>
                <a:lnTo>
                  <a:pt x="211794" y="0"/>
                </a:lnTo>
                <a:lnTo>
                  <a:pt x="211794" y="211795"/>
                </a:lnTo>
                <a:lnTo>
                  <a:pt x="0" y="2117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819252" y="6344945"/>
            <a:ext cx="6401278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 Lehrkraft schickt dir ein Foto eines Gegenstandes 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 Klassenzimmer. Kannst du es empfangen? 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06174" y="10266755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 rot="-5400000">
            <a:off x="1904208" y="7064467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 rot="4087204">
            <a:off x="3613925" y="6860012"/>
            <a:ext cx="588732" cy="588732"/>
          </a:xfrm>
          <a:custGeom>
            <a:avLst/>
            <a:gdLst/>
            <a:ahLst/>
            <a:cxnLst/>
            <a:rect l="l" t="t" r="r" b="b"/>
            <a:pathLst>
              <a:path w="588732" h="588732">
                <a:moveTo>
                  <a:pt x="0" y="0"/>
                </a:moveTo>
                <a:lnTo>
                  <a:pt x="588732" y="0"/>
                </a:lnTo>
                <a:lnTo>
                  <a:pt x="588732" y="588732"/>
                </a:lnTo>
                <a:lnTo>
                  <a:pt x="0" y="5887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AutoShape 27"/>
          <p:cNvSpPr/>
          <p:nvPr/>
        </p:nvSpPr>
        <p:spPr>
          <a:xfrm flipV="1">
            <a:off x="2781089" y="7162317"/>
            <a:ext cx="799936" cy="972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8" name="Group 28"/>
          <p:cNvGrpSpPr/>
          <p:nvPr/>
        </p:nvGrpSpPr>
        <p:grpSpPr>
          <a:xfrm>
            <a:off x="556248" y="8977193"/>
            <a:ext cx="6379852" cy="824614"/>
            <a:chOff x="0" y="0"/>
            <a:chExt cx="2286395" cy="29552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86395" cy="295523"/>
            </a:xfrm>
            <a:custGeom>
              <a:avLst/>
              <a:gdLst/>
              <a:ahLst/>
              <a:cxnLst/>
              <a:rect l="l" t="t" r="r" b="b"/>
              <a:pathLst>
                <a:path w="2286395" h="295523">
                  <a:moveTo>
                    <a:pt x="24270" y="0"/>
                  </a:moveTo>
                  <a:lnTo>
                    <a:pt x="2262125" y="0"/>
                  </a:lnTo>
                  <a:cubicBezTo>
                    <a:pt x="2275529" y="0"/>
                    <a:pt x="2286395" y="10866"/>
                    <a:pt x="2286395" y="24270"/>
                  </a:cubicBezTo>
                  <a:lnTo>
                    <a:pt x="2286395" y="271253"/>
                  </a:lnTo>
                  <a:cubicBezTo>
                    <a:pt x="2286395" y="277690"/>
                    <a:pt x="2283838" y="283863"/>
                    <a:pt x="2279286" y="288415"/>
                  </a:cubicBezTo>
                  <a:cubicBezTo>
                    <a:pt x="2274735" y="292966"/>
                    <a:pt x="2268562" y="295523"/>
                    <a:pt x="2262125" y="295523"/>
                  </a:cubicBezTo>
                  <a:lnTo>
                    <a:pt x="24270" y="295523"/>
                  </a:lnTo>
                  <a:cubicBezTo>
                    <a:pt x="17833" y="295523"/>
                    <a:pt x="11660" y="292966"/>
                    <a:pt x="7108" y="288415"/>
                  </a:cubicBezTo>
                  <a:cubicBezTo>
                    <a:pt x="2557" y="283863"/>
                    <a:pt x="0" y="277690"/>
                    <a:pt x="0" y="271253"/>
                  </a:cubicBezTo>
                  <a:lnTo>
                    <a:pt x="0" y="24270"/>
                  </a:lnTo>
                  <a:cubicBezTo>
                    <a:pt x="0" y="17833"/>
                    <a:pt x="2557" y="11660"/>
                    <a:pt x="7108" y="7108"/>
                  </a:cubicBezTo>
                  <a:cubicBezTo>
                    <a:pt x="11660" y="2557"/>
                    <a:pt x="17833" y="0"/>
                    <a:pt x="242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286395" cy="333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76364" y="9084764"/>
            <a:ext cx="6216099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Achte darauf, keine Fotos von Personen anzunehmen, die du nicht kennst oder denen du nicht vertraust. Sie könnten dir Dateien schicken, die nicht für dich geeignet sind.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2" name="Freeform 32"/>
          <p:cNvSpPr/>
          <p:nvPr/>
        </p:nvSpPr>
        <p:spPr>
          <a:xfrm rot="545730">
            <a:off x="6477582" y="8978251"/>
            <a:ext cx="795210" cy="660182"/>
          </a:xfrm>
          <a:custGeom>
            <a:avLst/>
            <a:gdLst/>
            <a:ahLst/>
            <a:cxnLst/>
            <a:rect l="l" t="t" r="r" b="b"/>
            <a:pathLst>
              <a:path w="795210" h="660182">
                <a:moveTo>
                  <a:pt x="0" y="0"/>
                </a:moveTo>
                <a:lnTo>
                  <a:pt x="795209" y="0"/>
                </a:lnTo>
                <a:lnTo>
                  <a:pt x="795209" y="660182"/>
                </a:lnTo>
                <a:lnTo>
                  <a:pt x="0" y="66018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130115" y="6953528"/>
            <a:ext cx="1549702" cy="1741252"/>
          </a:xfrm>
          <a:custGeom>
            <a:avLst/>
            <a:gdLst/>
            <a:ahLst/>
            <a:cxnLst/>
            <a:rect l="l" t="t" r="r" b="b"/>
            <a:pathLst>
              <a:path w="1549702" h="1741252">
                <a:moveTo>
                  <a:pt x="0" y="0"/>
                </a:moveTo>
                <a:lnTo>
                  <a:pt x="1549703" y="0"/>
                </a:lnTo>
                <a:lnTo>
                  <a:pt x="1549703" y="1741251"/>
                </a:lnTo>
                <a:lnTo>
                  <a:pt x="0" y="174125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r="-6864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5834868" y="7113345"/>
            <a:ext cx="1529977" cy="1529977"/>
          </a:xfrm>
          <a:custGeom>
            <a:avLst/>
            <a:gdLst/>
            <a:ahLst/>
            <a:cxnLst/>
            <a:rect l="l" t="t" r="r" b="b"/>
            <a:pathLst>
              <a:path w="1529977" h="1529977">
                <a:moveTo>
                  <a:pt x="0" y="0"/>
                </a:moveTo>
                <a:lnTo>
                  <a:pt x="1529977" y="0"/>
                </a:lnTo>
                <a:lnTo>
                  <a:pt x="1529977" y="1529978"/>
                </a:lnTo>
                <a:lnTo>
                  <a:pt x="0" y="152997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4684551" y="7419492"/>
            <a:ext cx="979147" cy="162560"/>
            <a:chOff x="0" y="0"/>
            <a:chExt cx="350904" cy="5825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50904" cy="58258"/>
            </a:xfrm>
            <a:custGeom>
              <a:avLst/>
              <a:gdLst/>
              <a:ahLst/>
              <a:cxnLst/>
              <a:rect l="l" t="t" r="r" b="b"/>
              <a:pathLst>
                <a:path w="350904" h="58258">
                  <a:moveTo>
                    <a:pt x="0" y="0"/>
                  </a:moveTo>
                  <a:lnTo>
                    <a:pt x="350904" y="0"/>
                  </a:lnTo>
                  <a:lnTo>
                    <a:pt x="350904" y="58258"/>
                  </a:lnTo>
                  <a:lnTo>
                    <a:pt x="0" y="58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350904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54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flipH="1">
            <a:off x="5110413" y="711205"/>
            <a:ext cx="1448911" cy="1538552"/>
          </a:xfrm>
          <a:custGeom>
            <a:avLst/>
            <a:gdLst/>
            <a:ahLst/>
            <a:cxnLst/>
            <a:rect l="l" t="t" r="r" b="b"/>
            <a:pathLst>
              <a:path w="1448911" h="1538552">
                <a:moveTo>
                  <a:pt x="1448911" y="0"/>
                </a:moveTo>
                <a:lnTo>
                  <a:pt x="0" y="0"/>
                </a:lnTo>
                <a:lnTo>
                  <a:pt x="0" y="1538552"/>
                </a:lnTo>
                <a:lnTo>
                  <a:pt x="1448911" y="1538552"/>
                </a:lnTo>
                <a:lnTo>
                  <a:pt x="1448911" y="0"/>
                </a:lnTo>
                <a:close/>
              </a:path>
            </a:pathLst>
          </a:custGeom>
          <a:blipFill>
            <a:blip r:embed="rId21"/>
            <a:stretch>
              <a:fillRect l="-118644" t="-10393" r="-103789" b="-63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2299098" y="8087175"/>
            <a:ext cx="363190" cy="483451"/>
          </a:xfrm>
          <a:custGeom>
            <a:avLst/>
            <a:gdLst/>
            <a:ahLst/>
            <a:cxnLst/>
            <a:rect l="l" t="t" r="r" b="b"/>
            <a:pathLst>
              <a:path w="363190" h="483451">
                <a:moveTo>
                  <a:pt x="0" y="0"/>
                </a:moveTo>
                <a:lnTo>
                  <a:pt x="363190" y="0"/>
                </a:lnTo>
                <a:lnTo>
                  <a:pt x="363190" y="483451"/>
                </a:lnTo>
                <a:lnTo>
                  <a:pt x="0" y="48345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TextBox 40"/>
          <p:cNvSpPr txBox="1"/>
          <p:nvPr/>
        </p:nvSpPr>
        <p:spPr>
          <a:xfrm>
            <a:off x="1030268" y="3189789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60940" y="2208762"/>
            <a:ext cx="5968077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Tablets haben eine Funktion, mit der du Bilder, Videos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Texte ohne Kabel von anderen Geräte in der Nähe empfangen kannst. Du brauchst dazu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Beides muss eingeschaltet sein.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623572" y="2604997"/>
            <a:ext cx="1471284" cy="1455334"/>
            <a:chOff x="0" y="0"/>
            <a:chExt cx="1961712" cy="1940445"/>
          </a:xfrm>
        </p:grpSpPr>
        <p:sp>
          <p:nvSpPr>
            <p:cNvPr id="43" name="Freeform 43"/>
            <p:cNvSpPr/>
            <p:nvPr/>
          </p:nvSpPr>
          <p:spPr>
            <a:xfrm rot="474223">
              <a:off x="109791" y="111623"/>
              <a:ext cx="1742131" cy="1717199"/>
            </a:xfrm>
            <a:custGeom>
              <a:avLst/>
              <a:gdLst/>
              <a:ahLst/>
              <a:cxnLst/>
              <a:rect l="l" t="t" r="r" b="b"/>
              <a:pathLst>
                <a:path w="1742131" h="1717199">
                  <a:moveTo>
                    <a:pt x="0" y="0"/>
                  </a:moveTo>
                  <a:lnTo>
                    <a:pt x="1742131" y="0"/>
                  </a:lnTo>
                  <a:lnTo>
                    <a:pt x="1742131" y="1717199"/>
                  </a:lnTo>
                  <a:lnTo>
                    <a:pt x="0" y="1717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 rot="474223">
              <a:off x="319571" y="516341"/>
              <a:ext cx="1325190" cy="1225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3"/>
                </a:lnSpc>
                <a:spcBef>
                  <a:spcPct val="0"/>
                </a:spcBef>
              </a:pPr>
              <a:r>
                <a:rPr lang="en-US" sz="90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0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0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0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263"/>
                </a:lnSpc>
                <a:spcBef>
                  <a:spcPct val="0"/>
                </a:spcBef>
              </a:pPr>
              <a:endParaRPr lang="en-US" sz="90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79818" y="7257567"/>
            <a:ext cx="1825402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endParaRPr/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Errätst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du, was mein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Gegenstand ist?</a:t>
            </a:r>
          </a:p>
          <a:p>
            <a:pPr algn="ctr">
              <a:lnSpc>
                <a:spcPts val="1540"/>
              </a:lnSpc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702385" y="339510"/>
            <a:ext cx="125054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echt toll!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04967" y="1036667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63698" y="10366677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5215" y="6062514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76328" y="7629668"/>
            <a:ext cx="1825402" cy="58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 klar,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das Rohr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vom Waschbecken!</a:t>
            </a:r>
          </a:p>
        </p:txBody>
      </p:sp>
      <p:sp>
        <p:nvSpPr>
          <p:cNvPr id="51" name="Freeform 51"/>
          <p:cNvSpPr/>
          <p:nvPr/>
        </p:nvSpPr>
        <p:spPr>
          <a:xfrm>
            <a:off x="5831783" y="6209135"/>
            <a:ext cx="1197233" cy="1050422"/>
          </a:xfrm>
          <a:custGeom>
            <a:avLst/>
            <a:gdLst/>
            <a:ahLst/>
            <a:cxnLst/>
            <a:rect l="l" t="t" r="r" b="b"/>
            <a:pathLst>
              <a:path w="1197233" h="1050422">
                <a:moveTo>
                  <a:pt x="0" y="0"/>
                </a:moveTo>
                <a:lnTo>
                  <a:pt x="1197234" y="0"/>
                </a:lnTo>
                <a:lnTo>
                  <a:pt x="1197234" y="1050422"/>
                </a:lnTo>
                <a:lnTo>
                  <a:pt x="0" y="105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TextBox 52"/>
          <p:cNvSpPr txBox="1"/>
          <p:nvPr/>
        </p:nvSpPr>
        <p:spPr>
          <a:xfrm>
            <a:off x="6056800" y="6343501"/>
            <a:ext cx="74720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tippe auf: </a:t>
            </a:r>
          </a:p>
          <a:p>
            <a:pPr algn="ctr">
              <a:lnSpc>
                <a:spcPts val="1399"/>
              </a:lnSpc>
            </a:pP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951" y="378590"/>
            <a:ext cx="6782088" cy="9591054"/>
            <a:chOff x="0" y="0"/>
            <a:chExt cx="2430547" cy="34372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37217"/>
            </a:xfrm>
            <a:custGeom>
              <a:avLst/>
              <a:gdLst/>
              <a:ahLst/>
              <a:cxnLst/>
              <a:rect l="l" t="t" r="r" b="b"/>
              <a:pathLst>
                <a:path w="2430547" h="3437217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14387"/>
                  </a:lnTo>
                  <a:cubicBezTo>
                    <a:pt x="2430547" y="3426995"/>
                    <a:pt x="2420326" y="3437217"/>
                    <a:pt x="2407717" y="3437217"/>
                  </a:cubicBezTo>
                  <a:lnTo>
                    <a:pt x="22830" y="3437217"/>
                  </a:lnTo>
                  <a:cubicBezTo>
                    <a:pt x="10222" y="3437217"/>
                    <a:pt x="0" y="3426995"/>
                    <a:pt x="0" y="3414387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56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997" y="378590"/>
            <a:ext cx="6747151" cy="1712779"/>
            <a:chOff x="0" y="0"/>
            <a:chExt cx="2418026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8026" cy="613821"/>
            </a:xfrm>
            <a:custGeom>
              <a:avLst/>
              <a:gdLst/>
              <a:ahLst/>
              <a:cxnLst/>
              <a:rect l="l" t="t" r="r" b="b"/>
              <a:pathLst>
                <a:path w="2418026" h="613821">
                  <a:moveTo>
                    <a:pt x="22949" y="0"/>
                  </a:moveTo>
                  <a:lnTo>
                    <a:pt x="2395078" y="0"/>
                  </a:lnTo>
                  <a:cubicBezTo>
                    <a:pt x="2401164" y="0"/>
                    <a:pt x="2407001" y="2418"/>
                    <a:pt x="2411305" y="6722"/>
                  </a:cubicBezTo>
                  <a:cubicBezTo>
                    <a:pt x="2415609" y="11025"/>
                    <a:pt x="2418026" y="16862"/>
                    <a:pt x="2418026" y="22949"/>
                  </a:cubicBezTo>
                  <a:lnTo>
                    <a:pt x="2418026" y="590873"/>
                  </a:lnTo>
                  <a:cubicBezTo>
                    <a:pt x="2418026" y="596959"/>
                    <a:pt x="2415609" y="602796"/>
                    <a:pt x="2411305" y="607100"/>
                  </a:cubicBezTo>
                  <a:cubicBezTo>
                    <a:pt x="2407001" y="611404"/>
                    <a:pt x="2401164" y="613821"/>
                    <a:pt x="2395078" y="613821"/>
                  </a:cubicBezTo>
                  <a:lnTo>
                    <a:pt x="22949" y="613821"/>
                  </a:lnTo>
                  <a:cubicBezTo>
                    <a:pt x="16862" y="613821"/>
                    <a:pt x="11025" y="611404"/>
                    <a:pt x="6722" y="607100"/>
                  </a:cubicBezTo>
                  <a:cubicBezTo>
                    <a:pt x="2418" y="602796"/>
                    <a:pt x="0" y="596959"/>
                    <a:pt x="0" y="590873"/>
                  </a:cubicBezTo>
                  <a:lnTo>
                    <a:pt x="0" y="22949"/>
                  </a:lnTo>
                  <a:cubicBezTo>
                    <a:pt x="0" y="16862"/>
                    <a:pt x="2418" y="11025"/>
                    <a:pt x="6722" y="6722"/>
                  </a:cubicBezTo>
                  <a:cubicBezTo>
                    <a:pt x="11025" y="2418"/>
                    <a:pt x="16862" y="0"/>
                    <a:pt x="229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8026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615815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und Fotos verschicken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7997" y="1791740"/>
            <a:ext cx="6747151" cy="618884"/>
            <a:chOff x="0" y="0"/>
            <a:chExt cx="2423229" cy="2222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3229" cy="222278"/>
            </a:xfrm>
            <a:custGeom>
              <a:avLst/>
              <a:gdLst/>
              <a:ahLst/>
              <a:cxnLst/>
              <a:rect l="l" t="t" r="r" b="b"/>
              <a:pathLst>
                <a:path w="2423229" h="222278">
                  <a:moveTo>
                    <a:pt x="2423229" y="0"/>
                  </a:moveTo>
                  <a:lnTo>
                    <a:pt x="2423229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3229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93318" y="2281869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0" y="0"/>
                </a:lnTo>
                <a:lnTo>
                  <a:pt x="394810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756000" y="3265153"/>
            <a:ext cx="6273017" cy="303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Öffne die App, in der dein Bild, Video oder deine Datei ist.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Tippe auf Teilen       .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Suche nach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“In der Nähe”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senden oder diesem Zeichen: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Jetzt siehst du auf dem Tablet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“Geräte”,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sich in der Nähe befinden.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Jedes Gerät hat einen Namen oder eine Nummer.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Tippe auf das Gerät,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an das du etwas schicken möchtest.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6. Fertig ist dein unsichtbarer Postbote.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Die Sendung fliegt kabellos über Bluetooth und WLAN durch die Luft.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34868" y="153240"/>
            <a:ext cx="1270409" cy="1114625"/>
            <a:chOff x="0" y="0"/>
            <a:chExt cx="1693878" cy="14861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93878" cy="1486166"/>
            </a:xfrm>
            <a:custGeom>
              <a:avLst/>
              <a:gdLst/>
              <a:ahLst/>
              <a:cxnLst/>
              <a:rect l="l" t="t" r="r" b="b"/>
              <a:pathLst>
                <a:path w="1693878" h="1486166">
                  <a:moveTo>
                    <a:pt x="0" y="0"/>
                  </a:moveTo>
                  <a:lnTo>
                    <a:pt x="1693878" y="0"/>
                  </a:lnTo>
                  <a:lnTo>
                    <a:pt x="1693878" y="1486166"/>
                  </a:lnTo>
                  <a:lnTo>
                    <a:pt x="0" y="1486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9272" y="182341"/>
              <a:ext cx="1391130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Ui, da bin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aber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gespannt.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3892508" y="142171"/>
            <a:ext cx="1771190" cy="1553997"/>
          </a:xfrm>
          <a:custGeom>
            <a:avLst/>
            <a:gdLst/>
            <a:ahLst/>
            <a:cxnLst/>
            <a:rect l="l" t="t" r="r" b="b"/>
            <a:pathLst>
              <a:path w="1771190" h="1553997">
                <a:moveTo>
                  <a:pt x="1771190" y="0"/>
                </a:moveTo>
                <a:lnTo>
                  <a:pt x="0" y="0"/>
                </a:lnTo>
                <a:lnTo>
                  <a:pt x="0" y="1553997"/>
                </a:lnTo>
                <a:lnTo>
                  <a:pt x="1771190" y="1553997"/>
                </a:lnTo>
                <a:lnTo>
                  <a:pt x="17711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4157227" y="317587"/>
            <a:ext cx="1241753" cy="81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"/>
              </a:lnSpc>
            </a:pPr>
            <a:r>
              <a:rPr lang="en-US" sz="9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Gleich verschicke ich ein Foto mit            einem unsichtbaren Postboten. Figuren umtauschen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3488" y="2892108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2406628" y="3607370"/>
            <a:ext cx="260554" cy="279854"/>
          </a:xfrm>
          <a:custGeom>
            <a:avLst/>
            <a:gdLst/>
            <a:ahLst/>
            <a:cxnLst/>
            <a:rect l="l" t="t" r="r" b="b"/>
            <a:pathLst>
              <a:path w="260554" h="279854">
                <a:moveTo>
                  <a:pt x="0" y="0"/>
                </a:moveTo>
                <a:lnTo>
                  <a:pt x="260554" y="0"/>
                </a:lnTo>
                <a:lnTo>
                  <a:pt x="260554" y="279853"/>
                </a:lnTo>
                <a:lnTo>
                  <a:pt x="0" y="279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5777676" y="3956563"/>
            <a:ext cx="216132" cy="216132"/>
          </a:xfrm>
          <a:custGeom>
            <a:avLst/>
            <a:gdLst/>
            <a:ahLst/>
            <a:cxnLst/>
            <a:rect l="l" t="t" r="r" b="b"/>
            <a:pathLst>
              <a:path w="216132" h="216132">
                <a:moveTo>
                  <a:pt x="0" y="0"/>
                </a:moveTo>
                <a:lnTo>
                  <a:pt x="216132" y="0"/>
                </a:lnTo>
                <a:lnTo>
                  <a:pt x="216132" y="216132"/>
                </a:lnTo>
                <a:lnTo>
                  <a:pt x="0" y="2161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406174" y="10261174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3" name="Group 23"/>
          <p:cNvGrpSpPr/>
          <p:nvPr/>
        </p:nvGrpSpPr>
        <p:grpSpPr>
          <a:xfrm>
            <a:off x="-413094" y="9365588"/>
            <a:ext cx="6247962" cy="510160"/>
            <a:chOff x="0" y="0"/>
            <a:chExt cx="8330616" cy="680213"/>
          </a:xfrm>
        </p:grpSpPr>
        <p:grpSp>
          <p:nvGrpSpPr>
            <p:cNvPr id="24" name="Group 24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0456" y="6550949"/>
            <a:ext cx="6401278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Fotografiere einen Gegenstand im Klassenzimmer.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Sende ein Foto mit dem unsichtbaren Postboten 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deine Lehrkraft.</a:t>
            </a:r>
          </a:p>
        </p:txBody>
      </p:sp>
      <p:sp>
        <p:nvSpPr>
          <p:cNvPr id="30" name="Freeform 30"/>
          <p:cNvSpPr/>
          <p:nvPr/>
        </p:nvSpPr>
        <p:spPr>
          <a:xfrm rot="-5400000">
            <a:off x="1957831" y="7479030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3" y="0"/>
                </a:lnTo>
                <a:lnTo>
                  <a:pt x="1435223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AutoShape 31"/>
          <p:cNvSpPr/>
          <p:nvPr/>
        </p:nvSpPr>
        <p:spPr>
          <a:xfrm flipV="1">
            <a:off x="3007055" y="7492373"/>
            <a:ext cx="689324" cy="15988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>
            <a:off x="592248" y="7600792"/>
            <a:ext cx="1281292" cy="1281292"/>
          </a:xfrm>
          <a:custGeom>
            <a:avLst/>
            <a:gdLst/>
            <a:ahLst/>
            <a:cxnLst/>
            <a:rect l="l" t="t" r="r" b="b"/>
            <a:pathLst>
              <a:path w="1281292" h="1281292">
                <a:moveTo>
                  <a:pt x="0" y="0"/>
                </a:moveTo>
                <a:lnTo>
                  <a:pt x="1281291" y="0"/>
                </a:lnTo>
                <a:lnTo>
                  <a:pt x="1281291" y="1281292"/>
                </a:lnTo>
                <a:lnTo>
                  <a:pt x="0" y="12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 rot="-5400000">
            <a:off x="4622087" y="7648405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TextBox 34"/>
          <p:cNvSpPr txBox="1"/>
          <p:nvPr/>
        </p:nvSpPr>
        <p:spPr>
          <a:xfrm>
            <a:off x="4557274" y="7954108"/>
            <a:ext cx="1564848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Lehrkraft kann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Bild empfangen, annehmen und das Rätsel lösen. Das Bild landet in der Foto-App.</a:t>
            </a:r>
          </a:p>
        </p:txBody>
      </p:sp>
      <p:sp>
        <p:nvSpPr>
          <p:cNvPr id="35" name="Freeform 35"/>
          <p:cNvSpPr/>
          <p:nvPr/>
        </p:nvSpPr>
        <p:spPr>
          <a:xfrm>
            <a:off x="5717966" y="6528037"/>
            <a:ext cx="1910095" cy="1823591"/>
          </a:xfrm>
          <a:custGeom>
            <a:avLst/>
            <a:gdLst/>
            <a:ahLst/>
            <a:cxnLst/>
            <a:rect l="l" t="t" r="r" b="b"/>
            <a:pathLst>
              <a:path w="1910095" h="1823591">
                <a:moveTo>
                  <a:pt x="0" y="0"/>
                </a:moveTo>
                <a:lnTo>
                  <a:pt x="1910095" y="0"/>
                </a:lnTo>
                <a:lnTo>
                  <a:pt x="1910095" y="1823591"/>
                </a:lnTo>
                <a:lnTo>
                  <a:pt x="0" y="18235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329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1884758" y="7870660"/>
            <a:ext cx="1564848" cy="7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wird ein Fotoausschnitt verschickt.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kann das sein?</a:t>
            </a:r>
          </a:p>
        </p:txBody>
      </p:sp>
      <p:sp>
        <p:nvSpPr>
          <p:cNvPr id="37" name="Freeform 37"/>
          <p:cNvSpPr/>
          <p:nvPr/>
        </p:nvSpPr>
        <p:spPr>
          <a:xfrm rot="-279479" flipH="1">
            <a:off x="3484689" y="244923"/>
            <a:ext cx="1186207" cy="1763093"/>
          </a:xfrm>
          <a:custGeom>
            <a:avLst/>
            <a:gdLst/>
            <a:ahLst/>
            <a:cxnLst/>
            <a:rect l="l" t="t" r="r" b="b"/>
            <a:pathLst>
              <a:path w="1186207" h="1763093">
                <a:moveTo>
                  <a:pt x="1186207" y="0"/>
                </a:moveTo>
                <a:lnTo>
                  <a:pt x="0" y="0"/>
                </a:lnTo>
                <a:lnTo>
                  <a:pt x="0" y="1763093"/>
                </a:lnTo>
                <a:lnTo>
                  <a:pt x="1186207" y="1763093"/>
                </a:lnTo>
                <a:lnTo>
                  <a:pt x="1186207" y="0"/>
                </a:lnTo>
                <a:close/>
              </a:path>
            </a:pathLst>
          </a:custGeom>
          <a:blipFill>
            <a:blip r:embed="rId15"/>
            <a:stretch>
              <a:fillRect l="-280877" t="-24067" r="-26338" b="-3244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 flipH="1">
            <a:off x="6252399" y="275660"/>
            <a:ext cx="1786810" cy="2668754"/>
          </a:xfrm>
          <a:custGeom>
            <a:avLst/>
            <a:gdLst/>
            <a:ahLst/>
            <a:cxnLst/>
            <a:rect l="l" t="t" r="r" b="b"/>
            <a:pathLst>
              <a:path w="1786810" h="2668754">
                <a:moveTo>
                  <a:pt x="1786810" y="0"/>
                </a:moveTo>
                <a:lnTo>
                  <a:pt x="0" y="0"/>
                </a:lnTo>
                <a:lnTo>
                  <a:pt x="0" y="2668754"/>
                </a:lnTo>
                <a:lnTo>
                  <a:pt x="1786810" y="2668754"/>
                </a:lnTo>
                <a:lnTo>
                  <a:pt x="1786810" y="0"/>
                </a:lnTo>
                <a:close/>
              </a:path>
            </a:pathLst>
          </a:custGeom>
          <a:blipFill>
            <a:blip r:embed="rId15"/>
            <a:stretch>
              <a:fillRect r="-1614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9" name="Group 39"/>
          <p:cNvGrpSpPr/>
          <p:nvPr/>
        </p:nvGrpSpPr>
        <p:grpSpPr>
          <a:xfrm>
            <a:off x="735020" y="6225655"/>
            <a:ext cx="4338900" cy="334819"/>
            <a:chOff x="0" y="0"/>
            <a:chExt cx="5785200" cy="4464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24939" y="23231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2255437" y="8709495"/>
            <a:ext cx="751618" cy="400586"/>
          </a:xfrm>
          <a:custGeom>
            <a:avLst/>
            <a:gdLst/>
            <a:ahLst/>
            <a:cxnLst/>
            <a:rect l="l" t="t" r="r" b="b"/>
            <a:pathLst>
              <a:path w="751618" h="400586">
                <a:moveTo>
                  <a:pt x="0" y="0"/>
                </a:moveTo>
                <a:lnTo>
                  <a:pt x="751618" y="0"/>
                </a:lnTo>
                <a:lnTo>
                  <a:pt x="751618" y="400586"/>
                </a:lnTo>
                <a:lnTo>
                  <a:pt x="0" y="4005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10781" t="-764840" r="-110781" b="-30139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1105770" y="2907181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04967" y="1033067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63698" y="10330677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58722" y="2243769"/>
            <a:ext cx="6760163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Auch beim Verschicken von Bildern, Videos oder Texten (Dateien)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brauchst du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Beides muss eingeschaltet sein.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627598" y="4829920"/>
            <a:ext cx="2176402" cy="829898"/>
            <a:chOff x="0" y="0"/>
            <a:chExt cx="769830" cy="29354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69830" cy="293549"/>
            </a:xfrm>
            <a:custGeom>
              <a:avLst/>
              <a:gdLst/>
              <a:ahLst/>
              <a:cxnLst/>
              <a:rect l="l" t="t" r="r" b="b"/>
              <a:pathLst>
                <a:path w="769830" h="293549">
                  <a:moveTo>
                    <a:pt x="71144" y="0"/>
                  </a:moveTo>
                  <a:lnTo>
                    <a:pt x="698685" y="0"/>
                  </a:lnTo>
                  <a:cubicBezTo>
                    <a:pt x="737977" y="0"/>
                    <a:pt x="769830" y="31852"/>
                    <a:pt x="769830" y="71144"/>
                  </a:cubicBezTo>
                  <a:lnTo>
                    <a:pt x="769830" y="222405"/>
                  </a:lnTo>
                  <a:cubicBezTo>
                    <a:pt x="769830" y="261696"/>
                    <a:pt x="737977" y="293549"/>
                    <a:pt x="698685" y="293549"/>
                  </a:cubicBezTo>
                  <a:lnTo>
                    <a:pt x="71144" y="293549"/>
                  </a:lnTo>
                  <a:cubicBezTo>
                    <a:pt x="31852" y="293549"/>
                    <a:pt x="0" y="261696"/>
                    <a:pt x="0" y="222405"/>
                  </a:cubicBezTo>
                  <a:lnTo>
                    <a:pt x="0" y="71144"/>
                  </a:lnTo>
                  <a:cubicBezTo>
                    <a:pt x="0" y="31852"/>
                    <a:pt x="31852" y="0"/>
                    <a:pt x="7114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769830" cy="331649"/>
            </a:xfrm>
            <a:prstGeom prst="rect">
              <a:avLst/>
            </a:prstGeom>
          </p:spPr>
          <p:txBody>
            <a:bodyPr lIns="50719" tIns="50719" rIns="50719" bIns="50719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663782" y="4857772"/>
            <a:ext cx="2114802" cy="73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Verschicke deine Datei nur an das Gerät, von dem du weißt, wem es gehört und auch nur mit Erlaubnis deiner Lehrkraft.</a:t>
            </a:r>
          </a:p>
        </p:txBody>
      </p:sp>
      <p:sp>
        <p:nvSpPr>
          <p:cNvPr id="51" name="Freeform 51"/>
          <p:cNvSpPr/>
          <p:nvPr/>
        </p:nvSpPr>
        <p:spPr>
          <a:xfrm rot="287352">
            <a:off x="6483685" y="5036203"/>
            <a:ext cx="640630" cy="531850"/>
          </a:xfrm>
          <a:custGeom>
            <a:avLst/>
            <a:gdLst/>
            <a:ahLst/>
            <a:cxnLst/>
            <a:rect l="l" t="t" r="r" b="b"/>
            <a:pathLst>
              <a:path w="640630" h="531850">
                <a:moveTo>
                  <a:pt x="0" y="0"/>
                </a:moveTo>
                <a:lnTo>
                  <a:pt x="640630" y="0"/>
                </a:lnTo>
                <a:lnTo>
                  <a:pt x="640630" y="531850"/>
                </a:lnTo>
                <a:lnTo>
                  <a:pt x="0" y="5318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Freeform 52"/>
          <p:cNvSpPr/>
          <p:nvPr/>
        </p:nvSpPr>
        <p:spPr>
          <a:xfrm rot="-380307">
            <a:off x="4125935" y="4855181"/>
            <a:ext cx="466853" cy="166900"/>
          </a:xfrm>
          <a:custGeom>
            <a:avLst/>
            <a:gdLst/>
            <a:ahLst/>
            <a:cxnLst/>
            <a:rect l="l" t="t" r="r" b="b"/>
            <a:pathLst>
              <a:path w="466853" h="166900">
                <a:moveTo>
                  <a:pt x="0" y="0"/>
                </a:moveTo>
                <a:lnTo>
                  <a:pt x="466852" y="0"/>
                </a:lnTo>
                <a:lnTo>
                  <a:pt x="466852" y="166900"/>
                </a:lnTo>
                <a:lnTo>
                  <a:pt x="0" y="1669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3" name="Freeform 53"/>
          <p:cNvSpPr/>
          <p:nvPr/>
        </p:nvSpPr>
        <p:spPr>
          <a:xfrm rot="4037073">
            <a:off x="3747426" y="7163925"/>
            <a:ext cx="588732" cy="588732"/>
          </a:xfrm>
          <a:custGeom>
            <a:avLst/>
            <a:gdLst/>
            <a:ahLst/>
            <a:cxnLst/>
            <a:rect l="l" t="t" r="r" b="b"/>
            <a:pathLst>
              <a:path w="588732" h="588732">
                <a:moveTo>
                  <a:pt x="0" y="0"/>
                </a:moveTo>
                <a:lnTo>
                  <a:pt x="588733" y="0"/>
                </a:lnTo>
                <a:lnTo>
                  <a:pt x="588733" y="588732"/>
                </a:lnTo>
                <a:lnTo>
                  <a:pt x="0" y="5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4" name="Freeform 54"/>
          <p:cNvSpPr/>
          <p:nvPr/>
        </p:nvSpPr>
        <p:spPr>
          <a:xfrm>
            <a:off x="5023921" y="6857808"/>
            <a:ext cx="260554" cy="279854"/>
          </a:xfrm>
          <a:custGeom>
            <a:avLst/>
            <a:gdLst/>
            <a:ahLst/>
            <a:cxnLst/>
            <a:rect l="l" t="t" r="r" b="b"/>
            <a:pathLst>
              <a:path w="260554" h="279854">
                <a:moveTo>
                  <a:pt x="0" y="0"/>
                </a:moveTo>
                <a:lnTo>
                  <a:pt x="260554" y="0"/>
                </a:lnTo>
                <a:lnTo>
                  <a:pt x="260554" y="279854"/>
                </a:lnTo>
                <a:lnTo>
                  <a:pt x="0" y="2798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5" name="Freeform 55"/>
          <p:cNvSpPr/>
          <p:nvPr/>
        </p:nvSpPr>
        <p:spPr>
          <a:xfrm rot="-279479" flipH="1">
            <a:off x="5162851" y="914288"/>
            <a:ext cx="1229650" cy="1319833"/>
          </a:xfrm>
          <a:custGeom>
            <a:avLst/>
            <a:gdLst/>
            <a:ahLst/>
            <a:cxnLst/>
            <a:rect l="l" t="t" r="r" b="b"/>
            <a:pathLst>
              <a:path w="1229650" h="1319833">
                <a:moveTo>
                  <a:pt x="1229650" y="0"/>
                </a:moveTo>
                <a:lnTo>
                  <a:pt x="0" y="0"/>
                </a:lnTo>
                <a:lnTo>
                  <a:pt x="0" y="1319832"/>
                </a:lnTo>
                <a:lnTo>
                  <a:pt x="1229650" y="1319832"/>
                </a:lnTo>
                <a:lnTo>
                  <a:pt x="1229650" y="0"/>
                </a:lnTo>
                <a:close/>
              </a:path>
            </a:pathLst>
          </a:custGeom>
          <a:blipFill>
            <a:blip r:embed="rId15"/>
            <a:stretch>
              <a:fillRect l="-152958" t="-32150" r="-139871" b="-76920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Macintosh PowerPoint</Application>
  <PresentationFormat>Benutzerdefiniert</PresentationFormat>
  <Paragraphs>78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Poppins Bold</vt:lpstr>
      <vt:lpstr>Poppins</vt:lpstr>
      <vt:lpstr>Calibri</vt:lpstr>
      <vt:lpstr>Lexend Deca</vt:lpstr>
      <vt:lpstr>Arial</vt:lpstr>
      <vt:lpstr>Office Theme</vt:lpstr>
      <vt:lpstr>Worksheet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2025-11-03T00:22:29Z</dcterms:modified>
  <dc:identifier>DAGwmhrXSr4</dc:identifier>
</cp:coreProperties>
</file>