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7556500" cy="10693400"/>
  <p:notesSz cx="6858000" cy="9144000"/>
  <p:embeddedFontLst>
    <p:embeddedFont>
      <p:font typeface="Lexend Deca" pitchFamily="2" charset="77"/>
      <p:regular r:id="rId34"/>
      <p:bold r:id="rId35"/>
    </p:embeddedFont>
    <p:embeddedFont>
      <p:font typeface="Poppins" pitchFamily="2" charset="77"/>
      <p:regular r:id="rId36"/>
      <p:bold r:id="rId37"/>
      <p:italic r:id="rId38"/>
      <p:boldItalic r:id="rId39"/>
    </p:embeddedFont>
    <p:embeddedFont>
      <p:font typeface="Poppins Bold" pitchFamily="2" charset="77"/>
      <p:regular r:id="rId40"/>
      <p:bold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10" autoAdjust="0"/>
  </p:normalViewPr>
  <p:slideViewPr>
    <p:cSldViewPr>
      <p:cViewPr varScale="1">
        <p:scale>
          <a:sx n="74" d="100"/>
          <a:sy n="74" d="100"/>
        </p:scale>
        <p:origin x="299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.png"/><Relationship Id="rId3" Type="http://schemas.openxmlformats.org/officeDocument/2006/relationships/image" Target="../media/image63.svg"/><Relationship Id="rId7" Type="http://schemas.openxmlformats.org/officeDocument/2006/relationships/image" Target="../media/image19.png"/><Relationship Id="rId12" Type="http://schemas.openxmlformats.org/officeDocument/2006/relationships/image" Target="../media/image6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7.jpeg"/><Relationship Id="rId5" Type="http://schemas.openxmlformats.org/officeDocument/2006/relationships/image" Target="../media/image65.png"/><Relationship Id="rId10" Type="http://schemas.openxmlformats.org/officeDocument/2006/relationships/image" Target="../media/image43.png"/><Relationship Id="rId4" Type="http://schemas.openxmlformats.org/officeDocument/2006/relationships/image" Target="../media/image64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8.png"/><Relationship Id="rId7" Type="http://schemas.openxmlformats.org/officeDocument/2006/relationships/image" Target="../media/image1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11" Type="http://schemas.openxmlformats.org/officeDocument/2006/relationships/image" Target="../media/image2.png"/><Relationship Id="rId5" Type="http://schemas.openxmlformats.org/officeDocument/2006/relationships/image" Target="../media/image56.jpeg"/><Relationship Id="rId10" Type="http://schemas.openxmlformats.org/officeDocument/2006/relationships/image" Target="../media/image72.png"/><Relationship Id="rId4" Type="http://schemas.openxmlformats.org/officeDocument/2006/relationships/image" Target="../media/image70.sv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56.jpeg"/><Relationship Id="rId7" Type="http://schemas.openxmlformats.org/officeDocument/2006/relationships/image" Target="../media/image25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2.png"/><Relationship Id="rId4" Type="http://schemas.openxmlformats.org/officeDocument/2006/relationships/image" Target="../media/image58.png"/><Relationship Id="rId9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55.jpeg"/><Relationship Id="rId7" Type="http://schemas.openxmlformats.org/officeDocument/2006/relationships/image" Target="../media/image7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2.png"/><Relationship Id="rId5" Type="http://schemas.openxmlformats.org/officeDocument/2006/relationships/image" Target="../media/image58.png"/><Relationship Id="rId10" Type="http://schemas.openxmlformats.org/officeDocument/2006/relationships/image" Target="../media/image79.png"/><Relationship Id="rId4" Type="http://schemas.openxmlformats.org/officeDocument/2006/relationships/image" Target="../media/image56.jpe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75.png"/><Relationship Id="rId7" Type="http://schemas.openxmlformats.org/officeDocument/2006/relationships/image" Target="../media/image2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81.png"/><Relationship Id="rId10" Type="http://schemas.openxmlformats.org/officeDocument/2006/relationships/image" Target="../media/image2.png"/><Relationship Id="rId4" Type="http://schemas.openxmlformats.org/officeDocument/2006/relationships/image" Target="../media/image80.png"/><Relationship Id="rId9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2.png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85.png"/><Relationship Id="rId5" Type="http://schemas.openxmlformats.org/officeDocument/2006/relationships/image" Target="../media/image58.png"/><Relationship Id="rId10" Type="http://schemas.openxmlformats.org/officeDocument/2006/relationships/image" Target="../media/image23.png"/><Relationship Id="rId4" Type="http://schemas.openxmlformats.org/officeDocument/2006/relationships/image" Target="../media/image83.pn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70.svg"/><Relationship Id="rId7" Type="http://schemas.openxmlformats.org/officeDocument/2006/relationships/image" Target="../media/image8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76.png"/><Relationship Id="rId4" Type="http://schemas.openxmlformats.org/officeDocument/2006/relationships/image" Target="../media/image52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90.png"/><Relationship Id="rId7" Type="http://schemas.openxmlformats.org/officeDocument/2006/relationships/image" Target="../media/image8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58.png"/><Relationship Id="rId10" Type="http://schemas.openxmlformats.org/officeDocument/2006/relationships/image" Target="../media/image21.png"/><Relationship Id="rId4" Type="http://schemas.openxmlformats.org/officeDocument/2006/relationships/image" Target="../media/image91.svg"/><Relationship Id="rId9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2.png"/><Relationship Id="rId7" Type="http://schemas.openxmlformats.org/officeDocument/2006/relationships/image" Target="../media/image70.sv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7.png"/><Relationship Id="rId7" Type="http://schemas.openxmlformats.org/officeDocument/2006/relationships/image" Target="../media/image70.sv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92.png"/><Relationship Id="rId4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34.svg"/><Relationship Id="rId7" Type="http://schemas.openxmlformats.org/officeDocument/2006/relationships/image" Target="../media/image7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98.png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5.jpe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58.pn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76.png"/><Relationship Id="rId18" Type="http://schemas.openxmlformats.org/officeDocument/2006/relationships/image" Target="../media/image2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09.png"/><Relationship Id="rId17" Type="http://schemas.openxmlformats.org/officeDocument/2006/relationships/image" Target="../media/image110.png"/><Relationship Id="rId2" Type="http://schemas.openxmlformats.org/officeDocument/2006/relationships/image" Target="../media/image100.png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58.png"/><Relationship Id="rId5" Type="http://schemas.openxmlformats.org/officeDocument/2006/relationships/image" Target="../media/image103.png"/><Relationship Id="rId15" Type="http://schemas.openxmlformats.org/officeDocument/2006/relationships/image" Target="../media/image11.sv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8.png"/><Relationship Id="rId7" Type="http://schemas.openxmlformats.org/officeDocument/2006/relationships/image" Target="../media/image4.png"/><Relationship Id="rId12" Type="http://schemas.openxmlformats.org/officeDocument/2006/relationships/image" Target="../media/image11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11" Type="http://schemas.openxmlformats.org/officeDocument/2006/relationships/image" Target="../media/image115.png"/><Relationship Id="rId5" Type="http://schemas.openxmlformats.org/officeDocument/2006/relationships/image" Target="../media/image76.png"/><Relationship Id="rId10" Type="http://schemas.openxmlformats.org/officeDocument/2006/relationships/image" Target="../media/image114.svg"/><Relationship Id="rId4" Type="http://schemas.openxmlformats.org/officeDocument/2006/relationships/image" Target="../media/image111.png"/><Relationship Id="rId9" Type="http://schemas.openxmlformats.org/officeDocument/2006/relationships/image" Target="../media/image1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16.svg"/><Relationship Id="rId3" Type="http://schemas.openxmlformats.org/officeDocument/2006/relationships/image" Target="../media/image34.svg"/><Relationship Id="rId7" Type="http://schemas.openxmlformats.org/officeDocument/2006/relationships/image" Target="../media/image117.png"/><Relationship Id="rId12" Type="http://schemas.openxmlformats.org/officeDocument/2006/relationships/image" Target="../media/image1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svg"/><Relationship Id="rId11" Type="http://schemas.openxmlformats.org/officeDocument/2006/relationships/image" Target="../media/image4.png"/><Relationship Id="rId5" Type="http://schemas.openxmlformats.org/officeDocument/2006/relationships/image" Target="../media/image76.png"/><Relationship Id="rId10" Type="http://schemas.openxmlformats.org/officeDocument/2006/relationships/image" Target="../media/image119.png"/><Relationship Id="rId4" Type="http://schemas.openxmlformats.org/officeDocument/2006/relationships/image" Target="../media/image72.png"/><Relationship Id="rId9" Type="http://schemas.openxmlformats.org/officeDocument/2006/relationships/image" Target="../media/image1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4.png"/><Relationship Id="rId3" Type="http://schemas.openxmlformats.org/officeDocument/2006/relationships/image" Target="../media/image120.png"/><Relationship Id="rId7" Type="http://schemas.openxmlformats.org/officeDocument/2006/relationships/image" Target="../media/image43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11" Type="http://schemas.openxmlformats.org/officeDocument/2006/relationships/image" Target="../media/image21.png"/><Relationship Id="rId5" Type="http://schemas.openxmlformats.org/officeDocument/2006/relationships/image" Target="../media/image58.png"/><Relationship Id="rId10" Type="http://schemas.openxmlformats.org/officeDocument/2006/relationships/image" Target="../media/image123.png"/><Relationship Id="rId4" Type="http://schemas.openxmlformats.org/officeDocument/2006/relationships/image" Target="../media/image121.png"/><Relationship Id="rId9" Type="http://schemas.openxmlformats.org/officeDocument/2006/relationships/image" Target="../media/image76.png"/><Relationship Id="rId14" Type="http://schemas.openxmlformats.org/officeDocument/2006/relationships/image" Target="../media/image12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58.png"/><Relationship Id="rId7" Type="http://schemas.openxmlformats.org/officeDocument/2006/relationships/image" Target="../media/image76.png"/><Relationship Id="rId12" Type="http://schemas.openxmlformats.org/officeDocument/2006/relationships/image" Target="../media/image1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24.png"/><Relationship Id="rId5" Type="http://schemas.openxmlformats.org/officeDocument/2006/relationships/image" Target="../media/image43.png"/><Relationship Id="rId10" Type="http://schemas.openxmlformats.org/officeDocument/2006/relationships/image" Target="../media/image120.png"/><Relationship Id="rId4" Type="http://schemas.openxmlformats.org/officeDocument/2006/relationships/image" Target="../media/image110.png"/><Relationship Id="rId9" Type="http://schemas.openxmlformats.org/officeDocument/2006/relationships/image" Target="../media/image1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0.png"/><Relationship Id="rId3" Type="http://schemas.openxmlformats.org/officeDocument/2006/relationships/image" Target="../media/image58.png"/><Relationship Id="rId7" Type="http://schemas.openxmlformats.org/officeDocument/2006/relationships/image" Target="../media/image123.png"/><Relationship Id="rId12" Type="http://schemas.openxmlformats.org/officeDocument/2006/relationships/image" Target="../media/image1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125.png"/><Relationship Id="rId5" Type="http://schemas.openxmlformats.org/officeDocument/2006/relationships/image" Target="../media/image43.png"/><Relationship Id="rId10" Type="http://schemas.openxmlformats.org/officeDocument/2006/relationships/image" Target="../media/image127.png"/><Relationship Id="rId4" Type="http://schemas.openxmlformats.org/officeDocument/2006/relationships/image" Target="../media/image110.png"/><Relationship Id="rId9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0.png"/><Relationship Id="rId7" Type="http://schemas.openxmlformats.org/officeDocument/2006/relationships/image" Target="../media/image7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3.png"/><Relationship Id="rId10" Type="http://schemas.openxmlformats.org/officeDocument/2006/relationships/image" Target="../media/image125.png"/><Relationship Id="rId4" Type="http://schemas.openxmlformats.org/officeDocument/2006/relationships/image" Target="../media/image58.png"/><Relationship Id="rId9" Type="http://schemas.openxmlformats.org/officeDocument/2006/relationships/image" Target="../media/image1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76.png"/><Relationship Id="rId7" Type="http://schemas.openxmlformats.org/officeDocument/2006/relationships/image" Target="../media/image11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11" Type="http://schemas.openxmlformats.org/officeDocument/2006/relationships/image" Target="../media/image131.png"/><Relationship Id="rId5" Type="http://schemas.openxmlformats.org/officeDocument/2006/relationships/image" Target="../media/image115.png"/><Relationship Id="rId10" Type="http://schemas.openxmlformats.org/officeDocument/2006/relationships/image" Target="../media/image130.png"/><Relationship Id="rId4" Type="http://schemas.openxmlformats.org/officeDocument/2006/relationships/image" Target="../media/image128.png"/><Relationship Id="rId9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134.png"/><Relationship Id="rId3" Type="http://schemas.openxmlformats.org/officeDocument/2006/relationships/image" Target="../media/image58.png"/><Relationship Id="rId7" Type="http://schemas.openxmlformats.org/officeDocument/2006/relationships/image" Target="../media/image12.png"/><Relationship Id="rId12" Type="http://schemas.openxmlformats.org/officeDocument/2006/relationships/image" Target="../media/image1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33.png"/><Relationship Id="rId5" Type="http://schemas.openxmlformats.org/officeDocument/2006/relationships/image" Target="../media/image76.png"/><Relationship Id="rId10" Type="http://schemas.openxmlformats.org/officeDocument/2006/relationships/image" Target="../media/image132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3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34.png"/><Relationship Id="rId3" Type="http://schemas.openxmlformats.org/officeDocument/2006/relationships/image" Target="../media/image58.png"/><Relationship Id="rId7" Type="http://schemas.openxmlformats.org/officeDocument/2006/relationships/image" Target="../media/image12.png"/><Relationship Id="rId12" Type="http://schemas.openxmlformats.org/officeDocument/2006/relationships/image" Target="../media/image1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11" Type="http://schemas.openxmlformats.org/officeDocument/2006/relationships/image" Target="../media/image132.png"/><Relationship Id="rId5" Type="http://schemas.openxmlformats.org/officeDocument/2006/relationships/image" Target="../media/image43.png"/><Relationship Id="rId10" Type="http://schemas.openxmlformats.org/officeDocument/2006/relationships/image" Target="../media/image136.png"/><Relationship Id="rId4" Type="http://schemas.openxmlformats.org/officeDocument/2006/relationships/image" Target="../media/image110.png"/><Relationship Id="rId9" Type="http://schemas.openxmlformats.org/officeDocument/2006/relationships/image" Target="../media/image76.png"/><Relationship Id="rId14" Type="http://schemas.openxmlformats.org/officeDocument/2006/relationships/image" Target="../media/image1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2.png"/><Relationship Id="rId5" Type="http://schemas.openxmlformats.org/officeDocument/2006/relationships/image" Target="../media/image37.png"/><Relationship Id="rId10" Type="http://schemas.openxmlformats.org/officeDocument/2006/relationships/image" Target="../media/image23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.png"/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12" Type="http://schemas.openxmlformats.org/officeDocument/2006/relationships/image" Target="../media/image1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43.png"/><Relationship Id="rId10" Type="http://schemas.openxmlformats.org/officeDocument/2006/relationships/image" Target="../media/image40.pn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svg"/><Relationship Id="rId7" Type="http://schemas.openxmlformats.org/officeDocument/2006/relationships/image" Target="../media/image49.png"/><Relationship Id="rId12" Type="http://schemas.openxmlformats.org/officeDocument/2006/relationships/image" Target="../media/image2.png"/><Relationship Id="rId2" Type="http://schemas.openxmlformats.org/officeDocument/2006/relationships/image" Target="../media/image4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10.png"/><Relationship Id="rId5" Type="http://schemas.openxmlformats.org/officeDocument/2006/relationships/image" Target="../media/image47.sv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2.png"/><Relationship Id="rId5" Type="http://schemas.openxmlformats.org/officeDocument/2006/relationships/image" Target="../media/image56.jpeg"/><Relationship Id="rId10" Type="http://schemas.openxmlformats.org/officeDocument/2006/relationships/image" Target="../media/image29.png"/><Relationship Id="rId4" Type="http://schemas.openxmlformats.org/officeDocument/2006/relationships/image" Target="../media/image5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3.svg"/><Relationship Id="rId7" Type="http://schemas.openxmlformats.org/officeDocument/2006/relationships/image" Target="../media/image4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.png"/><Relationship Id="rId5" Type="http://schemas.openxmlformats.org/officeDocument/2006/relationships/image" Target="../media/image58.png"/><Relationship Id="rId10" Type="http://schemas.openxmlformats.org/officeDocument/2006/relationships/image" Target="../media/image67.jpeg"/><Relationship Id="rId4" Type="http://schemas.openxmlformats.org/officeDocument/2006/relationships/image" Target="../media/image64.png"/><Relationship Id="rId9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8063" y="252005"/>
            <a:ext cx="6812592" cy="10632710"/>
            <a:chOff x="0" y="0"/>
            <a:chExt cx="9083456" cy="1417694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6891303"/>
              <a:ext cx="9083456" cy="6511672"/>
              <a:chOff x="0" y="0"/>
              <a:chExt cx="2441479" cy="17502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561611" y="10688283"/>
              <a:ext cx="7960233" cy="3488664"/>
              <a:chOff x="0" y="0"/>
              <a:chExt cx="17260379" cy="756456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995454" y="601875"/>
                <a:ext cx="15269471" cy="4476852"/>
              </a:xfrm>
              <a:custGeom>
                <a:avLst/>
                <a:gdLst/>
                <a:ahLst/>
                <a:cxnLst/>
                <a:rect l="l" t="t" r="r" b="b"/>
                <a:pathLst>
                  <a:path w="15269471" h="4476852">
                    <a:moveTo>
                      <a:pt x="237708" y="0"/>
                    </a:moveTo>
                    <a:lnTo>
                      <a:pt x="15031763" y="0"/>
                    </a:lnTo>
                    <a:cubicBezTo>
                      <a:pt x="15163047" y="0"/>
                      <a:pt x="15269471" y="106425"/>
                      <a:pt x="15269471" y="237707"/>
                    </a:cubicBezTo>
                    <a:lnTo>
                      <a:pt x="15269471" y="4239144"/>
                    </a:lnTo>
                    <a:cubicBezTo>
                      <a:pt x="15269471" y="4370426"/>
                      <a:pt x="15163047" y="4476851"/>
                      <a:pt x="15031763" y="4476851"/>
                    </a:cubicBezTo>
                    <a:lnTo>
                      <a:pt x="237708" y="4476851"/>
                    </a:lnTo>
                    <a:cubicBezTo>
                      <a:pt x="106426" y="4476851"/>
                      <a:pt x="0" y="4370426"/>
                      <a:pt x="0" y="4239144"/>
                    </a:cubicBezTo>
                    <a:lnTo>
                      <a:pt x="0" y="237707"/>
                    </a:lnTo>
                    <a:cubicBezTo>
                      <a:pt x="0" y="106425"/>
                      <a:pt x="106426" y="0"/>
                      <a:pt x="23770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1272640" y="11426941"/>
              <a:ext cx="5148337" cy="319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03"/>
                </a:lnSpc>
              </a:pPr>
              <a:r>
                <a:rPr lang="en-US" sz="143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Dieses Heft gehört: 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3914247" y="11691112"/>
              <a:ext cx="3523933" cy="1136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340078" y="12254024"/>
              <a:ext cx="5148337" cy="319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03"/>
                </a:lnSpc>
              </a:pPr>
              <a:r>
                <a:rPr lang="en-US" sz="143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Klasse: 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3914178" y="12499585"/>
              <a:ext cx="3523961" cy="11361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972013" y="7157807"/>
              <a:ext cx="3516403" cy="3516403"/>
            </a:xfrm>
            <a:custGeom>
              <a:avLst/>
              <a:gdLst/>
              <a:ahLst/>
              <a:cxnLst/>
              <a:rect l="l" t="t" r="r" b="b"/>
              <a:pathLst>
                <a:path w="3516403" h="3516403">
                  <a:moveTo>
                    <a:pt x="0" y="0"/>
                  </a:moveTo>
                  <a:lnTo>
                    <a:pt x="3516403" y="0"/>
                  </a:lnTo>
                  <a:lnTo>
                    <a:pt x="3516403" y="3516403"/>
                  </a:lnTo>
                  <a:lnTo>
                    <a:pt x="0" y="35164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96621" y="7148282"/>
              <a:ext cx="513730" cy="4456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14"/>
                </a:lnSpc>
              </a:pPr>
              <a:r>
                <a:rPr lang="en-US" sz="1077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Titelseite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561611" y="3796980"/>
              <a:ext cx="7960233" cy="3488664"/>
              <a:chOff x="0" y="0"/>
              <a:chExt cx="17260379" cy="7564561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995454" y="601875"/>
                <a:ext cx="15269471" cy="4476852"/>
              </a:xfrm>
              <a:custGeom>
                <a:avLst/>
                <a:gdLst/>
                <a:ahLst/>
                <a:cxnLst/>
                <a:rect l="l" t="t" r="r" b="b"/>
                <a:pathLst>
                  <a:path w="15269471" h="4476852">
                    <a:moveTo>
                      <a:pt x="237708" y="0"/>
                    </a:moveTo>
                    <a:lnTo>
                      <a:pt x="15031763" y="0"/>
                    </a:lnTo>
                    <a:cubicBezTo>
                      <a:pt x="15163047" y="0"/>
                      <a:pt x="15269471" y="106425"/>
                      <a:pt x="15269471" y="237707"/>
                    </a:cubicBezTo>
                    <a:lnTo>
                      <a:pt x="15269471" y="4239144"/>
                    </a:lnTo>
                    <a:cubicBezTo>
                      <a:pt x="15269471" y="4370426"/>
                      <a:pt x="15163047" y="4476851"/>
                      <a:pt x="15031763" y="4476851"/>
                    </a:cubicBezTo>
                    <a:lnTo>
                      <a:pt x="237708" y="4476851"/>
                    </a:lnTo>
                    <a:cubicBezTo>
                      <a:pt x="106426" y="4476851"/>
                      <a:pt x="0" y="4370426"/>
                      <a:pt x="0" y="4239144"/>
                    </a:cubicBezTo>
                    <a:lnTo>
                      <a:pt x="0" y="237707"/>
                    </a:lnTo>
                    <a:cubicBezTo>
                      <a:pt x="0" y="106425"/>
                      <a:pt x="106426" y="0"/>
                      <a:pt x="23770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272640" y="4535638"/>
              <a:ext cx="5148337" cy="319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03"/>
                </a:lnSpc>
              </a:pPr>
              <a:r>
                <a:rPr lang="en-US" sz="143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Dieses Heft gehört: </a:t>
              </a:r>
            </a:p>
          </p:txBody>
        </p:sp>
        <p:sp>
          <p:nvSpPr>
            <p:cNvPr id="20" name="AutoShape 20"/>
            <p:cNvSpPr/>
            <p:nvPr/>
          </p:nvSpPr>
          <p:spPr>
            <a:xfrm>
              <a:off x="3914247" y="4799809"/>
              <a:ext cx="3523933" cy="1136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340078" y="5362721"/>
              <a:ext cx="5148337" cy="319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03"/>
                </a:lnSpc>
              </a:pPr>
              <a:r>
                <a:rPr lang="en-US" sz="143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Klasse: </a:t>
              </a:r>
            </a:p>
          </p:txBody>
        </p:sp>
        <p:sp>
          <p:nvSpPr>
            <p:cNvPr id="22" name="AutoShape 22"/>
            <p:cNvSpPr/>
            <p:nvPr/>
          </p:nvSpPr>
          <p:spPr>
            <a:xfrm>
              <a:off x="3914178" y="5608282"/>
              <a:ext cx="3523961" cy="11361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972013" y="266505"/>
              <a:ext cx="3516403" cy="3516403"/>
            </a:xfrm>
            <a:custGeom>
              <a:avLst/>
              <a:gdLst/>
              <a:ahLst/>
              <a:cxnLst/>
              <a:rect l="l" t="t" r="r" b="b"/>
              <a:pathLst>
                <a:path w="3516403" h="3516403">
                  <a:moveTo>
                    <a:pt x="0" y="0"/>
                  </a:moveTo>
                  <a:lnTo>
                    <a:pt x="3516403" y="0"/>
                  </a:lnTo>
                  <a:lnTo>
                    <a:pt x="3516403" y="3516402"/>
                  </a:lnTo>
                  <a:lnTo>
                    <a:pt x="0" y="35164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96621" y="256980"/>
              <a:ext cx="513730" cy="4456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14"/>
                </a:lnSpc>
              </a:pPr>
              <a:r>
                <a:rPr lang="en-US" sz="1077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Titelseite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85789" y="13548977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  <p:sp>
          <p:nvSpPr>
            <p:cNvPr id="26" name="Freeform 26"/>
            <p:cNvSpPr/>
            <p:nvPr/>
          </p:nvSpPr>
          <p:spPr>
            <a:xfrm>
              <a:off x="57086" y="13483481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8" y="0"/>
                  </a:lnTo>
                  <a:lnTo>
                    <a:pt x="328888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4352" y="294863"/>
            <a:ext cx="6956827" cy="4883754"/>
            <a:chOff x="0" y="0"/>
            <a:chExt cx="9275769" cy="651167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1140" y="0"/>
              <a:ext cx="9037509" cy="1914502"/>
              <a:chOff x="0" y="0"/>
              <a:chExt cx="2437972" cy="51645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7972" cy="5164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164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93615"/>
                    </a:lnTo>
                    <a:cubicBezTo>
                      <a:pt x="2437972" y="499674"/>
                      <a:pt x="2435565" y="505484"/>
                      <a:pt x="2431281" y="509768"/>
                    </a:cubicBezTo>
                    <a:cubicBezTo>
                      <a:pt x="2426997" y="514052"/>
                      <a:pt x="2421186" y="516459"/>
                      <a:pt x="2415128" y="516459"/>
                    </a:cubicBezTo>
                    <a:lnTo>
                      <a:pt x="22844" y="516459"/>
                    </a:lnTo>
                    <a:cubicBezTo>
                      <a:pt x="16785" y="516459"/>
                      <a:pt x="10975" y="514052"/>
                      <a:pt x="6691" y="509768"/>
                    </a:cubicBezTo>
                    <a:cubicBezTo>
                      <a:pt x="2407" y="505484"/>
                      <a:pt x="0" y="499674"/>
                      <a:pt x="0" y="4936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7972" cy="5450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3797" y="1330704"/>
              <a:ext cx="9034852" cy="862148"/>
              <a:chOff x="0" y="0"/>
              <a:chExt cx="2437255" cy="23257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255" cy="232574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32574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32574"/>
                    </a:lnTo>
                    <a:lnTo>
                      <a:pt x="0" y="23257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255" cy="261149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284532" y="1447090"/>
              <a:ext cx="6303874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1" lvl="1" indent="-151130" algn="l">
                <a:lnSpc>
                  <a:spcPts val="1960"/>
                </a:lnSpc>
                <a:spcBef>
                  <a:spcPct val="0"/>
                </a:spcBef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Schreibe deinen Namen hier auf.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4361668" y="4224892"/>
              <a:ext cx="178227" cy="134875"/>
            </a:xfrm>
            <a:custGeom>
              <a:avLst/>
              <a:gdLst/>
              <a:ahLst/>
              <a:cxnLst/>
              <a:rect l="l" t="t" r="r" b="b"/>
              <a:pathLst>
                <a:path w="178227" h="134875">
                  <a:moveTo>
                    <a:pt x="0" y="0"/>
                  </a:moveTo>
                  <a:lnTo>
                    <a:pt x="178227" y="0"/>
                  </a:lnTo>
                  <a:lnTo>
                    <a:pt x="178227" y="134874"/>
                  </a:lnTo>
                  <a:lnTo>
                    <a:pt x="0" y="1348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614330" y="5090178"/>
              <a:ext cx="228549" cy="228549"/>
            </a:xfrm>
            <a:custGeom>
              <a:avLst/>
              <a:gdLst/>
              <a:ahLst/>
              <a:cxnLst/>
              <a:rect l="l" t="t" r="r" b="b"/>
              <a:pathLst>
                <a:path w="228549" h="228549">
                  <a:moveTo>
                    <a:pt x="0" y="0"/>
                  </a:moveTo>
                  <a:lnTo>
                    <a:pt x="228549" y="0"/>
                  </a:lnTo>
                  <a:lnTo>
                    <a:pt x="228549" y="228549"/>
                  </a:lnTo>
                  <a:lnTo>
                    <a:pt x="0" y="228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3652272" y="6110440"/>
              <a:ext cx="1121426" cy="307664"/>
            </a:xfrm>
            <a:custGeom>
              <a:avLst/>
              <a:gdLst/>
              <a:ahLst/>
              <a:cxnLst/>
              <a:rect l="l" t="t" r="r" b="b"/>
              <a:pathLst>
                <a:path w="1121426" h="307664">
                  <a:moveTo>
                    <a:pt x="0" y="0"/>
                  </a:moveTo>
                  <a:lnTo>
                    <a:pt x="1121426" y="0"/>
                  </a:lnTo>
                  <a:lnTo>
                    <a:pt x="1121426" y="307664"/>
                  </a:lnTo>
                  <a:lnTo>
                    <a:pt x="0" y="307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3170" b="-6907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436469" y="4977819"/>
              <a:ext cx="1588149" cy="1004203"/>
            </a:xfrm>
            <a:custGeom>
              <a:avLst/>
              <a:gdLst/>
              <a:ahLst/>
              <a:cxnLst/>
              <a:rect l="l" t="t" r="r" b="b"/>
              <a:pathLst>
                <a:path w="1588149" h="1004203">
                  <a:moveTo>
                    <a:pt x="0" y="0"/>
                  </a:moveTo>
                  <a:lnTo>
                    <a:pt x="1588149" y="0"/>
                  </a:lnTo>
                  <a:lnTo>
                    <a:pt x="1588149" y="1004203"/>
                  </a:lnTo>
                  <a:lnTo>
                    <a:pt x="0" y="1004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0703" t="-7789" r="-560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4269808" y="4224892"/>
              <a:ext cx="270086" cy="221269"/>
            </a:xfrm>
            <a:custGeom>
              <a:avLst/>
              <a:gdLst/>
              <a:ahLst/>
              <a:cxnLst/>
              <a:rect l="l" t="t" r="r" b="b"/>
              <a:pathLst>
                <a:path w="270086" h="221269">
                  <a:moveTo>
                    <a:pt x="0" y="0"/>
                  </a:moveTo>
                  <a:lnTo>
                    <a:pt x="270087" y="0"/>
                  </a:lnTo>
                  <a:lnTo>
                    <a:pt x="270087" y="221269"/>
                  </a:lnTo>
                  <a:lnTo>
                    <a:pt x="0" y="221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3170" r="-198615" b="-6907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899245" y="5111153"/>
              <a:ext cx="139679" cy="115803"/>
            </a:xfrm>
            <a:custGeom>
              <a:avLst/>
              <a:gdLst/>
              <a:ahLst/>
              <a:cxnLst/>
              <a:rect l="l" t="t" r="r" b="b"/>
              <a:pathLst>
                <a:path w="139679" h="115803">
                  <a:moveTo>
                    <a:pt x="0" y="0"/>
                  </a:moveTo>
                  <a:lnTo>
                    <a:pt x="139679" y="0"/>
                  </a:lnTo>
                  <a:lnTo>
                    <a:pt x="139679" y="115804"/>
                  </a:lnTo>
                  <a:lnTo>
                    <a:pt x="0" y="115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4400216" y="5111153"/>
              <a:ext cx="139679" cy="115803"/>
            </a:xfrm>
            <a:custGeom>
              <a:avLst/>
              <a:gdLst/>
              <a:ahLst/>
              <a:cxnLst/>
              <a:rect l="l" t="t" r="r" b="b"/>
              <a:pathLst>
                <a:path w="139679" h="115803">
                  <a:moveTo>
                    <a:pt x="0" y="0"/>
                  </a:moveTo>
                  <a:lnTo>
                    <a:pt x="139679" y="0"/>
                  </a:lnTo>
                  <a:lnTo>
                    <a:pt x="139679" y="115804"/>
                  </a:lnTo>
                  <a:lnTo>
                    <a:pt x="0" y="115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3232833" y="5405740"/>
              <a:ext cx="139679" cy="115803"/>
            </a:xfrm>
            <a:custGeom>
              <a:avLst/>
              <a:gdLst/>
              <a:ahLst/>
              <a:cxnLst/>
              <a:rect l="l" t="t" r="r" b="b"/>
              <a:pathLst>
                <a:path w="139679" h="115803">
                  <a:moveTo>
                    <a:pt x="0" y="0"/>
                  </a:moveTo>
                  <a:lnTo>
                    <a:pt x="139679" y="0"/>
                  </a:lnTo>
                  <a:lnTo>
                    <a:pt x="139679" y="115804"/>
                  </a:lnTo>
                  <a:lnTo>
                    <a:pt x="0" y="115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2606816" y="5405740"/>
              <a:ext cx="139679" cy="115803"/>
            </a:xfrm>
            <a:custGeom>
              <a:avLst/>
              <a:gdLst/>
              <a:ahLst/>
              <a:cxnLst/>
              <a:rect l="l" t="t" r="r" b="b"/>
              <a:pathLst>
                <a:path w="139679" h="115803">
                  <a:moveTo>
                    <a:pt x="0" y="0"/>
                  </a:moveTo>
                  <a:lnTo>
                    <a:pt x="139679" y="0"/>
                  </a:lnTo>
                  <a:lnTo>
                    <a:pt x="139679" y="115804"/>
                  </a:lnTo>
                  <a:lnTo>
                    <a:pt x="0" y="115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3991960" y="5697176"/>
              <a:ext cx="139679" cy="115803"/>
            </a:xfrm>
            <a:custGeom>
              <a:avLst/>
              <a:gdLst/>
              <a:ahLst/>
              <a:cxnLst/>
              <a:rect l="l" t="t" r="r" b="b"/>
              <a:pathLst>
                <a:path w="139679" h="115803">
                  <a:moveTo>
                    <a:pt x="0" y="0"/>
                  </a:moveTo>
                  <a:lnTo>
                    <a:pt x="139679" y="0"/>
                  </a:lnTo>
                  <a:lnTo>
                    <a:pt x="139679" y="115803"/>
                  </a:lnTo>
                  <a:lnTo>
                    <a:pt x="0" y="115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00885" y="1402774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284532" y="2782614"/>
              <a:ext cx="8991238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1" lvl="1" indent="-151130" algn="l">
                <a:lnSpc>
                  <a:spcPts val="1960"/>
                </a:lnSpc>
                <a:spcBef>
                  <a:spcPct val="0"/>
                </a:spcBef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Markiere die Buchstaben für deinen Namen.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3797" y="325120"/>
              <a:ext cx="6718715" cy="61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Die Bildschirmtastatur (3)</a:t>
              </a:r>
            </a:p>
          </p:txBody>
        </p:sp>
        <p:sp>
          <p:nvSpPr>
            <p:cNvPr id="26" name="Freeform 26"/>
            <p:cNvSpPr/>
            <p:nvPr/>
          </p:nvSpPr>
          <p:spPr>
            <a:xfrm>
              <a:off x="4603832" y="1074928"/>
              <a:ext cx="839574" cy="839574"/>
            </a:xfrm>
            <a:custGeom>
              <a:avLst/>
              <a:gdLst/>
              <a:ahLst/>
              <a:cxnLst/>
              <a:rect l="l" t="t" r="r" b="b"/>
              <a:pathLst>
                <a:path w="839574" h="839574">
                  <a:moveTo>
                    <a:pt x="0" y="0"/>
                  </a:moveTo>
                  <a:lnTo>
                    <a:pt x="839574" y="0"/>
                  </a:lnTo>
                  <a:lnTo>
                    <a:pt x="839574" y="839574"/>
                  </a:lnTo>
                  <a:lnTo>
                    <a:pt x="0" y="8395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 rot="-76621">
              <a:off x="4924344" y="1102883"/>
              <a:ext cx="515381" cy="515381"/>
            </a:xfrm>
            <a:custGeom>
              <a:avLst/>
              <a:gdLst/>
              <a:ahLst/>
              <a:cxnLst/>
              <a:rect l="l" t="t" r="r" b="b"/>
              <a:pathLst>
                <a:path w="515381" h="515381">
                  <a:moveTo>
                    <a:pt x="0" y="0"/>
                  </a:moveTo>
                  <a:lnTo>
                    <a:pt x="515381" y="0"/>
                  </a:lnTo>
                  <a:lnTo>
                    <a:pt x="515381" y="515381"/>
                  </a:lnTo>
                  <a:lnTo>
                    <a:pt x="0" y="515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6008935" y="2603285"/>
              <a:ext cx="509741" cy="509741"/>
            </a:xfrm>
            <a:custGeom>
              <a:avLst/>
              <a:gdLst/>
              <a:ahLst/>
              <a:cxnLst/>
              <a:rect l="l" t="t" r="r" b="b"/>
              <a:pathLst>
                <a:path w="509741" h="509741">
                  <a:moveTo>
                    <a:pt x="0" y="0"/>
                  </a:moveTo>
                  <a:lnTo>
                    <a:pt x="509741" y="0"/>
                  </a:lnTo>
                  <a:lnTo>
                    <a:pt x="509741" y="509740"/>
                  </a:lnTo>
                  <a:lnTo>
                    <a:pt x="0" y="509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 rot="-5400000">
              <a:off x="2892694" y="2722393"/>
              <a:ext cx="3253468" cy="4137956"/>
            </a:xfrm>
            <a:custGeom>
              <a:avLst/>
              <a:gdLst/>
              <a:ahLst/>
              <a:cxnLst/>
              <a:rect l="l" t="t" r="r" b="b"/>
              <a:pathLst>
                <a:path w="3253468" h="4137956">
                  <a:moveTo>
                    <a:pt x="0" y="0"/>
                  </a:moveTo>
                  <a:lnTo>
                    <a:pt x="3253468" y="0"/>
                  </a:lnTo>
                  <a:lnTo>
                    <a:pt x="3253468" y="4137955"/>
                  </a:lnTo>
                  <a:lnTo>
                    <a:pt x="0" y="4137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30474" y="4927551"/>
              <a:ext cx="3533332" cy="1187985"/>
            </a:xfrm>
            <a:custGeom>
              <a:avLst/>
              <a:gdLst/>
              <a:ahLst/>
              <a:cxnLst/>
              <a:rect l="l" t="t" r="r" b="b"/>
              <a:pathLst>
                <a:path w="3533332" h="1187985">
                  <a:moveTo>
                    <a:pt x="0" y="0"/>
                  </a:moveTo>
                  <a:lnTo>
                    <a:pt x="3533331" y="0"/>
                  </a:lnTo>
                  <a:lnTo>
                    <a:pt x="3533331" y="1187985"/>
                  </a:lnTo>
                  <a:lnTo>
                    <a:pt x="0" y="1187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r="-111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267200" y="1637256"/>
              <a:ext cx="6459879" cy="966028"/>
            </a:xfrm>
            <a:custGeom>
              <a:avLst/>
              <a:gdLst/>
              <a:ahLst/>
              <a:cxnLst/>
              <a:rect l="l" t="t" r="r" b="b"/>
              <a:pathLst>
                <a:path w="6459879" h="966028">
                  <a:moveTo>
                    <a:pt x="0" y="0"/>
                  </a:moveTo>
                  <a:lnTo>
                    <a:pt x="6459879" y="0"/>
                  </a:lnTo>
                  <a:lnTo>
                    <a:pt x="6459879" y="966029"/>
                  </a:lnTo>
                  <a:lnTo>
                    <a:pt x="0" y="966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r="-295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64352" y="5412043"/>
            <a:ext cx="6956827" cy="4883754"/>
            <a:chOff x="0" y="0"/>
            <a:chExt cx="9275769" cy="6511672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21140" y="0"/>
              <a:ext cx="9037509" cy="1914502"/>
              <a:chOff x="0" y="0"/>
              <a:chExt cx="2437972" cy="516459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2437972" cy="5164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164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93615"/>
                    </a:lnTo>
                    <a:cubicBezTo>
                      <a:pt x="2437972" y="499674"/>
                      <a:pt x="2435565" y="505484"/>
                      <a:pt x="2431281" y="509768"/>
                    </a:cubicBezTo>
                    <a:cubicBezTo>
                      <a:pt x="2426997" y="514052"/>
                      <a:pt x="2421186" y="516459"/>
                      <a:pt x="2415128" y="516459"/>
                    </a:cubicBezTo>
                    <a:lnTo>
                      <a:pt x="22844" y="516459"/>
                    </a:lnTo>
                    <a:cubicBezTo>
                      <a:pt x="16785" y="516459"/>
                      <a:pt x="10975" y="514052"/>
                      <a:pt x="6691" y="509768"/>
                    </a:cubicBezTo>
                    <a:cubicBezTo>
                      <a:pt x="2407" y="505484"/>
                      <a:pt x="0" y="499674"/>
                      <a:pt x="0" y="4936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28575"/>
                <a:ext cx="2437972" cy="5450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23797" y="1330704"/>
              <a:ext cx="9034852" cy="862148"/>
              <a:chOff x="0" y="0"/>
              <a:chExt cx="2437255" cy="232574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2437255" cy="232574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32574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32574"/>
                    </a:lnTo>
                    <a:lnTo>
                      <a:pt x="0" y="23257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28575"/>
                <a:ext cx="2437255" cy="261149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5" name="TextBox 45"/>
            <p:cNvSpPr txBox="1"/>
            <p:nvPr/>
          </p:nvSpPr>
          <p:spPr>
            <a:xfrm>
              <a:off x="284532" y="1447090"/>
              <a:ext cx="6303874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1" lvl="1" indent="-151130" algn="l">
                <a:lnSpc>
                  <a:spcPts val="1960"/>
                </a:lnSpc>
                <a:spcBef>
                  <a:spcPct val="0"/>
                </a:spcBef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Schreibe deinen Namen hier auf.</a:t>
              </a:r>
            </a:p>
          </p:txBody>
        </p:sp>
        <p:sp>
          <p:nvSpPr>
            <p:cNvPr id="46" name="Freeform 46"/>
            <p:cNvSpPr/>
            <p:nvPr/>
          </p:nvSpPr>
          <p:spPr>
            <a:xfrm>
              <a:off x="4361668" y="4224892"/>
              <a:ext cx="178227" cy="134875"/>
            </a:xfrm>
            <a:custGeom>
              <a:avLst/>
              <a:gdLst/>
              <a:ahLst/>
              <a:cxnLst/>
              <a:rect l="l" t="t" r="r" b="b"/>
              <a:pathLst>
                <a:path w="178227" h="134875">
                  <a:moveTo>
                    <a:pt x="0" y="0"/>
                  </a:moveTo>
                  <a:lnTo>
                    <a:pt x="178227" y="0"/>
                  </a:lnTo>
                  <a:lnTo>
                    <a:pt x="178227" y="134874"/>
                  </a:lnTo>
                  <a:lnTo>
                    <a:pt x="0" y="1348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3614330" y="5090178"/>
              <a:ext cx="228549" cy="228549"/>
            </a:xfrm>
            <a:custGeom>
              <a:avLst/>
              <a:gdLst/>
              <a:ahLst/>
              <a:cxnLst/>
              <a:rect l="l" t="t" r="r" b="b"/>
              <a:pathLst>
                <a:path w="228549" h="228549">
                  <a:moveTo>
                    <a:pt x="0" y="0"/>
                  </a:moveTo>
                  <a:lnTo>
                    <a:pt x="228549" y="0"/>
                  </a:lnTo>
                  <a:lnTo>
                    <a:pt x="228549" y="228549"/>
                  </a:lnTo>
                  <a:lnTo>
                    <a:pt x="0" y="228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3652272" y="6110440"/>
              <a:ext cx="1121426" cy="307664"/>
            </a:xfrm>
            <a:custGeom>
              <a:avLst/>
              <a:gdLst/>
              <a:ahLst/>
              <a:cxnLst/>
              <a:rect l="l" t="t" r="r" b="b"/>
              <a:pathLst>
                <a:path w="1121426" h="307664">
                  <a:moveTo>
                    <a:pt x="0" y="0"/>
                  </a:moveTo>
                  <a:lnTo>
                    <a:pt x="1121426" y="0"/>
                  </a:lnTo>
                  <a:lnTo>
                    <a:pt x="1121426" y="307664"/>
                  </a:lnTo>
                  <a:lnTo>
                    <a:pt x="0" y="307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3170" b="-6907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3436469" y="4977819"/>
              <a:ext cx="1588149" cy="1004203"/>
            </a:xfrm>
            <a:custGeom>
              <a:avLst/>
              <a:gdLst/>
              <a:ahLst/>
              <a:cxnLst/>
              <a:rect l="l" t="t" r="r" b="b"/>
              <a:pathLst>
                <a:path w="1588149" h="1004203">
                  <a:moveTo>
                    <a:pt x="0" y="0"/>
                  </a:moveTo>
                  <a:lnTo>
                    <a:pt x="1588149" y="0"/>
                  </a:lnTo>
                  <a:lnTo>
                    <a:pt x="1588149" y="1004203"/>
                  </a:lnTo>
                  <a:lnTo>
                    <a:pt x="0" y="1004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0703" t="-7789" r="-560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4269808" y="4224892"/>
              <a:ext cx="270086" cy="221269"/>
            </a:xfrm>
            <a:custGeom>
              <a:avLst/>
              <a:gdLst/>
              <a:ahLst/>
              <a:cxnLst/>
              <a:rect l="l" t="t" r="r" b="b"/>
              <a:pathLst>
                <a:path w="270086" h="221269">
                  <a:moveTo>
                    <a:pt x="0" y="0"/>
                  </a:moveTo>
                  <a:lnTo>
                    <a:pt x="270087" y="0"/>
                  </a:lnTo>
                  <a:lnTo>
                    <a:pt x="270087" y="221269"/>
                  </a:lnTo>
                  <a:lnTo>
                    <a:pt x="0" y="221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3170" r="-198615" b="-6907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2899245" y="5111153"/>
              <a:ext cx="139679" cy="115803"/>
            </a:xfrm>
            <a:custGeom>
              <a:avLst/>
              <a:gdLst/>
              <a:ahLst/>
              <a:cxnLst/>
              <a:rect l="l" t="t" r="r" b="b"/>
              <a:pathLst>
                <a:path w="139679" h="115803">
                  <a:moveTo>
                    <a:pt x="0" y="0"/>
                  </a:moveTo>
                  <a:lnTo>
                    <a:pt x="139679" y="0"/>
                  </a:lnTo>
                  <a:lnTo>
                    <a:pt x="139679" y="115804"/>
                  </a:lnTo>
                  <a:lnTo>
                    <a:pt x="0" y="115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4400216" y="5111153"/>
              <a:ext cx="139679" cy="115803"/>
            </a:xfrm>
            <a:custGeom>
              <a:avLst/>
              <a:gdLst/>
              <a:ahLst/>
              <a:cxnLst/>
              <a:rect l="l" t="t" r="r" b="b"/>
              <a:pathLst>
                <a:path w="139679" h="115803">
                  <a:moveTo>
                    <a:pt x="0" y="0"/>
                  </a:moveTo>
                  <a:lnTo>
                    <a:pt x="139679" y="0"/>
                  </a:lnTo>
                  <a:lnTo>
                    <a:pt x="139679" y="115804"/>
                  </a:lnTo>
                  <a:lnTo>
                    <a:pt x="0" y="115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3232833" y="5405740"/>
              <a:ext cx="139679" cy="115803"/>
            </a:xfrm>
            <a:custGeom>
              <a:avLst/>
              <a:gdLst/>
              <a:ahLst/>
              <a:cxnLst/>
              <a:rect l="l" t="t" r="r" b="b"/>
              <a:pathLst>
                <a:path w="139679" h="115803">
                  <a:moveTo>
                    <a:pt x="0" y="0"/>
                  </a:moveTo>
                  <a:lnTo>
                    <a:pt x="139679" y="0"/>
                  </a:lnTo>
                  <a:lnTo>
                    <a:pt x="139679" y="115804"/>
                  </a:lnTo>
                  <a:lnTo>
                    <a:pt x="0" y="115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2606816" y="5405740"/>
              <a:ext cx="139679" cy="115803"/>
            </a:xfrm>
            <a:custGeom>
              <a:avLst/>
              <a:gdLst/>
              <a:ahLst/>
              <a:cxnLst/>
              <a:rect l="l" t="t" r="r" b="b"/>
              <a:pathLst>
                <a:path w="139679" h="115803">
                  <a:moveTo>
                    <a:pt x="0" y="0"/>
                  </a:moveTo>
                  <a:lnTo>
                    <a:pt x="139679" y="0"/>
                  </a:lnTo>
                  <a:lnTo>
                    <a:pt x="139679" y="115804"/>
                  </a:lnTo>
                  <a:lnTo>
                    <a:pt x="0" y="115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3991960" y="5697176"/>
              <a:ext cx="139679" cy="115803"/>
            </a:xfrm>
            <a:custGeom>
              <a:avLst/>
              <a:gdLst/>
              <a:ahLst/>
              <a:cxnLst/>
              <a:rect l="l" t="t" r="r" b="b"/>
              <a:pathLst>
                <a:path w="139679" h="115803">
                  <a:moveTo>
                    <a:pt x="0" y="0"/>
                  </a:moveTo>
                  <a:lnTo>
                    <a:pt x="139679" y="0"/>
                  </a:lnTo>
                  <a:lnTo>
                    <a:pt x="139679" y="115803"/>
                  </a:lnTo>
                  <a:lnTo>
                    <a:pt x="0" y="115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100885" y="1402774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284532" y="2782614"/>
              <a:ext cx="8991238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1" lvl="1" indent="-151130" algn="l">
                <a:lnSpc>
                  <a:spcPts val="1960"/>
                </a:lnSpc>
                <a:spcBef>
                  <a:spcPct val="0"/>
                </a:spcBef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Markiere die Buchstaben für deinen Namen.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23797" y="325120"/>
              <a:ext cx="6718715" cy="61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Die Bildschirmtastatur (3)</a:t>
              </a:r>
            </a:p>
          </p:txBody>
        </p:sp>
        <p:sp>
          <p:nvSpPr>
            <p:cNvPr id="59" name="Freeform 59"/>
            <p:cNvSpPr/>
            <p:nvPr/>
          </p:nvSpPr>
          <p:spPr>
            <a:xfrm>
              <a:off x="4603832" y="1074928"/>
              <a:ext cx="839574" cy="839574"/>
            </a:xfrm>
            <a:custGeom>
              <a:avLst/>
              <a:gdLst/>
              <a:ahLst/>
              <a:cxnLst/>
              <a:rect l="l" t="t" r="r" b="b"/>
              <a:pathLst>
                <a:path w="839574" h="839574">
                  <a:moveTo>
                    <a:pt x="0" y="0"/>
                  </a:moveTo>
                  <a:lnTo>
                    <a:pt x="839574" y="0"/>
                  </a:lnTo>
                  <a:lnTo>
                    <a:pt x="839574" y="839574"/>
                  </a:lnTo>
                  <a:lnTo>
                    <a:pt x="0" y="8395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0"/>
            <p:cNvSpPr/>
            <p:nvPr/>
          </p:nvSpPr>
          <p:spPr>
            <a:xfrm rot="-76621">
              <a:off x="4924344" y="1102883"/>
              <a:ext cx="515381" cy="515381"/>
            </a:xfrm>
            <a:custGeom>
              <a:avLst/>
              <a:gdLst/>
              <a:ahLst/>
              <a:cxnLst/>
              <a:rect l="l" t="t" r="r" b="b"/>
              <a:pathLst>
                <a:path w="515381" h="515381">
                  <a:moveTo>
                    <a:pt x="0" y="0"/>
                  </a:moveTo>
                  <a:lnTo>
                    <a:pt x="515381" y="0"/>
                  </a:lnTo>
                  <a:lnTo>
                    <a:pt x="515381" y="515381"/>
                  </a:lnTo>
                  <a:lnTo>
                    <a:pt x="0" y="515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1"/>
            <p:cNvSpPr/>
            <p:nvPr/>
          </p:nvSpPr>
          <p:spPr>
            <a:xfrm>
              <a:off x="6008935" y="2603285"/>
              <a:ext cx="509741" cy="509741"/>
            </a:xfrm>
            <a:custGeom>
              <a:avLst/>
              <a:gdLst/>
              <a:ahLst/>
              <a:cxnLst/>
              <a:rect l="l" t="t" r="r" b="b"/>
              <a:pathLst>
                <a:path w="509741" h="509741">
                  <a:moveTo>
                    <a:pt x="0" y="0"/>
                  </a:moveTo>
                  <a:lnTo>
                    <a:pt x="509741" y="0"/>
                  </a:lnTo>
                  <a:lnTo>
                    <a:pt x="509741" y="509740"/>
                  </a:lnTo>
                  <a:lnTo>
                    <a:pt x="0" y="509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2"/>
            <p:cNvSpPr/>
            <p:nvPr/>
          </p:nvSpPr>
          <p:spPr>
            <a:xfrm rot="-5400000">
              <a:off x="2892694" y="2722393"/>
              <a:ext cx="3253468" cy="4137956"/>
            </a:xfrm>
            <a:custGeom>
              <a:avLst/>
              <a:gdLst/>
              <a:ahLst/>
              <a:cxnLst/>
              <a:rect l="l" t="t" r="r" b="b"/>
              <a:pathLst>
                <a:path w="3253468" h="4137956">
                  <a:moveTo>
                    <a:pt x="0" y="0"/>
                  </a:moveTo>
                  <a:lnTo>
                    <a:pt x="3253468" y="0"/>
                  </a:lnTo>
                  <a:lnTo>
                    <a:pt x="3253468" y="4137955"/>
                  </a:lnTo>
                  <a:lnTo>
                    <a:pt x="0" y="4137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63"/>
            <p:cNvSpPr/>
            <p:nvPr/>
          </p:nvSpPr>
          <p:spPr>
            <a:xfrm>
              <a:off x="2730474" y="4927551"/>
              <a:ext cx="3533332" cy="1187985"/>
            </a:xfrm>
            <a:custGeom>
              <a:avLst/>
              <a:gdLst/>
              <a:ahLst/>
              <a:cxnLst/>
              <a:rect l="l" t="t" r="r" b="b"/>
              <a:pathLst>
                <a:path w="3533332" h="1187985">
                  <a:moveTo>
                    <a:pt x="0" y="0"/>
                  </a:moveTo>
                  <a:lnTo>
                    <a:pt x="3533331" y="0"/>
                  </a:lnTo>
                  <a:lnTo>
                    <a:pt x="3533331" y="1187985"/>
                  </a:lnTo>
                  <a:lnTo>
                    <a:pt x="0" y="1187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r="-111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4"/>
            <p:cNvSpPr/>
            <p:nvPr/>
          </p:nvSpPr>
          <p:spPr>
            <a:xfrm>
              <a:off x="1267200" y="1637256"/>
              <a:ext cx="6459879" cy="966028"/>
            </a:xfrm>
            <a:custGeom>
              <a:avLst/>
              <a:gdLst/>
              <a:ahLst/>
              <a:cxnLst/>
              <a:rect l="l" t="t" r="r" b="b"/>
              <a:pathLst>
                <a:path w="6459879" h="966028">
                  <a:moveTo>
                    <a:pt x="0" y="0"/>
                  </a:moveTo>
                  <a:lnTo>
                    <a:pt x="6459879" y="0"/>
                  </a:lnTo>
                  <a:lnTo>
                    <a:pt x="6459879" y="966029"/>
                  </a:lnTo>
                  <a:lnTo>
                    <a:pt x="0" y="966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r="-295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3672" y="5414283"/>
            <a:ext cx="6928694" cy="4883754"/>
            <a:chOff x="0" y="0"/>
            <a:chExt cx="9238259" cy="6511672"/>
          </a:xfrm>
        </p:grpSpPr>
        <p:grpSp>
          <p:nvGrpSpPr>
            <p:cNvPr id="6" name="Group 6"/>
            <p:cNvGrpSpPr/>
            <p:nvPr/>
          </p:nvGrpSpPr>
          <p:grpSpPr>
            <a:xfrm>
              <a:off x="154803" y="0"/>
              <a:ext cx="9083456" cy="6511672"/>
              <a:chOff x="0" y="0"/>
              <a:chExt cx="2441479" cy="175022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75943" y="0"/>
              <a:ext cx="9037509" cy="1888760"/>
              <a:chOff x="0" y="0"/>
              <a:chExt cx="2437972" cy="50951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972" cy="509515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09515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86671"/>
                    </a:lnTo>
                    <a:cubicBezTo>
                      <a:pt x="2437972" y="492729"/>
                      <a:pt x="2435565" y="498540"/>
                      <a:pt x="2431281" y="502824"/>
                    </a:cubicBezTo>
                    <a:cubicBezTo>
                      <a:pt x="2426997" y="507108"/>
                      <a:pt x="2421186" y="509515"/>
                      <a:pt x="2415128" y="509515"/>
                    </a:cubicBezTo>
                    <a:lnTo>
                      <a:pt x="22844" y="509515"/>
                    </a:lnTo>
                    <a:cubicBezTo>
                      <a:pt x="16785" y="509515"/>
                      <a:pt x="10975" y="507108"/>
                      <a:pt x="6691" y="502824"/>
                    </a:cubicBezTo>
                    <a:cubicBezTo>
                      <a:pt x="2407" y="498540"/>
                      <a:pt x="0" y="492729"/>
                      <a:pt x="0" y="486671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972" cy="538090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72035" y="1431844"/>
              <a:ext cx="9038670" cy="761007"/>
              <a:chOff x="0" y="0"/>
              <a:chExt cx="2438285" cy="20529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3828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8285" h="205290">
                    <a:moveTo>
                      <a:pt x="0" y="0"/>
                    </a:moveTo>
                    <a:lnTo>
                      <a:pt x="2438285" y="0"/>
                    </a:lnTo>
                    <a:lnTo>
                      <a:pt x="243828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3828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0" y="317742"/>
              <a:ext cx="7067974" cy="61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Die Bildschirmtastatur (4)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1105837" y="5175931"/>
              <a:ext cx="366886" cy="366979"/>
              <a:chOff x="0" y="0"/>
              <a:chExt cx="88141" cy="8816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7780543" y="5175931"/>
              <a:ext cx="366886" cy="366979"/>
              <a:chOff x="0" y="0"/>
              <a:chExt cx="88141" cy="88163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7789222" y="4688651"/>
              <a:ext cx="366886" cy="366979"/>
              <a:chOff x="0" y="0"/>
              <a:chExt cx="88141" cy="88163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7789222" y="4196978"/>
              <a:ext cx="366886" cy="366979"/>
              <a:chOff x="0" y="0"/>
              <a:chExt cx="88141" cy="88163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4459516" y="6078926"/>
              <a:ext cx="366886" cy="366979"/>
              <a:chOff x="0" y="0"/>
              <a:chExt cx="88141" cy="88163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7870762" y="4241428"/>
              <a:ext cx="203808" cy="2844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  <a:spcBef>
                  <a:spcPct val="0"/>
                </a:spcBef>
              </a:pPr>
              <a:r>
                <a:rPr lang="en-US" sz="13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 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4576133" y="6136076"/>
              <a:ext cx="133652" cy="2844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  <a:spcBef>
                  <a:spcPct val="0"/>
                </a:spcBef>
              </a:pPr>
              <a:r>
                <a:rPr lang="en-US" sz="13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 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897503" y="5207660"/>
              <a:ext cx="191597" cy="2844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  <a:spcBef>
                  <a:spcPct val="0"/>
                </a:spcBef>
              </a:pPr>
              <a:r>
                <a:rPr lang="en-US" sz="13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 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211036" y="5207660"/>
              <a:ext cx="191597" cy="2844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  <a:spcBef>
                  <a:spcPct val="0"/>
                </a:spcBef>
              </a:pPr>
              <a:r>
                <a:rPr lang="en-US" sz="13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 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897503" y="4720380"/>
              <a:ext cx="194705" cy="2844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  <a:spcBef>
                  <a:spcPct val="0"/>
                </a:spcBef>
              </a:pPr>
              <a:r>
                <a:rPr lang="en-US" sz="13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 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3062888" y="2652090"/>
              <a:ext cx="169265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Leertaste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460930" y="2485523"/>
              <a:ext cx="2297955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Taste für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groß und klein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4949146" y="2674484"/>
              <a:ext cx="2118827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Eingabetaste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322026" y="2650623"/>
              <a:ext cx="169265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Löschtaste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914240" y="1623329"/>
              <a:ext cx="4826266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Findest du diese Tasten? Verbinde.</a:t>
              </a:r>
            </a:p>
          </p:txBody>
        </p:sp>
        <p:sp>
          <p:nvSpPr>
            <p:cNvPr id="41" name="Freeform 41"/>
            <p:cNvSpPr/>
            <p:nvPr/>
          </p:nvSpPr>
          <p:spPr>
            <a:xfrm>
              <a:off x="341819" y="1594737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621169" y="2533148"/>
              <a:ext cx="1984519" cy="669068"/>
              <a:chOff x="0" y="0"/>
              <a:chExt cx="525628" cy="177212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525628" cy="177212"/>
              </a:xfrm>
              <a:custGeom>
                <a:avLst/>
                <a:gdLst/>
                <a:ahLst/>
                <a:cxnLst/>
                <a:rect l="l" t="t" r="r" b="b"/>
                <a:pathLst>
                  <a:path w="525628" h="177212">
                    <a:moveTo>
                      <a:pt x="88606" y="0"/>
                    </a:moveTo>
                    <a:lnTo>
                      <a:pt x="437022" y="0"/>
                    </a:lnTo>
                    <a:cubicBezTo>
                      <a:pt x="460522" y="0"/>
                      <a:pt x="483059" y="9335"/>
                      <a:pt x="499676" y="25952"/>
                    </a:cubicBezTo>
                    <a:cubicBezTo>
                      <a:pt x="516293" y="42569"/>
                      <a:pt x="525628" y="65106"/>
                      <a:pt x="525628" y="88606"/>
                    </a:cubicBezTo>
                    <a:lnTo>
                      <a:pt x="525628" y="88606"/>
                    </a:lnTo>
                    <a:cubicBezTo>
                      <a:pt x="525628" y="112106"/>
                      <a:pt x="516293" y="134643"/>
                      <a:pt x="499676" y="151260"/>
                    </a:cubicBezTo>
                    <a:cubicBezTo>
                      <a:pt x="483059" y="167877"/>
                      <a:pt x="460522" y="177212"/>
                      <a:pt x="437022" y="177212"/>
                    </a:cubicBezTo>
                    <a:lnTo>
                      <a:pt x="88606" y="177212"/>
                    </a:lnTo>
                    <a:cubicBezTo>
                      <a:pt x="65106" y="177212"/>
                      <a:pt x="42569" y="167877"/>
                      <a:pt x="25952" y="151260"/>
                    </a:cubicBezTo>
                    <a:cubicBezTo>
                      <a:pt x="9335" y="134643"/>
                      <a:pt x="0" y="112106"/>
                      <a:pt x="0" y="88606"/>
                    </a:cubicBezTo>
                    <a:lnTo>
                      <a:pt x="0" y="88606"/>
                    </a:lnTo>
                    <a:cubicBezTo>
                      <a:pt x="0" y="65106"/>
                      <a:pt x="9335" y="42569"/>
                      <a:pt x="25952" y="25952"/>
                    </a:cubicBezTo>
                    <a:cubicBezTo>
                      <a:pt x="42569" y="9335"/>
                      <a:pt x="65106" y="0"/>
                      <a:pt x="88606" y="0"/>
                    </a:cubicBezTo>
                    <a:close/>
                  </a:path>
                </a:pathLst>
              </a:custGeom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47625"/>
                <a:ext cx="525628" cy="2248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3164155" y="2524790"/>
              <a:ext cx="1467492" cy="677425"/>
              <a:chOff x="0" y="0"/>
              <a:chExt cx="388686" cy="179426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388686" cy="179426"/>
              </a:xfrm>
              <a:custGeom>
                <a:avLst/>
                <a:gdLst/>
                <a:ahLst/>
                <a:cxnLst/>
                <a:rect l="l" t="t" r="r" b="b"/>
                <a:pathLst>
                  <a:path w="388686" h="179426">
                    <a:moveTo>
                      <a:pt x="89713" y="0"/>
                    </a:moveTo>
                    <a:lnTo>
                      <a:pt x="298973" y="0"/>
                    </a:lnTo>
                    <a:cubicBezTo>
                      <a:pt x="348520" y="0"/>
                      <a:pt x="388686" y="40166"/>
                      <a:pt x="388686" y="89713"/>
                    </a:cubicBezTo>
                    <a:lnTo>
                      <a:pt x="388686" y="89713"/>
                    </a:lnTo>
                    <a:cubicBezTo>
                      <a:pt x="388686" y="113506"/>
                      <a:pt x="379234" y="136325"/>
                      <a:pt x="362410" y="153149"/>
                    </a:cubicBezTo>
                    <a:cubicBezTo>
                      <a:pt x="345585" y="169974"/>
                      <a:pt x="322766" y="179426"/>
                      <a:pt x="298973" y="179426"/>
                    </a:cubicBezTo>
                    <a:lnTo>
                      <a:pt x="89713" y="179426"/>
                    </a:lnTo>
                    <a:cubicBezTo>
                      <a:pt x="65920" y="179426"/>
                      <a:pt x="43101" y="169974"/>
                      <a:pt x="26276" y="153149"/>
                    </a:cubicBezTo>
                    <a:cubicBezTo>
                      <a:pt x="9452" y="136325"/>
                      <a:pt x="0" y="113506"/>
                      <a:pt x="0" y="89713"/>
                    </a:cubicBezTo>
                    <a:lnTo>
                      <a:pt x="0" y="89713"/>
                    </a:lnTo>
                    <a:cubicBezTo>
                      <a:pt x="0" y="65920"/>
                      <a:pt x="9452" y="43101"/>
                      <a:pt x="26276" y="26276"/>
                    </a:cubicBezTo>
                    <a:cubicBezTo>
                      <a:pt x="43101" y="9452"/>
                      <a:pt x="65920" y="0"/>
                      <a:pt x="89713" y="0"/>
                    </a:cubicBezTo>
                    <a:close/>
                  </a:path>
                </a:pathLst>
              </a:custGeom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47625"/>
                <a:ext cx="388686" cy="2270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5088510" y="2524790"/>
              <a:ext cx="1867139" cy="677425"/>
              <a:chOff x="0" y="0"/>
              <a:chExt cx="494538" cy="179426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494538" cy="179426"/>
              </a:xfrm>
              <a:custGeom>
                <a:avLst/>
                <a:gdLst/>
                <a:ahLst/>
                <a:cxnLst/>
                <a:rect l="l" t="t" r="r" b="b"/>
                <a:pathLst>
                  <a:path w="494538" h="179426">
                    <a:moveTo>
                      <a:pt x="89713" y="0"/>
                    </a:moveTo>
                    <a:lnTo>
                      <a:pt x="404825" y="0"/>
                    </a:lnTo>
                    <a:cubicBezTo>
                      <a:pt x="428619" y="0"/>
                      <a:pt x="451437" y="9452"/>
                      <a:pt x="468262" y="26276"/>
                    </a:cubicBezTo>
                    <a:cubicBezTo>
                      <a:pt x="485086" y="43101"/>
                      <a:pt x="494538" y="65920"/>
                      <a:pt x="494538" y="89713"/>
                    </a:cubicBezTo>
                    <a:lnTo>
                      <a:pt x="494538" y="89713"/>
                    </a:lnTo>
                    <a:cubicBezTo>
                      <a:pt x="494538" y="113506"/>
                      <a:pt x="485086" y="136325"/>
                      <a:pt x="468262" y="153149"/>
                    </a:cubicBezTo>
                    <a:cubicBezTo>
                      <a:pt x="451437" y="169974"/>
                      <a:pt x="428619" y="179426"/>
                      <a:pt x="404825" y="179426"/>
                    </a:cubicBezTo>
                    <a:lnTo>
                      <a:pt x="89713" y="179426"/>
                    </a:lnTo>
                    <a:cubicBezTo>
                      <a:pt x="65920" y="179426"/>
                      <a:pt x="43101" y="169974"/>
                      <a:pt x="26276" y="153149"/>
                    </a:cubicBezTo>
                    <a:cubicBezTo>
                      <a:pt x="9452" y="136325"/>
                      <a:pt x="0" y="113506"/>
                      <a:pt x="0" y="89713"/>
                    </a:cubicBezTo>
                    <a:lnTo>
                      <a:pt x="0" y="89713"/>
                    </a:lnTo>
                    <a:cubicBezTo>
                      <a:pt x="0" y="65920"/>
                      <a:pt x="9452" y="43101"/>
                      <a:pt x="26276" y="26276"/>
                    </a:cubicBezTo>
                    <a:cubicBezTo>
                      <a:pt x="43101" y="9452"/>
                      <a:pt x="65920" y="0"/>
                      <a:pt x="89713" y="0"/>
                    </a:cubicBezTo>
                    <a:close/>
                  </a:path>
                </a:pathLst>
              </a:custGeom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47625"/>
                <a:ext cx="494538" cy="2270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7275124" y="2498360"/>
              <a:ext cx="1654945" cy="677425"/>
              <a:chOff x="0" y="0"/>
              <a:chExt cx="438336" cy="179426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438336" cy="179426"/>
              </a:xfrm>
              <a:custGeom>
                <a:avLst/>
                <a:gdLst/>
                <a:ahLst/>
                <a:cxnLst/>
                <a:rect l="l" t="t" r="r" b="b"/>
                <a:pathLst>
                  <a:path w="438336" h="179426">
                    <a:moveTo>
                      <a:pt x="89713" y="0"/>
                    </a:moveTo>
                    <a:lnTo>
                      <a:pt x="348623" y="0"/>
                    </a:lnTo>
                    <a:cubicBezTo>
                      <a:pt x="372416" y="0"/>
                      <a:pt x="395235" y="9452"/>
                      <a:pt x="412059" y="26276"/>
                    </a:cubicBezTo>
                    <a:cubicBezTo>
                      <a:pt x="428884" y="43101"/>
                      <a:pt x="438336" y="65920"/>
                      <a:pt x="438336" y="89713"/>
                    </a:cubicBezTo>
                    <a:lnTo>
                      <a:pt x="438336" y="89713"/>
                    </a:lnTo>
                    <a:cubicBezTo>
                      <a:pt x="438336" y="113506"/>
                      <a:pt x="428884" y="136325"/>
                      <a:pt x="412059" y="153149"/>
                    </a:cubicBezTo>
                    <a:cubicBezTo>
                      <a:pt x="395235" y="169974"/>
                      <a:pt x="372416" y="179426"/>
                      <a:pt x="348623" y="179426"/>
                    </a:cubicBezTo>
                    <a:lnTo>
                      <a:pt x="89713" y="179426"/>
                    </a:lnTo>
                    <a:cubicBezTo>
                      <a:pt x="65920" y="179426"/>
                      <a:pt x="43101" y="169974"/>
                      <a:pt x="26276" y="153149"/>
                    </a:cubicBezTo>
                    <a:cubicBezTo>
                      <a:pt x="9452" y="136325"/>
                      <a:pt x="0" y="113506"/>
                      <a:pt x="0" y="89713"/>
                    </a:cubicBezTo>
                    <a:lnTo>
                      <a:pt x="0" y="89713"/>
                    </a:lnTo>
                    <a:cubicBezTo>
                      <a:pt x="0" y="65920"/>
                      <a:pt x="9452" y="43101"/>
                      <a:pt x="26276" y="26276"/>
                    </a:cubicBezTo>
                    <a:cubicBezTo>
                      <a:pt x="43101" y="9452"/>
                      <a:pt x="65920" y="0"/>
                      <a:pt x="89713" y="0"/>
                    </a:cubicBezTo>
                    <a:close/>
                  </a:path>
                </a:pathLst>
              </a:custGeom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47625"/>
                <a:ext cx="438336" cy="2270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54" name="Freeform 54"/>
            <p:cNvSpPr/>
            <p:nvPr/>
          </p:nvSpPr>
          <p:spPr>
            <a:xfrm>
              <a:off x="1565378" y="4007531"/>
              <a:ext cx="6155161" cy="2046591"/>
            </a:xfrm>
            <a:custGeom>
              <a:avLst/>
              <a:gdLst/>
              <a:ahLst/>
              <a:cxnLst/>
              <a:rect l="l" t="t" r="r" b="b"/>
              <a:pathLst>
                <a:path w="6155161" h="2046591">
                  <a:moveTo>
                    <a:pt x="0" y="0"/>
                  </a:moveTo>
                  <a:lnTo>
                    <a:pt x="6155161" y="0"/>
                  </a:lnTo>
                  <a:lnTo>
                    <a:pt x="6155161" y="2046591"/>
                  </a:lnTo>
                  <a:lnTo>
                    <a:pt x="0" y="2046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AutoShape 55"/>
            <p:cNvSpPr/>
            <p:nvPr/>
          </p:nvSpPr>
          <p:spPr>
            <a:xfrm>
              <a:off x="5094418" y="1766179"/>
              <a:ext cx="382070" cy="231960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5394116" y="1502400"/>
              <a:ext cx="527559" cy="527559"/>
            </a:xfrm>
            <a:custGeom>
              <a:avLst/>
              <a:gdLst/>
              <a:ahLst/>
              <a:cxnLst/>
              <a:rect l="l" t="t" r="r" b="b"/>
              <a:pathLst>
                <a:path w="527559" h="527559">
                  <a:moveTo>
                    <a:pt x="0" y="0"/>
                  </a:moveTo>
                  <a:lnTo>
                    <a:pt x="527559" y="0"/>
                  </a:lnTo>
                  <a:lnTo>
                    <a:pt x="527559" y="527558"/>
                  </a:lnTo>
                  <a:lnTo>
                    <a:pt x="0" y="527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363672" y="280465"/>
            <a:ext cx="6928694" cy="4883754"/>
            <a:chOff x="0" y="0"/>
            <a:chExt cx="9238259" cy="6511672"/>
          </a:xfrm>
        </p:grpSpPr>
        <p:grpSp>
          <p:nvGrpSpPr>
            <p:cNvPr id="58" name="Group 58"/>
            <p:cNvGrpSpPr/>
            <p:nvPr/>
          </p:nvGrpSpPr>
          <p:grpSpPr>
            <a:xfrm>
              <a:off x="154803" y="0"/>
              <a:ext cx="9083456" cy="6511672"/>
              <a:chOff x="0" y="0"/>
              <a:chExt cx="2441479" cy="1750227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>
              <a:off x="175943" y="0"/>
              <a:ext cx="9037509" cy="1888760"/>
              <a:chOff x="0" y="0"/>
              <a:chExt cx="2437972" cy="509515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2437972" cy="509515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09515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86671"/>
                    </a:lnTo>
                    <a:cubicBezTo>
                      <a:pt x="2437972" y="492729"/>
                      <a:pt x="2435565" y="498540"/>
                      <a:pt x="2431281" y="502824"/>
                    </a:cubicBezTo>
                    <a:cubicBezTo>
                      <a:pt x="2426997" y="507108"/>
                      <a:pt x="2421186" y="509515"/>
                      <a:pt x="2415128" y="509515"/>
                    </a:cubicBezTo>
                    <a:lnTo>
                      <a:pt x="22844" y="509515"/>
                    </a:lnTo>
                    <a:cubicBezTo>
                      <a:pt x="16785" y="509515"/>
                      <a:pt x="10975" y="507108"/>
                      <a:pt x="6691" y="502824"/>
                    </a:cubicBezTo>
                    <a:cubicBezTo>
                      <a:pt x="2407" y="498540"/>
                      <a:pt x="0" y="492729"/>
                      <a:pt x="0" y="486671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0" y="-28575"/>
                <a:ext cx="2437972" cy="538090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>
              <a:off x="172035" y="1431844"/>
              <a:ext cx="9038670" cy="761007"/>
              <a:chOff x="0" y="0"/>
              <a:chExt cx="2438285" cy="20529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243828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8285" h="205290">
                    <a:moveTo>
                      <a:pt x="0" y="0"/>
                    </a:moveTo>
                    <a:lnTo>
                      <a:pt x="2438285" y="0"/>
                    </a:lnTo>
                    <a:lnTo>
                      <a:pt x="243828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0" y="-28575"/>
                <a:ext cx="243828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67" name="TextBox 67"/>
            <p:cNvSpPr txBox="1"/>
            <p:nvPr/>
          </p:nvSpPr>
          <p:spPr>
            <a:xfrm>
              <a:off x="0" y="317742"/>
              <a:ext cx="7067974" cy="61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Die Bildschirmtastatur (4)</a:t>
              </a:r>
            </a:p>
          </p:txBody>
        </p:sp>
        <p:grpSp>
          <p:nvGrpSpPr>
            <p:cNvPr id="68" name="Group 68"/>
            <p:cNvGrpSpPr/>
            <p:nvPr/>
          </p:nvGrpSpPr>
          <p:grpSpPr>
            <a:xfrm>
              <a:off x="1105837" y="5175931"/>
              <a:ext cx="366886" cy="366979"/>
              <a:chOff x="0" y="0"/>
              <a:chExt cx="88141" cy="88163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71" name="Group 71"/>
            <p:cNvGrpSpPr/>
            <p:nvPr/>
          </p:nvGrpSpPr>
          <p:grpSpPr>
            <a:xfrm>
              <a:off x="7780543" y="5175931"/>
              <a:ext cx="366886" cy="366979"/>
              <a:chOff x="0" y="0"/>
              <a:chExt cx="88141" cy="88163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74" name="Group 74"/>
            <p:cNvGrpSpPr/>
            <p:nvPr/>
          </p:nvGrpSpPr>
          <p:grpSpPr>
            <a:xfrm>
              <a:off x="7789222" y="4688651"/>
              <a:ext cx="366886" cy="366979"/>
              <a:chOff x="0" y="0"/>
              <a:chExt cx="88141" cy="88163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77" name="Group 77"/>
            <p:cNvGrpSpPr/>
            <p:nvPr/>
          </p:nvGrpSpPr>
          <p:grpSpPr>
            <a:xfrm>
              <a:off x="7789222" y="4196978"/>
              <a:ext cx="366886" cy="366979"/>
              <a:chOff x="0" y="0"/>
              <a:chExt cx="88141" cy="88163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" name="TextBox 79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80" name="Group 80"/>
            <p:cNvGrpSpPr/>
            <p:nvPr/>
          </p:nvGrpSpPr>
          <p:grpSpPr>
            <a:xfrm>
              <a:off x="4459516" y="6078926"/>
              <a:ext cx="366886" cy="366979"/>
              <a:chOff x="0" y="0"/>
              <a:chExt cx="88141" cy="88163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" name="TextBox 82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83" name="TextBox 83"/>
            <p:cNvSpPr txBox="1"/>
            <p:nvPr/>
          </p:nvSpPr>
          <p:spPr>
            <a:xfrm>
              <a:off x="7870762" y="4241428"/>
              <a:ext cx="203808" cy="2844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  <a:spcBef>
                  <a:spcPct val="0"/>
                </a:spcBef>
              </a:pPr>
              <a:r>
                <a:rPr lang="en-US" sz="13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 </a:t>
              </a:r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4576133" y="6136076"/>
              <a:ext cx="133652" cy="2844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  <a:spcBef>
                  <a:spcPct val="0"/>
                </a:spcBef>
              </a:pPr>
              <a:r>
                <a:rPr lang="en-US" sz="13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 </a:t>
              </a:r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7897503" y="5207660"/>
              <a:ext cx="191597" cy="2844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  <a:spcBef>
                  <a:spcPct val="0"/>
                </a:spcBef>
              </a:pPr>
              <a:r>
                <a:rPr lang="en-US" sz="13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 </a:t>
              </a:r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1211036" y="5207660"/>
              <a:ext cx="191597" cy="2844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  <a:spcBef>
                  <a:spcPct val="0"/>
                </a:spcBef>
              </a:pPr>
              <a:r>
                <a:rPr lang="en-US" sz="13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 </a:t>
              </a:r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7897503" y="4720380"/>
              <a:ext cx="194705" cy="2844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  <a:spcBef>
                  <a:spcPct val="0"/>
                </a:spcBef>
              </a:pPr>
              <a:r>
                <a:rPr lang="en-US" sz="13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 </a:t>
              </a:r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3062888" y="2652090"/>
              <a:ext cx="169265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Leertaste</a:t>
              </a:r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460930" y="2485523"/>
              <a:ext cx="2297955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Taste für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groß und klein</a:t>
              </a:r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4949146" y="2674484"/>
              <a:ext cx="2118827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Eingabetaste</a:t>
              </a:r>
            </a:p>
          </p:txBody>
        </p:sp>
        <p:sp>
          <p:nvSpPr>
            <p:cNvPr id="91" name="TextBox 91"/>
            <p:cNvSpPr txBox="1"/>
            <p:nvPr/>
          </p:nvSpPr>
          <p:spPr>
            <a:xfrm>
              <a:off x="7322026" y="2650623"/>
              <a:ext cx="169265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Löschtaste</a:t>
              </a:r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914240" y="1623329"/>
              <a:ext cx="4826266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Findest du diese Tasten? Verbinde.</a:t>
              </a:r>
            </a:p>
          </p:txBody>
        </p:sp>
        <p:sp>
          <p:nvSpPr>
            <p:cNvPr id="93" name="Freeform 93"/>
            <p:cNvSpPr/>
            <p:nvPr/>
          </p:nvSpPr>
          <p:spPr>
            <a:xfrm>
              <a:off x="341819" y="1594737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94" name="Group 94"/>
            <p:cNvGrpSpPr/>
            <p:nvPr/>
          </p:nvGrpSpPr>
          <p:grpSpPr>
            <a:xfrm>
              <a:off x="621169" y="2533148"/>
              <a:ext cx="1984519" cy="669068"/>
              <a:chOff x="0" y="0"/>
              <a:chExt cx="525628" cy="177212"/>
            </a:xfrm>
          </p:grpSpPr>
          <p:sp>
            <p:nvSpPr>
              <p:cNvPr id="95" name="Freeform 95"/>
              <p:cNvSpPr/>
              <p:nvPr/>
            </p:nvSpPr>
            <p:spPr>
              <a:xfrm>
                <a:off x="0" y="0"/>
                <a:ext cx="525628" cy="177212"/>
              </a:xfrm>
              <a:custGeom>
                <a:avLst/>
                <a:gdLst/>
                <a:ahLst/>
                <a:cxnLst/>
                <a:rect l="l" t="t" r="r" b="b"/>
                <a:pathLst>
                  <a:path w="525628" h="177212">
                    <a:moveTo>
                      <a:pt x="88606" y="0"/>
                    </a:moveTo>
                    <a:lnTo>
                      <a:pt x="437022" y="0"/>
                    </a:lnTo>
                    <a:cubicBezTo>
                      <a:pt x="460522" y="0"/>
                      <a:pt x="483059" y="9335"/>
                      <a:pt x="499676" y="25952"/>
                    </a:cubicBezTo>
                    <a:cubicBezTo>
                      <a:pt x="516293" y="42569"/>
                      <a:pt x="525628" y="65106"/>
                      <a:pt x="525628" y="88606"/>
                    </a:cubicBezTo>
                    <a:lnTo>
                      <a:pt x="525628" y="88606"/>
                    </a:lnTo>
                    <a:cubicBezTo>
                      <a:pt x="525628" y="112106"/>
                      <a:pt x="516293" y="134643"/>
                      <a:pt x="499676" y="151260"/>
                    </a:cubicBezTo>
                    <a:cubicBezTo>
                      <a:pt x="483059" y="167877"/>
                      <a:pt x="460522" y="177212"/>
                      <a:pt x="437022" y="177212"/>
                    </a:cubicBezTo>
                    <a:lnTo>
                      <a:pt x="88606" y="177212"/>
                    </a:lnTo>
                    <a:cubicBezTo>
                      <a:pt x="65106" y="177212"/>
                      <a:pt x="42569" y="167877"/>
                      <a:pt x="25952" y="151260"/>
                    </a:cubicBezTo>
                    <a:cubicBezTo>
                      <a:pt x="9335" y="134643"/>
                      <a:pt x="0" y="112106"/>
                      <a:pt x="0" y="88606"/>
                    </a:cubicBezTo>
                    <a:lnTo>
                      <a:pt x="0" y="88606"/>
                    </a:lnTo>
                    <a:cubicBezTo>
                      <a:pt x="0" y="65106"/>
                      <a:pt x="9335" y="42569"/>
                      <a:pt x="25952" y="25952"/>
                    </a:cubicBezTo>
                    <a:cubicBezTo>
                      <a:pt x="42569" y="9335"/>
                      <a:pt x="65106" y="0"/>
                      <a:pt x="88606" y="0"/>
                    </a:cubicBezTo>
                    <a:close/>
                  </a:path>
                </a:pathLst>
              </a:custGeom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" name="TextBox 96"/>
              <p:cNvSpPr txBox="1"/>
              <p:nvPr/>
            </p:nvSpPr>
            <p:spPr>
              <a:xfrm>
                <a:off x="0" y="-47625"/>
                <a:ext cx="525628" cy="2248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97" name="Group 97"/>
            <p:cNvGrpSpPr/>
            <p:nvPr/>
          </p:nvGrpSpPr>
          <p:grpSpPr>
            <a:xfrm>
              <a:off x="3164155" y="2524790"/>
              <a:ext cx="1467492" cy="677425"/>
              <a:chOff x="0" y="0"/>
              <a:chExt cx="388686" cy="179426"/>
            </a:xfrm>
          </p:grpSpPr>
          <p:sp>
            <p:nvSpPr>
              <p:cNvPr id="98" name="Freeform 98"/>
              <p:cNvSpPr/>
              <p:nvPr/>
            </p:nvSpPr>
            <p:spPr>
              <a:xfrm>
                <a:off x="0" y="0"/>
                <a:ext cx="388686" cy="179426"/>
              </a:xfrm>
              <a:custGeom>
                <a:avLst/>
                <a:gdLst/>
                <a:ahLst/>
                <a:cxnLst/>
                <a:rect l="l" t="t" r="r" b="b"/>
                <a:pathLst>
                  <a:path w="388686" h="179426">
                    <a:moveTo>
                      <a:pt x="89713" y="0"/>
                    </a:moveTo>
                    <a:lnTo>
                      <a:pt x="298973" y="0"/>
                    </a:lnTo>
                    <a:cubicBezTo>
                      <a:pt x="348520" y="0"/>
                      <a:pt x="388686" y="40166"/>
                      <a:pt x="388686" y="89713"/>
                    </a:cubicBezTo>
                    <a:lnTo>
                      <a:pt x="388686" y="89713"/>
                    </a:lnTo>
                    <a:cubicBezTo>
                      <a:pt x="388686" y="113506"/>
                      <a:pt x="379234" y="136325"/>
                      <a:pt x="362410" y="153149"/>
                    </a:cubicBezTo>
                    <a:cubicBezTo>
                      <a:pt x="345585" y="169974"/>
                      <a:pt x="322766" y="179426"/>
                      <a:pt x="298973" y="179426"/>
                    </a:cubicBezTo>
                    <a:lnTo>
                      <a:pt x="89713" y="179426"/>
                    </a:lnTo>
                    <a:cubicBezTo>
                      <a:pt x="65920" y="179426"/>
                      <a:pt x="43101" y="169974"/>
                      <a:pt x="26276" y="153149"/>
                    </a:cubicBezTo>
                    <a:cubicBezTo>
                      <a:pt x="9452" y="136325"/>
                      <a:pt x="0" y="113506"/>
                      <a:pt x="0" y="89713"/>
                    </a:cubicBezTo>
                    <a:lnTo>
                      <a:pt x="0" y="89713"/>
                    </a:lnTo>
                    <a:cubicBezTo>
                      <a:pt x="0" y="65920"/>
                      <a:pt x="9452" y="43101"/>
                      <a:pt x="26276" y="26276"/>
                    </a:cubicBezTo>
                    <a:cubicBezTo>
                      <a:pt x="43101" y="9452"/>
                      <a:pt x="65920" y="0"/>
                      <a:pt x="89713" y="0"/>
                    </a:cubicBezTo>
                    <a:close/>
                  </a:path>
                </a:pathLst>
              </a:custGeom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9" name="TextBox 99"/>
              <p:cNvSpPr txBox="1"/>
              <p:nvPr/>
            </p:nvSpPr>
            <p:spPr>
              <a:xfrm>
                <a:off x="0" y="-47625"/>
                <a:ext cx="388686" cy="2270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00" name="Group 100"/>
            <p:cNvGrpSpPr/>
            <p:nvPr/>
          </p:nvGrpSpPr>
          <p:grpSpPr>
            <a:xfrm>
              <a:off x="5088510" y="2524790"/>
              <a:ext cx="1867139" cy="677425"/>
              <a:chOff x="0" y="0"/>
              <a:chExt cx="494538" cy="179426"/>
            </a:xfrm>
          </p:grpSpPr>
          <p:sp>
            <p:nvSpPr>
              <p:cNvPr id="101" name="Freeform 101"/>
              <p:cNvSpPr/>
              <p:nvPr/>
            </p:nvSpPr>
            <p:spPr>
              <a:xfrm>
                <a:off x="0" y="0"/>
                <a:ext cx="494538" cy="179426"/>
              </a:xfrm>
              <a:custGeom>
                <a:avLst/>
                <a:gdLst/>
                <a:ahLst/>
                <a:cxnLst/>
                <a:rect l="l" t="t" r="r" b="b"/>
                <a:pathLst>
                  <a:path w="494538" h="179426">
                    <a:moveTo>
                      <a:pt x="89713" y="0"/>
                    </a:moveTo>
                    <a:lnTo>
                      <a:pt x="404825" y="0"/>
                    </a:lnTo>
                    <a:cubicBezTo>
                      <a:pt x="428619" y="0"/>
                      <a:pt x="451437" y="9452"/>
                      <a:pt x="468262" y="26276"/>
                    </a:cubicBezTo>
                    <a:cubicBezTo>
                      <a:pt x="485086" y="43101"/>
                      <a:pt x="494538" y="65920"/>
                      <a:pt x="494538" y="89713"/>
                    </a:cubicBezTo>
                    <a:lnTo>
                      <a:pt x="494538" y="89713"/>
                    </a:lnTo>
                    <a:cubicBezTo>
                      <a:pt x="494538" y="113506"/>
                      <a:pt x="485086" y="136325"/>
                      <a:pt x="468262" y="153149"/>
                    </a:cubicBezTo>
                    <a:cubicBezTo>
                      <a:pt x="451437" y="169974"/>
                      <a:pt x="428619" y="179426"/>
                      <a:pt x="404825" y="179426"/>
                    </a:cubicBezTo>
                    <a:lnTo>
                      <a:pt x="89713" y="179426"/>
                    </a:lnTo>
                    <a:cubicBezTo>
                      <a:pt x="65920" y="179426"/>
                      <a:pt x="43101" y="169974"/>
                      <a:pt x="26276" y="153149"/>
                    </a:cubicBezTo>
                    <a:cubicBezTo>
                      <a:pt x="9452" y="136325"/>
                      <a:pt x="0" y="113506"/>
                      <a:pt x="0" y="89713"/>
                    </a:cubicBezTo>
                    <a:lnTo>
                      <a:pt x="0" y="89713"/>
                    </a:lnTo>
                    <a:cubicBezTo>
                      <a:pt x="0" y="65920"/>
                      <a:pt x="9452" y="43101"/>
                      <a:pt x="26276" y="26276"/>
                    </a:cubicBezTo>
                    <a:cubicBezTo>
                      <a:pt x="43101" y="9452"/>
                      <a:pt x="65920" y="0"/>
                      <a:pt x="89713" y="0"/>
                    </a:cubicBezTo>
                    <a:close/>
                  </a:path>
                </a:pathLst>
              </a:custGeom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" name="TextBox 102"/>
              <p:cNvSpPr txBox="1"/>
              <p:nvPr/>
            </p:nvSpPr>
            <p:spPr>
              <a:xfrm>
                <a:off x="0" y="-47625"/>
                <a:ext cx="494538" cy="2270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03" name="Group 103"/>
            <p:cNvGrpSpPr/>
            <p:nvPr/>
          </p:nvGrpSpPr>
          <p:grpSpPr>
            <a:xfrm>
              <a:off x="7275124" y="2498360"/>
              <a:ext cx="1654945" cy="677425"/>
              <a:chOff x="0" y="0"/>
              <a:chExt cx="438336" cy="179426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438336" cy="179426"/>
              </a:xfrm>
              <a:custGeom>
                <a:avLst/>
                <a:gdLst/>
                <a:ahLst/>
                <a:cxnLst/>
                <a:rect l="l" t="t" r="r" b="b"/>
                <a:pathLst>
                  <a:path w="438336" h="179426">
                    <a:moveTo>
                      <a:pt x="89713" y="0"/>
                    </a:moveTo>
                    <a:lnTo>
                      <a:pt x="348623" y="0"/>
                    </a:lnTo>
                    <a:cubicBezTo>
                      <a:pt x="372416" y="0"/>
                      <a:pt x="395235" y="9452"/>
                      <a:pt x="412059" y="26276"/>
                    </a:cubicBezTo>
                    <a:cubicBezTo>
                      <a:pt x="428884" y="43101"/>
                      <a:pt x="438336" y="65920"/>
                      <a:pt x="438336" y="89713"/>
                    </a:cubicBezTo>
                    <a:lnTo>
                      <a:pt x="438336" y="89713"/>
                    </a:lnTo>
                    <a:cubicBezTo>
                      <a:pt x="438336" y="113506"/>
                      <a:pt x="428884" y="136325"/>
                      <a:pt x="412059" y="153149"/>
                    </a:cubicBezTo>
                    <a:cubicBezTo>
                      <a:pt x="395235" y="169974"/>
                      <a:pt x="372416" y="179426"/>
                      <a:pt x="348623" y="179426"/>
                    </a:cubicBezTo>
                    <a:lnTo>
                      <a:pt x="89713" y="179426"/>
                    </a:lnTo>
                    <a:cubicBezTo>
                      <a:pt x="65920" y="179426"/>
                      <a:pt x="43101" y="169974"/>
                      <a:pt x="26276" y="153149"/>
                    </a:cubicBezTo>
                    <a:cubicBezTo>
                      <a:pt x="9452" y="136325"/>
                      <a:pt x="0" y="113506"/>
                      <a:pt x="0" y="89713"/>
                    </a:cubicBezTo>
                    <a:lnTo>
                      <a:pt x="0" y="89713"/>
                    </a:lnTo>
                    <a:cubicBezTo>
                      <a:pt x="0" y="65920"/>
                      <a:pt x="9452" y="43101"/>
                      <a:pt x="26276" y="26276"/>
                    </a:cubicBezTo>
                    <a:cubicBezTo>
                      <a:pt x="43101" y="9452"/>
                      <a:pt x="65920" y="0"/>
                      <a:pt x="89713" y="0"/>
                    </a:cubicBezTo>
                    <a:close/>
                  </a:path>
                </a:pathLst>
              </a:custGeom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" name="TextBox 105"/>
              <p:cNvSpPr txBox="1"/>
              <p:nvPr/>
            </p:nvSpPr>
            <p:spPr>
              <a:xfrm>
                <a:off x="0" y="-47625"/>
                <a:ext cx="438336" cy="2270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06" name="Freeform 106"/>
            <p:cNvSpPr/>
            <p:nvPr/>
          </p:nvSpPr>
          <p:spPr>
            <a:xfrm>
              <a:off x="1565378" y="4007531"/>
              <a:ext cx="6155161" cy="2046591"/>
            </a:xfrm>
            <a:custGeom>
              <a:avLst/>
              <a:gdLst/>
              <a:ahLst/>
              <a:cxnLst/>
              <a:rect l="l" t="t" r="r" b="b"/>
              <a:pathLst>
                <a:path w="6155161" h="2046591">
                  <a:moveTo>
                    <a:pt x="0" y="0"/>
                  </a:moveTo>
                  <a:lnTo>
                    <a:pt x="6155161" y="0"/>
                  </a:lnTo>
                  <a:lnTo>
                    <a:pt x="6155161" y="2046591"/>
                  </a:lnTo>
                  <a:lnTo>
                    <a:pt x="0" y="2046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AutoShape 107"/>
            <p:cNvSpPr/>
            <p:nvPr/>
          </p:nvSpPr>
          <p:spPr>
            <a:xfrm>
              <a:off x="5094418" y="1766179"/>
              <a:ext cx="382070" cy="231960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08"/>
            <p:cNvSpPr/>
            <p:nvPr/>
          </p:nvSpPr>
          <p:spPr>
            <a:xfrm>
              <a:off x="5394116" y="1502400"/>
              <a:ext cx="527559" cy="527559"/>
            </a:xfrm>
            <a:custGeom>
              <a:avLst/>
              <a:gdLst/>
              <a:ahLst/>
              <a:cxnLst/>
              <a:rect l="l" t="t" r="r" b="b"/>
              <a:pathLst>
                <a:path w="527559" h="527559">
                  <a:moveTo>
                    <a:pt x="0" y="0"/>
                  </a:moveTo>
                  <a:lnTo>
                    <a:pt x="527559" y="0"/>
                  </a:lnTo>
                  <a:lnTo>
                    <a:pt x="527559" y="527558"/>
                  </a:lnTo>
                  <a:lnTo>
                    <a:pt x="0" y="527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8586" y="291957"/>
            <a:ext cx="6814352" cy="4830903"/>
            <a:chOff x="0" y="0"/>
            <a:chExt cx="9085802" cy="6441204"/>
          </a:xfrm>
        </p:grpSpPr>
        <p:grpSp>
          <p:nvGrpSpPr>
            <p:cNvPr id="3" name="Group 3"/>
            <p:cNvGrpSpPr/>
            <p:nvPr/>
          </p:nvGrpSpPr>
          <p:grpSpPr>
            <a:xfrm>
              <a:off x="214199" y="3567243"/>
              <a:ext cx="8655059" cy="825179"/>
              <a:chOff x="0" y="0"/>
              <a:chExt cx="2331328" cy="22227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331328" cy="222270"/>
              </a:xfrm>
              <a:custGeom>
                <a:avLst/>
                <a:gdLst/>
                <a:ahLst/>
                <a:cxnLst/>
                <a:rect l="l" t="t" r="r" b="b"/>
                <a:pathLst>
                  <a:path w="2331328" h="222270">
                    <a:moveTo>
                      <a:pt x="42764" y="0"/>
                    </a:moveTo>
                    <a:lnTo>
                      <a:pt x="2288565" y="0"/>
                    </a:lnTo>
                    <a:cubicBezTo>
                      <a:pt x="2312182" y="0"/>
                      <a:pt x="2331328" y="19146"/>
                      <a:pt x="2331328" y="42764"/>
                    </a:cubicBezTo>
                    <a:lnTo>
                      <a:pt x="2331328" y="179507"/>
                    </a:lnTo>
                    <a:cubicBezTo>
                      <a:pt x="2331328" y="203124"/>
                      <a:pt x="2312182" y="222270"/>
                      <a:pt x="2288565" y="222270"/>
                    </a:cubicBezTo>
                    <a:lnTo>
                      <a:pt x="42764" y="222270"/>
                    </a:lnTo>
                    <a:cubicBezTo>
                      <a:pt x="31422" y="222270"/>
                      <a:pt x="20545" y="217765"/>
                      <a:pt x="12525" y="209745"/>
                    </a:cubicBezTo>
                    <a:cubicBezTo>
                      <a:pt x="4505" y="201725"/>
                      <a:pt x="0" y="190848"/>
                      <a:pt x="0" y="179507"/>
                    </a:cubicBezTo>
                    <a:lnTo>
                      <a:pt x="0" y="42764"/>
                    </a:lnTo>
                    <a:cubicBezTo>
                      <a:pt x="0" y="19146"/>
                      <a:pt x="19146" y="0"/>
                      <a:pt x="427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331328" cy="250845"/>
              </a:xfrm>
              <a:prstGeom prst="rect">
                <a:avLst/>
              </a:prstGeom>
            </p:spPr>
            <p:txBody>
              <a:bodyPr lIns="28275" tIns="28275" rIns="28275" bIns="28275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9083456" cy="6441204"/>
              <a:chOff x="0" y="0"/>
              <a:chExt cx="2441479" cy="173128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1479" cy="173128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31287">
                    <a:moveTo>
                      <a:pt x="40747" y="0"/>
                    </a:moveTo>
                    <a:lnTo>
                      <a:pt x="2400732" y="0"/>
                    </a:lnTo>
                    <a:cubicBezTo>
                      <a:pt x="2411539" y="0"/>
                      <a:pt x="2421903" y="4293"/>
                      <a:pt x="2429545" y="11934"/>
                    </a:cubicBezTo>
                    <a:cubicBezTo>
                      <a:pt x="2437186" y="19576"/>
                      <a:pt x="2441479" y="29940"/>
                      <a:pt x="2441479" y="40747"/>
                    </a:cubicBezTo>
                    <a:lnTo>
                      <a:pt x="2441479" y="1690540"/>
                    </a:lnTo>
                    <a:cubicBezTo>
                      <a:pt x="2441479" y="1713043"/>
                      <a:pt x="2423236" y="1731287"/>
                      <a:pt x="2400732" y="1731287"/>
                    </a:cubicBezTo>
                    <a:lnTo>
                      <a:pt x="40747" y="1731287"/>
                    </a:lnTo>
                    <a:cubicBezTo>
                      <a:pt x="29940" y="1731287"/>
                      <a:pt x="19576" y="1726994"/>
                      <a:pt x="11934" y="1719352"/>
                    </a:cubicBezTo>
                    <a:cubicBezTo>
                      <a:pt x="4293" y="1711711"/>
                      <a:pt x="0" y="1701346"/>
                      <a:pt x="0" y="1690540"/>
                    </a:cubicBezTo>
                    <a:lnTo>
                      <a:pt x="0" y="40747"/>
                    </a:lnTo>
                    <a:cubicBezTo>
                      <a:pt x="0" y="18243"/>
                      <a:pt x="18243" y="0"/>
                      <a:pt x="407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41479" cy="1759862"/>
              </a:xfrm>
              <a:prstGeom prst="rect">
                <a:avLst/>
              </a:prstGeom>
            </p:spPr>
            <p:txBody>
              <a:bodyPr lIns="28336" tIns="28336" rIns="28336" bIns="2833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6936" y="0"/>
              <a:ext cx="9047864" cy="1975241"/>
              <a:chOff x="0" y="0"/>
              <a:chExt cx="2440765" cy="53284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40765" cy="532844"/>
              </a:xfrm>
              <a:custGeom>
                <a:avLst/>
                <a:gdLst/>
                <a:ahLst/>
                <a:cxnLst/>
                <a:rect l="l" t="t" r="r" b="b"/>
                <a:pathLst>
                  <a:path w="2440765" h="532844">
                    <a:moveTo>
                      <a:pt x="40907" y="0"/>
                    </a:moveTo>
                    <a:lnTo>
                      <a:pt x="2399858" y="0"/>
                    </a:lnTo>
                    <a:cubicBezTo>
                      <a:pt x="2422450" y="0"/>
                      <a:pt x="2440765" y="18315"/>
                      <a:pt x="2440765" y="40907"/>
                    </a:cubicBezTo>
                    <a:lnTo>
                      <a:pt x="2440765" y="491937"/>
                    </a:lnTo>
                    <a:cubicBezTo>
                      <a:pt x="2440765" y="502786"/>
                      <a:pt x="2436455" y="513191"/>
                      <a:pt x="2428784" y="520862"/>
                    </a:cubicBezTo>
                    <a:cubicBezTo>
                      <a:pt x="2421112" y="528534"/>
                      <a:pt x="2410707" y="532844"/>
                      <a:pt x="2399858" y="532844"/>
                    </a:cubicBezTo>
                    <a:lnTo>
                      <a:pt x="40907" y="532844"/>
                    </a:lnTo>
                    <a:cubicBezTo>
                      <a:pt x="18315" y="532844"/>
                      <a:pt x="0" y="514529"/>
                      <a:pt x="0" y="491937"/>
                    </a:cubicBezTo>
                    <a:lnTo>
                      <a:pt x="0" y="40907"/>
                    </a:lnTo>
                    <a:cubicBezTo>
                      <a:pt x="0" y="18315"/>
                      <a:pt x="18315" y="0"/>
                      <a:pt x="4090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40765" cy="561419"/>
              </a:xfrm>
              <a:prstGeom prst="rect">
                <a:avLst/>
              </a:prstGeom>
            </p:spPr>
            <p:txBody>
              <a:bodyPr lIns="28233" tIns="28233" rIns="28233" bIns="28233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1569" y="1431844"/>
              <a:ext cx="9053231" cy="761007"/>
              <a:chOff x="0" y="0"/>
              <a:chExt cx="2442213" cy="20529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42213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42213" h="205290">
                    <a:moveTo>
                      <a:pt x="0" y="0"/>
                    </a:moveTo>
                    <a:lnTo>
                      <a:pt x="2442213" y="0"/>
                    </a:lnTo>
                    <a:lnTo>
                      <a:pt x="2442213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42213" cy="233865"/>
              </a:xfrm>
              <a:prstGeom prst="rect">
                <a:avLst/>
              </a:prstGeom>
            </p:spPr>
            <p:txBody>
              <a:bodyPr lIns="28233" tIns="28233" rIns="28233" bIns="28233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726566" y="1623365"/>
              <a:ext cx="7754374" cy="1010292"/>
              <a:chOff x="0" y="0"/>
              <a:chExt cx="2053856" cy="26759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053856" cy="267590"/>
              </a:xfrm>
              <a:custGeom>
                <a:avLst/>
                <a:gdLst/>
                <a:ahLst/>
                <a:cxnLst/>
                <a:rect l="l" t="t" r="r" b="b"/>
                <a:pathLst>
                  <a:path w="2053856" h="267590">
                    <a:moveTo>
                      <a:pt x="47731" y="0"/>
                    </a:moveTo>
                    <a:lnTo>
                      <a:pt x="2006125" y="0"/>
                    </a:lnTo>
                    <a:cubicBezTo>
                      <a:pt x="2018784" y="0"/>
                      <a:pt x="2030924" y="5029"/>
                      <a:pt x="2039876" y="13980"/>
                    </a:cubicBezTo>
                    <a:cubicBezTo>
                      <a:pt x="2048827" y="22931"/>
                      <a:pt x="2053856" y="35072"/>
                      <a:pt x="2053856" y="47731"/>
                    </a:cubicBezTo>
                    <a:lnTo>
                      <a:pt x="2053856" y="219859"/>
                    </a:lnTo>
                    <a:cubicBezTo>
                      <a:pt x="2053856" y="232518"/>
                      <a:pt x="2048827" y="244659"/>
                      <a:pt x="2039876" y="253610"/>
                    </a:cubicBezTo>
                    <a:cubicBezTo>
                      <a:pt x="2030924" y="262561"/>
                      <a:pt x="2018784" y="267590"/>
                      <a:pt x="2006125" y="267590"/>
                    </a:cubicBezTo>
                    <a:lnTo>
                      <a:pt x="47731" y="267590"/>
                    </a:lnTo>
                    <a:cubicBezTo>
                      <a:pt x="35072" y="267590"/>
                      <a:pt x="22931" y="262561"/>
                      <a:pt x="13980" y="253610"/>
                    </a:cubicBezTo>
                    <a:cubicBezTo>
                      <a:pt x="5029" y="244659"/>
                      <a:pt x="0" y="232518"/>
                      <a:pt x="0" y="219859"/>
                    </a:cubicBezTo>
                    <a:lnTo>
                      <a:pt x="0" y="47731"/>
                    </a:lnTo>
                    <a:cubicBezTo>
                      <a:pt x="0" y="35072"/>
                      <a:pt x="5029" y="22931"/>
                      <a:pt x="13980" y="13980"/>
                    </a:cubicBezTo>
                    <a:cubicBezTo>
                      <a:pt x="22931" y="5029"/>
                      <a:pt x="35072" y="0"/>
                      <a:pt x="477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104775"/>
                <a:ext cx="2053856" cy="372365"/>
              </a:xfrm>
              <a:prstGeom prst="rect">
                <a:avLst/>
              </a:prstGeom>
            </p:spPr>
            <p:txBody>
              <a:bodyPr lIns="28336" tIns="28336" rIns="28336" bIns="28336" rtlCol="0" anchor="ctr"/>
              <a:lstStyle/>
              <a:p>
                <a:pPr algn="l">
                  <a:lnSpc>
                    <a:spcPts val="2561"/>
                  </a:lnSpc>
                </a:pPr>
                <a:r>
                  <a:rPr lang="en-US" sz="1399">
                    <a:solidFill>
                      <a:srgbClr val="0A0A0A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Du darfst Menschen nur           oder         , </a:t>
                </a:r>
              </a:p>
              <a:p>
                <a:pPr algn="l">
                  <a:lnSpc>
                    <a:spcPts val="2561"/>
                  </a:lnSpc>
                </a:pPr>
                <a:r>
                  <a:rPr lang="en-US" sz="1399">
                    <a:solidFill>
                      <a:srgbClr val="0A0A0A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wenn sie es erlaubt haben.</a:t>
                </a:r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4994142" y="3196059"/>
              <a:ext cx="3012129" cy="3069556"/>
            </a:xfrm>
            <a:custGeom>
              <a:avLst/>
              <a:gdLst/>
              <a:ahLst/>
              <a:cxnLst/>
              <a:rect l="l" t="t" r="r" b="b"/>
              <a:pathLst>
                <a:path w="3012129" h="3069556">
                  <a:moveTo>
                    <a:pt x="0" y="0"/>
                  </a:moveTo>
                  <a:lnTo>
                    <a:pt x="3012129" y="0"/>
                  </a:lnTo>
                  <a:lnTo>
                    <a:pt x="3012129" y="3069556"/>
                  </a:lnTo>
                  <a:lnTo>
                    <a:pt x="0" y="30695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7888" r="-30855" b="-378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51928" y="2907749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726566" y="2844090"/>
              <a:ext cx="6123607" cy="598025"/>
              <a:chOff x="0" y="0"/>
              <a:chExt cx="1621924" cy="15839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621924" cy="158395"/>
              </a:xfrm>
              <a:custGeom>
                <a:avLst/>
                <a:gdLst/>
                <a:ahLst/>
                <a:cxnLst/>
                <a:rect l="l" t="t" r="r" b="b"/>
                <a:pathLst>
                  <a:path w="1621924" h="158395">
                    <a:moveTo>
                      <a:pt x="60442" y="0"/>
                    </a:moveTo>
                    <a:lnTo>
                      <a:pt x="1561482" y="0"/>
                    </a:lnTo>
                    <a:cubicBezTo>
                      <a:pt x="1577512" y="0"/>
                      <a:pt x="1592886" y="6368"/>
                      <a:pt x="1604221" y="17703"/>
                    </a:cubicBezTo>
                    <a:cubicBezTo>
                      <a:pt x="1615556" y="29038"/>
                      <a:pt x="1621924" y="44412"/>
                      <a:pt x="1621924" y="60442"/>
                    </a:cubicBezTo>
                    <a:lnTo>
                      <a:pt x="1621924" y="97954"/>
                    </a:lnTo>
                    <a:cubicBezTo>
                      <a:pt x="1621924" y="113984"/>
                      <a:pt x="1615556" y="129357"/>
                      <a:pt x="1604221" y="140692"/>
                    </a:cubicBezTo>
                    <a:cubicBezTo>
                      <a:pt x="1592886" y="152028"/>
                      <a:pt x="1577512" y="158395"/>
                      <a:pt x="1561482" y="158395"/>
                    </a:cubicBezTo>
                    <a:lnTo>
                      <a:pt x="60442" y="158395"/>
                    </a:lnTo>
                    <a:cubicBezTo>
                      <a:pt x="44412" y="158395"/>
                      <a:pt x="29038" y="152028"/>
                      <a:pt x="17703" y="140692"/>
                    </a:cubicBezTo>
                    <a:cubicBezTo>
                      <a:pt x="6368" y="129357"/>
                      <a:pt x="0" y="113984"/>
                      <a:pt x="0" y="97954"/>
                    </a:cubicBezTo>
                    <a:lnTo>
                      <a:pt x="0" y="60442"/>
                    </a:lnTo>
                    <a:cubicBezTo>
                      <a:pt x="0" y="44412"/>
                      <a:pt x="6368" y="29038"/>
                      <a:pt x="17703" y="17703"/>
                    </a:cubicBezTo>
                    <a:cubicBezTo>
                      <a:pt x="29038" y="6368"/>
                      <a:pt x="44412" y="0"/>
                      <a:pt x="604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1621924" cy="206020"/>
              </a:xfrm>
              <a:prstGeom prst="rect">
                <a:avLst/>
              </a:prstGeom>
            </p:spPr>
            <p:txBody>
              <a:bodyPr lIns="28336" tIns="28336" rIns="28336" bIns="28336" rtlCol="0" anchor="ctr"/>
              <a:lstStyle/>
              <a:p>
                <a:pPr algn="l">
                  <a:lnSpc>
                    <a:spcPts val="1959"/>
                  </a:lnSpc>
                </a:pPr>
                <a:r>
                  <a:rPr lang="en-US" sz="1399">
                    <a:solidFill>
                      <a:srgbClr val="0A0A0A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Was ist richtig? Kreuze an.</a:t>
                </a:r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203400" y="1707317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3" y="0"/>
                  </a:lnTo>
                  <a:lnTo>
                    <a:pt x="368353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3703082" y="1623365"/>
              <a:ext cx="509927" cy="505146"/>
            </a:xfrm>
            <a:custGeom>
              <a:avLst/>
              <a:gdLst/>
              <a:ahLst/>
              <a:cxnLst/>
              <a:rect l="l" t="t" r="r" b="b"/>
              <a:pathLst>
                <a:path w="509927" h="505146">
                  <a:moveTo>
                    <a:pt x="0" y="0"/>
                  </a:moveTo>
                  <a:lnTo>
                    <a:pt x="509927" y="0"/>
                  </a:lnTo>
                  <a:lnTo>
                    <a:pt x="509927" y="505146"/>
                  </a:lnTo>
                  <a:lnTo>
                    <a:pt x="0" y="5051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4900501" y="1674077"/>
              <a:ext cx="403722" cy="403722"/>
            </a:xfrm>
            <a:custGeom>
              <a:avLst/>
              <a:gdLst/>
              <a:ahLst/>
              <a:cxnLst/>
              <a:rect l="l" t="t" r="r" b="b"/>
              <a:pathLst>
                <a:path w="403722" h="403722">
                  <a:moveTo>
                    <a:pt x="0" y="0"/>
                  </a:moveTo>
                  <a:lnTo>
                    <a:pt x="403722" y="0"/>
                  </a:lnTo>
                  <a:lnTo>
                    <a:pt x="403722" y="403722"/>
                  </a:lnTo>
                  <a:lnTo>
                    <a:pt x="0" y="403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3958045" y="2700415"/>
              <a:ext cx="800070" cy="800070"/>
            </a:xfrm>
            <a:custGeom>
              <a:avLst/>
              <a:gdLst/>
              <a:ahLst/>
              <a:cxnLst/>
              <a:rect l="l" t="t" r="r" b="b"/>
              <a:pathLst>
                <a:path w="800070" h="800070">
                  <a:moveTo>
                    <a:pt x="0" y="0"/>
                  </a:moveTo>
                  <a:lnTo>
                    <a:pt x="800070" y="0"/>
                  </a:lnTo>
                  <a:lnTo>
                    <a:pt x="800070" y="800070"/>
                  </a:lnTo>
                  <a:lnTo>
                    <a:pt x="0" y="8000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4248991" y="2735009"/>
              <a:ext cx="461050" cy="461050"/>
            </a:xfrm>
            <a:custGeom>
              <a:avLst/>
              <a:gdLst/>
              <a:ahLst/>
              <a:cxnLst/>
              <a:rect l="l" t="t" r="r" b="b"/>
              <a:pathLst>
                <a:path w="461050" h="461050">
                  <a:moveTo>
                    <a:pt x="0" y="0"/>
                  </a:moveTo>
                  <a:lnTo>
                    <a:pt x="461050" y="0"/>
                  </a:lnTo>
                  <a:lnTo>
                    <a:pt x="461050" y="461050"/>
                  </a:lnTo>
                  <a:lnTo>
                    <a:pt x="0" y="461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859749" y="3442115"/>
              <a:ext cx="2928621" cy="2928621"/>
            </a:xfrm>
            <a:custGeom>
              <a:avLst/>
              <a:gdLst/>
              <a:ahLst/>
              <a:cxnLst/>
              <a:rect l="l" t="t" r="r" b="b"/>
              <a:pathLst>
                <a:path w="2928621" h="2928621">
                  <a:moveTo>
                    <a:pt x="0" y="0"/>
                  </a:moveTo>
                  <a:lnTo>
                    <a:pt x="2928621" y="0"/>
                  </a:lnTo>
                  <a:lnTo>
                    <a:pt x="2928621" y="2928621"/>
                  </a:lnTo>
                  <a:lnTo>
                    <a:pt x="0" y="2928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432545" y="342777"/>
              <a:ext cx="8653257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Nur mit Erlaubnis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3703082" y="5448214"/>
              <a:ext cx="511775" cy="673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8006271" y="5448214"/>
              <a:ext cx="511775" cy="673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</a:t>
              </a:r>
            </a:p>
          </p:txBody>
        </p:sp>
        <p:sp>
          <p:nvSpPr>
            <p:cNvPr id="32" name="Freeform 32"/>
            <p:cNvSpPr/>
            <p:nvPr/>
          </p:nvSpPr>
          <p:spPr>
            <a:xfrm rot="723256">
              <a:off x="4316760" y="89969"/>
              <a:ext cx="981043" cy="1131162"/>
            </a:xfrm>
            <a:custGeom>
              <a:avLst/>
              <a:gdLst/>
              <a:ahLst/>
              <a:cxnLst/>
              <a:rect l="l" t="t" r="r" b="b"/>
              <a:pathLst>
                <a:path w="981043" h="1131162">
                  <a:moveTo>
                    <a:pt x="0" y="0"/>
                  </a:moveTo>
                  <a:lnTo>
                    <a:pt x="981043" y="0"/>
                  </a:lnTo>
                  <a:lnTo>
                    <a:pt x="981043" y="1131162"/>
                  </a:lnTo>
                  <a:lnTo>
                    <a:pt x="0" y="11311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4708" t="-2421" r="-1470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468586" y="5443619"/>
            <a:ext cx="6814352" cy="4830903"/>
            <a:chOff x="0" y="0"/>
            <a:chExt cx="9085802" cy="6441204"/>
          </a:xfrm>
        </p:grpSpPr>
        <p:grpSp>
          <p:nvGrpSpPr>
            <p:cNvPr id="37" name="Group 37"/>
            <p:cNvGrpSpPr/>
            <p:nvPr/>
          </p:nvGrpSpPr>
          <p:grpSpPr>
            <a:xfrm>
              <a:off x="214199" y="3567243"/>
              <a:ext cx="8655059" cy="825179"/>
              <a:chOff x="0" y="0"/>
              <a:chExt cx="2331328" cy="22227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331328" cy="222270"/>
              </a:xfrm>
              <a:custGeom>
                <a:avLst/>
                <a:gdLst/>
                <a:ahLst/>
                <a:cxnLst/>
                <a:rect l="l" t="t" r="r" b="b"/>
                <a:pathLst>
                  <a:path w="2331328" h="222270">
                    <a:moveTo>
                      <a:pt x="42764" y="0"/>
                    </a:moveTo>
                    <a:lnTo>
                      <a:pt x="2288565" y="0"/>
                    </a:lnTo>
                    <a:cubicBezTo>
                      <a:pt x="2312182" y="0"/>
                      <a:pt x="2331328" y="19146"/>
                      <a:pt x="2331328" y="42764"/>
                    </a:cubicBezTo>
                    <a:lnTo>
                      <a:pt x="2331328" y="179507"/>
                    </a:lnTo>
                    <a:cubicBezTo>
                      <a:pt x="2331328" y="203124"/>
                      <a:pt x="2312182" y="222270"/>
                      <a:pt x="2288565" y="222270"/>
                    </a:cubicBezTo>
                    <a:lnTo>
                      <a:pt x="42764" y="222270"/>
                    </a:lnTo>
                    <a:cubicBezTo>
                      <a:pt x="31422" y="222270"/>
                      <a:pt x="20545" y="217765"/>
                      <a:pt x="12525" y="209745"/>
                    </a:cubicBezTo>
                    <a:cubicBezTo>
                      <a:pt x="4505" y="201725"/>
                      <a:pt x="0" y="190848"/>
                      <a:pt x="0" y="179507"/>
                    </a:cubicBezTo>
                    <a:lnTo>
                      <a:pt x="0" y="42764"/>
                    </a:lnTo>
                    <a:cubicBezTo>
                      <a:pt x="0" y="19146"/>
                      <a:pt x="19146" y="0"/>
                      <a:pt x="427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28575"/>
                <a:ext cx="2331328" cy="250845"/>
              </a:xfrm>
              <a:prstGeom prst="rect">
                <a:avLst/>
              </a:prstGeom>
            </p:spPr>
            <p:txBody>
              <a:bodyPr lIns="28275" tIns="28275" rIns="28275" bIns="28275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0" y="0"/>
              <a:ext cx="9083456" cy="6441204"/>
              <a:chOff x="0" y="0"/>
              <a:chExt cx="2441479" cy="1731287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2441479" cy="173128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31287">
                    <a:moveTo>
                      <a:pt x="40747" y="0"/>
                    </a:moveTo>
                    <a:lnTo>
                      <a:pt x="2400732" y="0"/>
                    </a:lnTo>
                    <a:cubicBezTo>
                      <a:pt x="2411539" y="0"/>
                      <a:pt x="2421903" y="4293"/>
                      <a:pt x="2429545" y="11934"/>
                    </a:cubicBezTo>
                    <a:cubicBezTo>
                      <a:pt x="2437186" y="19576"/>
                      <a:pt x="2441479" y="29940"/>
                      <a:pt x="2441479" y="40747"/>
                    </a:cubicBezTo>
                    <a:lnTo>
                      <a:pt x="2441479" y="1690540"/>
                    </a:lnTo>
                    <a:cubicBezTo>
                      <a:pt x="2441479" y="1713043"/>
                      <a:pt x="2423236" y="1731287"/>
                      <a:pt x="2400732" y="1731287"/>
                    </a:cubicBezTo>
                    <a:lnTo>
                      <a:pt x="40747" y="1731287"/>
                    </a:lnTo>
                    <a:cubicBezTo>
                      <a:pt x="29940" y="1731287"/>
                      <a:pt x="19576" y="1726994"/>
                      <a:pt x="11934" y="1719352"/>
                    </a:cubicBezTo>
                    <a:cubicBezTo>
                      <a:pt x="4293" y="1711711"/>
                      <a:pt x="0" y="1701346"/>
                      <a:pt x="0" y="1690540"/>
                    </a:cubicBezTo>
                    <a:lnTo>
                      <a:pt x="0" y="40747"/>
                    </a:lnTo>
                    <a:cubicBezTo>
                      <a:pt x="0" y="18243"/>
                      <a:pt x="18243" y="0"/>
                      <a:pt x="407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28575"/>
                <a:ext cx="2441479" cy="1759862"/>
              </a:xfrm>
              <a:prstGeom prst="rect">
                <a:avLst/>
              </a:prstGeom>
            </p:spPr>
            <p:txBody>
              <a:bodyPr lIns="28336" tIns="28336" rIns="28336" bIns="2833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6936" y="0"/>
              <a:ext cx="9047864" cy="1975241"/>
              <a:chOff x="0" y="0"/>
              <a:chExt cx="2440765" cy="532844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2440765" cy="532844"/>
              </a:xfrm>
              <a:custGeom>
                <a:avLst/>
                <a:gdLst/>
                <a:ahLst/>
                <a:cxnLst/>
                <a:rect l="l" t="t" r="r" b="b"/>
                <a:pathLst>
                  <a:path w="2440765" h="532844">
                    <a:moveTo>
                      <a:pt x="40907" y="0"/>
                    </a:moveTo>
                    <a:lnTo>
                      <a:pt x="2399858" y="0"/>
                    </a:lnTo>
                    <a:cubicBezTo>
                      <a:pt x="2422450" y="0"/>
                      <a:pt x="2440765" y="18315"/>
                      <a:pt x="2440765" y="40907"/>
                    </a:cubicBezTo>
                    <a:lnTo>
                      <a:pt x="2440765" y="491937"/>
                    </a:lnTo>
                    <a:cubicBezTo>
                      <a:pt x="2440765" y="502786"/>
                      <a:pt x="2436455" y="513191"/>
                      <a:pt x="2428784" y="520862"/>
                    </a:cubicBezTo>
                    <a:cubicBezTo>
                      <a:pt x="2421112" y="528534"/>
                      <a:pt x="2410707" y="532844"/>
                      <a:pt x="2399858" y="532844"/>
                    </a:cubicBezTo>
                    <a:lnTo>
                      <a:pt x="40907" y="532844"/>
                    </a:lnTo>
                    <a:cubicBezTo>
                      <a:pt x="18315" y="532844"/>
                      <a:pt x="0" y="514529"/>
                      <a:pt x="0" y="491937"/>
                    </a:cubicBezTo>
                    <a:lnTo>
                      <a:pt x="0" y="40907"/>
                    </a:lnTo>
                    <a:cubicBezTo>
                      <a:pt x="0" y="18315"/>
                      <a:pt x="18315" y="0"/>
                      <a:pt x="4090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28575"/>
                <a:ext cx="2440765" cy="561419"/>
              </a:xfrm>
              <a:prstGeom prst="rect">
                <a:avLst/>
              </a:prstGeom>
            </p:spPr>
            <p:txBody>
              <a:bodyPr lIns="28233" tIns="28233" rIns="28233" bIns="28233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1569" y="1431844"/>
              <a:ext cx="9053231" cy="761007"/>
              <a:chOff x="0" y="0"/>
              <a:chExt cx="2442213" cy="20529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2442213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42213" h="205290">
                    <a:moveTo>
                      <a:pt x="0" y="0"/>
                    </a:moveTo>
                    <a:lnTo>
                      <a:pt x="2442213" y="0"/>
                    </a:lnTo>
                    <a:lnTo>
                      <a:pt x="2442213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28575"/>
                <a:ext cx="2442213" cy="233865"/>
              </a:xfrm>
              <a:prstGeom prst="rect">
                <a:avLst/>
              </a:prstGeom>
            </p:spPr>
            <p:txBody>
              <a:bodyPr lIns="28233" tIns="28233" rIns="28233" bIns="28233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726566" y="1623365"/>
              <a:ext cx="7754374" cy="1010292"/>
              <a:chOff x="0" y="0"/>
              <a:chExt cx="2053856" cy="26759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2053856" cy="267590"/>
              </a:xfrm>
              <a:custGeom>
                <a:avLst/>
                <a:gdLst/>
                <a:ahLst/>
                <a:cxnLst/>
                <a:rect l="l" t="t" r="r" b="b"/>
                <a:pathLst>
                  <a:path w="2053856" h="267590">
                    <a:moveTo>
                      <a:pt x="47731" y="0"/>
                    </a:moveTo>
                    <a:lnTo>
                      <a:pt x="2006125" y="0"/>
                    </a:lnTo>
                    <a:cubicBezTo>
                      <a:pt x="2018784" y="0"/>
                      <a:pt x="2030924" y="5029"/>
                      <a:pt x="2039876" y="13980"/>
                    </a:cubicBezTo>
                    <a:cubicBezTo>
                      <a:pt x="2048827" y="22931"/>
                      <a:pt x="2053856" y="35072"/>
                      <a:pt x="2053856" y="47731"/>
                    </a:cubicBezTo>
                    <a:lnTo>
                      <a:pt x="2053856" y="219859"/>
                    </a:lnTo>
                    <a:cubicBezTo>
                      <a:pt x="2053856" y="232518"/>
                      <a:pt x="2048827" y="244659"/>
                      <a:pt x="2039876" y="253610"/>
                    </a:cubicBezTo>
                    <a:cubicBezTo>
                      <a:pt x="2030924" y="262561"/>
                      <a:pt x="2018784" y="267590"/>
                      <a:pt x="2006125" y="267590"/>
                    </a:cubicBezTo>
                    <a:lnTo>
                      <a:pt x="47731" y="267590"/>
                    </a:lnTo>
                    <a:cubicBezTo>
                      <a:pt x="35072" y="267590"/>
                      <a:pt x="22931" y="262561"/>
                      <a:pt x="13980" y="253610"/>
                    </a:cubicBezTo>
                    <a:cubicBezTo>
                      <a:pt x="5029" y="244659"/>
                      <a:pt x="0" y="232518"/>
                      <a:pt x="0" y="219859"/>
                    </a:cubicBezTo>
                    <a:lnTo>
                      <a:pt x="0" y="47731"/>
                    </a:lnTo>
                    <a:cubicBezTo>
                      <a:pt x="0" y="35072"/>
                      <a:pt x="5029" y="22931"/>
                      <a:pt x="13980" y="13980"/>
                    </a:cubicBezTo>
                    <a:cubicBezTo>
                      <a:pt x="22931" y="5029"/>
                      <a:pt x="35072" y="0"/>
                      <a:pt x="477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104775"/>
                <a:ext cx="2053856" cy="372365"/>
              </a:xfrm>
              <a:prstGeom prst="rect">
                <a:avLst/>
              </a:prstGeom>
            </p:spPr>
            <p:txBody>
              <a:bodyPr lIns="28336" tIns="28336" rIns="28336" bIns="28336" rtlCol="0" anchor="ctr"/>
              <a:lstStyle/>
              <a:p>
                <a:pPr algn="l">
                  <a:lnSpc>
                    <a:spcPts val="2561"/>
                  </a:lnSpc>
                </a:pPr>
                <a:r>
                  <a:rPr lang="en-US" sz="1399">
                    <a:solidFill>
                      <a:srgbClr val="0A0A0A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Du darfst Menschen nur           oder         , </a:t>
                </a:r>
              </a:p>
              <a:p>
                <a:pPr algn="l">
                  <a:lnSpc>
                    <a:spcPts val="2561"/>
                  </a:lnSpc>
                </a:pPr>
                <a:r>
                  <a:rPr lang="en-US" sz="1399">
                    <a:solidFill>
                      <a:srgbClr val="0A0A0A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wenn sie es erlaubt haben.</a:t>
                </a:r>
              </a:p>
            </p:txBody>
          </p:sp>
        </p:grpSp>
        <p:sp>
          <p:nvSpPr>
            <p:cNvPr id="52" name="Freeform 52"/>
            <p:cNvSpPr/>
            <p:nvPr/>
          </p:nvSpPr>
          <p:spPr>
            <a:xfrm>
              <a:off x="4994142" y="3196059"/>
              <a:ext cx="3012129" cy="3069556"/>
            </a:xfrm>
            <a:custGeom>
              <a:avLst/>
              <a:gdLst/>
              <a:ahLst/>
              <a:cxnLst/>
              <a:rect l="l" t="t" r="r" b="b"/>
              <a:pathLst>
                <a:path w="3012129" h="3069556">
                  <a:moveTo>
                    <a:pt x="0" y="0"/>
                  </a:moveTo>
                  <a:lnTo>
                    <a:pt x="3012129" y="0"/>
                  </a:lnTo>
                  <a:lnTo>
                    <a:pt x="3012129" y="3069556"/>
                  </a:lnTo>
                  <a:lnTo>
                    <a:pt x="0" y="30695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7888" r="-30855" b="-378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251928" y="2907749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54" name="Group 54"/>
            <p:cNvGrpSpPr/>
            <p:nvPr/>
          </p:nvGrpSpPr>
          <p:grpSpPr>
            <a:xfrm>
              <a:off x="726566" y="2844090"/>
              <a:ext cx="6123607" cy="598025"/>
              <a:chOff x="0" y="0"/>
              <a:chExt cx="1621924" cy="158395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1621924" cy="158395"/>
              </a:xfrm>
              <a:custGeom>
                <a:avLst/>
                <a:gdLst/>
                <a:ahLst/>
                <a:cxnLst/>
                <a:rect l="l" t="t" r="r" b="b"/>
                <a:pathLst>
                  <a:path w="1621924" h="158395">
                    <a:moveTo>
                      <a:pt x="60442" y="0"/>
                    </a:moveTo>
                    <a:lnTo>
                      <a:pt x="1561482" y="0"/>
                    </a:lnTo>
                    <a:cubicBezTo>
                      <a:pt x="1577512" y="0"/>
                      <a:pt x="1592886" y="6368"/>
                      <a:pt x="1604221" y="17703"/>
                    </a:cubicBezTo>
                    <a:cubicBezTo>
                      <a:pt x="1615556" y="29038"/>
                      <a:pt x="1621924" y="44412"/>
                      <a:pt x="1621924" y="60442"/>
                    </a:cubicBezTo>
                    <a:lnTo>
                      <a:pt x="1621924" y="97954"/>
                    </a:lnTo>
                    <a:cubicBezTo>
                      <a:pt x="1621924" y="113984"/>
                      <a:pt x="1615556" y="129357"/>
                      <a:pt x="1604221" y="140692"/>
                    </a:cubicBezTo>
                    <a:cubicBezTo>
                      <a:pt x="1592886" y="152028"/>
                      <a:pt x="1577512" y="158395"/>
                      <a:pt x="1561482" y="158395"/>
                    </a:cubicBezTo>
                    <a:lnTo>
                      <a:pt x="60442" y="158395"/>
                    </a:lnTo>
                    <a:cubicBezTo>
                      <a:pt x="44412" y="158395"/>
                      <a:pt x="29038" y="152028"/>
                      <a:pt x="17703" y="140692"/>
                    </a:cubicBezTo>
                    <a:cubicBezTo>
                      <a:pt x="6368" y="129357"/>
                      <a:pt x="0" y="113984"/>
                      <a:pt x="0" y="97954"/>
                    </a:cubicBezTo>
                    <a:lnTo>
                      <a:pt x="0" y="60442"/>
                    </a:lnTo>
                    <a:cubicBezTo>
                      <a:pt x="0" y="44412"/>
                      <a:pt x="6368" y="29038"/>
                      <a:pt x="17703" y="17703"/>
                    </a:cubicBezTo>
                    <a:cubicBezTo>
                      <a:pt x="29038" y="6368"/>
                      <a:pt x="44412" y="0"/>
                      <a:pt x="604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0" y="-47625"/>
                <a:ext cx="1621924" cy="206020"/>
              </a:xfrm>
              <a:prstGeom prst="rect">
                <a:avLst/>
              </a:prstGeom>
            </p:spPr>
            <p:txBody>
              <a:bodyPr lIns="28336" tIns="28336" rIns="28336" bIns="28336" rtlCol="0" anchor="ctr"/>
              <a:lstStyle/>
              <a:p>
                <a:pPr algn="l">
                  <a:lnSpc>
                    <a:spcPts val="1959"/>
                  </a:lnSpc>
                </a:pPr>
                <a:r>
                  <a:rPr lang="en-US" sz="1399">
                    <a:solidFill>
                      <a:srgbClr val="0A0A0A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Was ist richtig? Kreuze an.</a:t>
                </a:r>
              </a:p>
            </p:txBody>
          </p:sp>
        </p:grpSp>
        <p:sp>
          <p:nvSpPr>
            <p:cNvPr id="57" name="Freeform 57"/>
            <p:cNvSpPr/>
            <p:nvPr/>
          </p:nvSpPr>
          <p:spPr>
            <a:xfrm>
              <a:off x="203400" y="1707317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3" y="0"/>
                  </a:lnTo>
                  <a:lnTo>
                    <a:pt x="368353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58"/>
            <p:cNvSpPr/>
            <p:nvPr/>
          </p:nvSpPr>
          <p:spPr>
            <a:xfrm>
              <a:off x="3703082" y="1623365"/>
              <a:ext cx="509927" cy="505146"/>
            </a:xfrm>
            <a:custGeom>
              <a:avLst/>
              <a:gdLst/>
              <a:ahLst/>
              <a:cxnLst/>
              <a:rect l="l" t="t" r="r" b="b"/>
              <a:pathLst>
                <a:path w="509927" h="505146">
                  <a:moveTo>
                    <a:pt x="0" y="0"/>
                  </a:moveTo>
                  <a:lnTo>
                    <a:pt x="509927" y="0"/>
                  </a:lnTo>
                  <a:lnTo>
                    <a:pt x="509927" y="505146"/>
                  </a:lnTo>
                  <a:lnTo>
                    <a:pt x="0" y="5051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4900501" y="1674077"/>
              <a:ext cx="403722" cy="403722"/>
            </a:xfrm>
            <a:custGeom>
              <a:avLst/>
              <a:gdLst/>
              <a:ahLst/>
              <a:cxnLst/>
              <a:rect l="l" t="t" r="r" b="b"/>
              <a:pathLst>
                <a:path w="403722" h="403722">
                  <a:moveTo>
                    <a:pt x="0" y="0"/>
                  </a:moveTo>
                  <a:lnTo>
                    <a:pt x="403722" y="0"/>
                  </a:lnTo>
                  <a:lnTo>
                    <a:pt x="403722" y="403722"/>
                  </a:lnTo>
                  <a:lnTo>
                    <a:pt x="0" y="403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0"/>
            <p:cNvSpPr/>
            <p:nvPr/>
          </p:nvSpPr>
          <p:spPr>
            <a:xfrm>
              <a:off x="3958045" y="2700415"/>
              <a:ext cx="800070" cy="800070"/>
            </a:xfrm>
            <a:custGeom>
              <a:avLst/>
              <a:gdLst/>
              <a:ahLst/>
              <a:cxnLst/>
              <a:rect l="l" t="t" r="r" b="b"/>
              <a:pathLst>
                <a:path w="800070" h="800070">
                  <a:moveTo>
                    <a:pt x="0" y="0"/>
                  </a:moveTo>
                  <a:lnTo>
                    <a:pt x="800070" y="0"/>
                  </a:lnTo>
                  <a:lnTo>
                    <a:pt x="800070" y="800070"/>
                  </a:lnTo>
                  <a:lnTo>
                    <a:pt x="0" y="8000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1"/>
            <p:cNvSpPr/>
            <p:nvPr/>
          </p:nvSpPr>
          <p:spPr>
            <a:xfrm>
              <a:off x="4248991" y="2735009"/>
              <a:ext cx="461050" cy="461050"/>
            </a:xfrm>
            <a:custGeom>
              <a:avLst/>
              <a:gdLst/>
              <a:ahLst/>
              <a:cxnLst/>
              <a:rect l="l" t="t" r="r" b="b"/>
              <a:pathLst>
                <a:path w="461050" h="461050">
                  <a:moveTo>
                    <a:pt x="0" y="0"/>
                  </a:moveTo>
                  <a:lnTo>
                    <a:pt x="461050" y="0"/>
                  </a:lnTo>
                  <a:lnTo>
                    <a:pt x="461050" y="461050"/>
                  </a:lnTo>
                  <a:lnTo>
                    <a:pt x="0" y="461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859749" y="3442115"/>
              <a:ext cx="2928621" cy="2928621"/>
            </a:xfrm>
            <a:custGeom>
              <a:avLst/>
              <a:gdLst/>
              <a:ahLst/>
              <a:cxnLst/>
              <a:rect l="l" t="t" r="r" b="b"/>
              <a:pathLst>
                <a:path w="2928621" h="2928621">
                  <a:moveTo>
                    <a:pt x="0" y="0"/>
                  </a:moveTo>
                  <a:lnTo>
                    <a:pt x="2928621" y="0"/>
                  </a:lnTo>
                  <a:lnTo>
                    <a:pt x="2928621" y="2928621"/>
                  </a:lnTo>
                  <a:lnTo>
                    <a:pt x="0" y="2928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432545" y="342777"/>
              <a:ext cx="8653257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Nur mit Erlaubnis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3703082" y="5448214"/>
              <a:ext cx="511775" cy="673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8006271" y="5448214"/>
              <a:ext cx="511775" cy="673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</a:t>
              </a:r>
            </a:p>
          </p:txBody>
        </p:sp>
        <p:sp>
          <p:nvSpPr>
            <p:cNvPr id="66" name="Freeform 66"/>
            <p:cNvSpPr/>
            <p:nvPr/>
          </p:nvSpPr>
          <p:spPr>
            <a:xfrm rot="723256">
              <a:off x="4316760" y="89969"/>
              <a:ext cx="981043" cy="1131162"/>
            </a:xfrm>
            <a:custGeom>
              <a:avLst/>
              <a:gdLst/>
              <a:ahLst/>
              <a:cxnLst/>
              <a:rect l="l" t="t" r="r" b="b"/>
              <a:pathLst>
                <a:path w="981043" h="1131162">
                  <a:moveTo>
                    <a:pt x="0" y="0"/>
                  </a:moveTo>
                  <a:lnTo>
                    <a:pt x="981043" y="0"/>
                  </a:lnTo>
                  <a:lnTo>
                    <a:pt x="981043" y="1131162"/>
                  </a:lnTo>
                  <a:lnTo>
                    <a:pt x="0" y="11311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4708" t="-2421" r="-1470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3576" y="291808"/>
            <a:ext cx="7392147" cy="4883754"/>
            <a:chOff x="0" y="0"/>
            <a:chExt cx="9856196" cy="651167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83456" cy="6434612"/>
              <a:chOff x="0" y="0"/>
              <a:chExt cx="2441479" cy="172951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41479" cy="1729515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9515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6786"/>
                    </a:lnTo>
                    <a:cubicBezTo>
                      <a:pt x="2441479" y="1719339"/>
                      <a:pt x="2431304" y="1729515"/>
                      <a:pt x="2418751" y="1729515"/>
                    </a:cubicBezTo>
                    <a:lnTo>
                      <a:pt x="22728" y="1729515"/>
                    </a:lnTo>
                    <a:cubicBezTo>
                      <a:pt x="10176" y="1729515"/>
                      <a:pt x="0" y="1719339"/>
                      <a:pt x="0" y="1706786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41479" cy="17580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9700" y="0"/>
              <a:ext cx="9054322" cy="1962541"/>
              <a:chOff x="0" y="0"/>
              <a:chExt cx="2442507" cy="52941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2507" cy="529418"/>
              </a:xfrm>
              <a:custGeom>
                <a:avLst/>
                <a:gdLst/>
                <a:ahLst/>
                <a:cxnLst/>
                <a:rect l="l" t="t" r="r" b="b"/>
                <a:pathLst>
                  <a:path w="2442507" h="529418">
                    <a:moveTo>
                      <a:pt x="22801" y="0"/>
                    </a:moveTo>
                    <a:lnTo>
                      <a:pt x="2419706" y="0"/>
                    </a:lnTo>
                    <a:cubicBezTo>
                      <a:pt x="2425753" y="0"/>
                      <a:pt x="2431553" y="2402"/>
                      <a:pt x="2435829" y="6678"/>
                    </a:cubicBezTo>
                    <a:cubicBezTo>
                      <a:pt x="2440105" y="10954"/>
                      <a:pt x="2442507" y="16754"/>
                      <a:pt x="2442507" y="22801"/>
                    </a:cubicBezTo>
                    <a:lnTo>
                      <a:pt x="2442507" y="506616"/>
                    </a:lnTo>
                    <a:cubicBezTo>
                      <a:pt x="2442507" y="519209"/>
                      <a:pt x="2432299" y="529418"/>
                      <a:pt x="2419706" y="529418"/>
                    </a:cubicBezTo>
                    <a:lnTo>
                      <a:pt x="22801" y="529418"/>
                    </a:lnTo>
                    <a:cubicBezTo>
                      <a:pt x="10209" y="529418"/>
                      <a:pt x="0" y="519209"/>
                      <a:pt x="0" y="506616"/>
                    </a:cubicBezTo>
                    <a:lnTo>
                      <a:pt x="0" y="22801"/>
                    </a:lnTo>
                    <a:cubicBezTo>
                      <a:pt x="0" y="10209"/>
                      <a:pt x="10209" y="0"/>
                      <a:pt x="2280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42507" cy="557993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0707" y="1485997"/>
              <a:ext cx="9057546" cy="656459"/>
              <a:chOff x="0" y="0"/>
              <a:chExt cx="2443377" cy="17708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43377" cy="177087"/>
              </a:xfrm>
              <a:custGeom>
                <a:avLst/>
                <a:gdLst/>
                <a:ahLst/>
                <a:cxnLst/>
                <a:rect l="l" t="t" r="r" b="b"/>
                <a:pathLst>
                  <a:path w="2443377" h="177087">
                    <a:moveTo>
                      <a:pt x="0" y="0"/>
                    </a:moveTo>
                    <a:lnTo>
                      <a:pt x="2443377" y="0"/>
                    </a:lnTo>
                    <a:lnTo>
                      <a:pt x="2443377" y="177087"/>
                    </a:lnTo>
                    <a:lnTo>
                      <a:pt x="0" y="17708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43377" cy="205662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784196" y="2552100"/>
              <a:ext cx="9072000" cy="2219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Öffne die </a:t>
              </a:r>
              <a:r>
                <a:rPr lang="en-US" sz="13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Kamera-App</a:t>
              </a: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Richte das Tablet auf dein Federmäppchen.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Drücke auf den weißen </a:t>
              </a:r>
              <a:r>
                <a:rPr lang="en-US" sz="13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Auslöser</a:t>
              </a: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Öffne die </a:t>
              </a:r>
              <a:r>
                <a:rPr lang="en-US" sz="13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Foto-App.</a:t>
              </a: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3507494" y="4293883"/>
              <a:ext cx="619258" cy="601842"/>
            </a:xfrm>
            <a:custGeom>
              <a:avLst/>
              <a:gdLst/>
              <a:ahLst/>
              <a:cxnLst/>
              <a:rect l="l" t="t" r="r" b="b"/>
              <a:pathLst>
                <a:path w="619258" h="601842">
                  <a:moveTo>
                    <a:pt x="0" y="0"/>
                  </a:moveTo>
                  <a:lnTo>
                    <a:pt x="619259" y="0"/>
                  </a:lnTo>
                  <a:lnTo>
                    <a:pt x="619259" y="601842"/>
                  </a:lnTo>
                  <a:lnTo>
                    <a:pt x="0" y="601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867970" y="2547896"/>
              <a:ext cx="613566" cy="607814"/>
            </a:xfrm>
            <a:custGeom>
              <a:avLst/>
              <a:gdLst/>
              <a:ahLst/>
              <a:cxnLst/>
              <a:rect l="l" t="t" r="r" b="b"/>
              <a:pathLst>
                <a:path w="613566" h="607814">
                  <a:moveTo>
                    <a:pt x="0" y="0"/>
                  </a:moveTo>
                  <a:lnTo>
                    <a:pt x="613566" y="0"/>
                  </a:lnTo>
                  <a:lnTo>
                    <a:pt x="613566" y="607814"/>
                  </a:lnTo>
                  <a:lnTo>
                    <a:pt x="0" y="60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5046020" y="3697531"/>
              <a:ext cx="548352" cy="548352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97644" tIns="97644" rIns="97644" bIns="97644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5124909" y="3776420"/>
              <a:ext cx="390574" cy="390574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97644" tIns="97644" rIns="97644" bIns="97644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271731" y="1744930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904076" y="5492542"/>
              <a:ext cx="5302836" cy="733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95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Vergleicht eure Fotos. </a:t>
              </a:r>
            </a:p>
            <a:p>
              <a:pPr algn="l">
                <a:lnSpc>
                  <a:spcPts val="2295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Gebt einander Tipps.</a:t>
              </a:r>
            </a:p>
          </p:txBody>
        </p:sp>
        <p:sp>
          <p:nvSpPr>
            <p:cNvPr id="23" name="Freeform 23"/>
            <p:cNvSpPr/>
            <p:nvPr/>
          </p:nvSpPr>
          <p:spPr>
            <a:xfrm>
              <a:off x="256989" y="5706630"/>
              <a:ext cx="509144" cy="395759"/>
            </a:xfrm>
            <a:custGeom>
              <a:avLst/>
              <a:gdLst/>
              <a:ahLst/>
              <a:cxnLst/>
              <a:rect l="l" t="t" r="r" b="b"/>
              <a:pathLst>
                <a:path w="509144" h="395759">
                  <a:moveTo>
                    <a:pt x="0" y="0"/>
                  </a:moveTo>
                  <a:lnTo>
                    <a:pt x="509144" y="0"/>
                  </a:lnTo>
                  <a:lnTo>
                    <a:pt x="509144" y="395758"/>
                  </a:lnTo>
                  <a:lnTo>
                    <a:pt x="0" y="3957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37782" y="374780"/>
              <a:ext cx="8522399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Foto aufnehmen (1)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84196" y="1830421"/>
              <a:ext cx="5709259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Fotografiere dein Federmäppchen.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5124909" y="4547179"/>
              <a:ext cx="1513844" cy="749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50"/>
                </a:lnSpc>
              </a:pPr>
              <a:endParaRPr/>
            </a:p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finde </a:t>
              </a:r>
            </a:p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gut. 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227197" y="4361205"/>
              <a:ext cx="1513844" cy="739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</a:t>
              </a:r>
            </a:p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kannst du </a:t>
              </a:r>
            </a:p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verbessern</a:t>
              </a:r>
            </a:p>
          </p:txBody>
        </p:sp>
        <p:sp>
          <p:nvSpPr>
            <p:cNvPr id="28" name="Freeform 28"/>
            <p:cNvSpPr/>
            <p:nvPr/>
          </p:nvSpPr>
          <p:spPr>
            <a:xfrm>
              <a:off x="6468992" y="1496696"/>
              <a:ext cx="2504075" cy="2102399"/>
            </a:xfrm>
            <a:custGeom>
              <a:avLst/>
              <a:gdLst/>
              <a:ahLst/>
              <a:cxnLst/>
              <a:rect l="l" t="t" r="r" b="b"/>
              <a:pathLst>
                <a:path w="2504075" h="2102399">
                  <a:moveTo>
                    <a:pt x="0" y="0"/>
                  </a:moveTo>
                  <a:lnTo>
                    <a:pt x="2504076" y="0"/>
                  </a:lnTo>
                  <a:lnTo>
                    <a:pt x="2504076" y="2102399"/>
                  </a:lnTo>
                  <a:lnTo>
                    <a:pt x="0" y="2102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1271" b="-47499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 rot="1410601">
              <a:off x="6491498" y="5223183"/>
              <a:ext cx="858282" cy="1165682"/>
            </a:xfrm>
            <a:custGeom>
              <a:avLst/>
              <a:gdLst/>
              <a:ahLst/>
              <a:cxnLst/>
              <a:rect l="l" t="t" r="r" b="b"/>
              <a:pathLst>
                <a:path w="858282" h="1165682">
                  <a:moveTo>
                    <a:pt x="0" y="0"/>
                  </a:moveTo>
                  <a:lnTo>
                    <a:pt x="858282" y="0"/>
                  </a:lnTo>
                  <a:lnTo>
                    <a:pt x="858282" y="1165682"/>
                  </a:lnTo>
                  <a:lnTo>
                    <a:pt x="0" y="1165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63232" t="-18723" r="-17250" b="-1886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7305162" y="4265723"/>
              <a:ext cx="1357913" cy="1260005"/>
            </a:xfrm>
            <a:custGeom>
              <a:avLst/>
              <a:gdLst/>
              <a:ahLst/>
              <a:cxnLst/>
              <a:rect l="l" t="t" r="r" b="b"/>
              <a:pathLst>
                <a:path w="1357913" h="1260005">
                  <a:moveTo>
                    <a:pt x="0" y="0"/>
                  </a:moveTo>
                  <a:lnTo>
                    <a:pt x="1357913" y="0"/>
                  </a:lnTo>
                  <a:lnTo>
                    <a:pt x="1357913" y="1260005"/>
                  </a:lnTo>
                  <a:lnTo>
                    <a:pt x="0" y="1260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4915" t="-5988" r="-24116" b="-101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 rot="-10800000">
              <a:off x="8229038" y="5700817"/>
              <a:ext cx="735175" cy="597330"/>
            </a:xfrm>
            <a:custGeom>
              <a:avLst/>
              <a:gdLst/>
              <a:ahLst/>
              <a:cxnLst/>
              <a:rect l="l" t="t" r="r" b="b"/>
              <a:pathLst>
                <a:path w="735175" h="597330">
                  <a:moveTo>
                    <a:pt x="0" y="0"/>
                  </a:moveTo>
                  <a:lnTo>
                    <a:pt x="735175" y="0"/>
                  </a:lnTo>
                  <a:lnTo>
                    <a:pt x="735175" y="597330"/>
                  </a:lnTo>
                  <a:lnTo>
                    <a:pt x="0" y="5973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5260929" y="4667809"/>
              <a:ext cx="1213498" cy="1137480"/>
            </a:xfrm>
            <a:custGeom>
              <a:avLst/>
              <a:gdLst/>
              <a:ahLst/>
              <a:cxnLst/>
              <a:rect l="l" t="t" r="r" b="b"/>
              <a:pathLst>
                <a:path w="1213498" h="1137480">
                  <a:moveTo>
                    <a:pt x="0" y="0"/>
                  </a:moveTo>
                  <a:lnTo>
                    <a:pt x="1213498" y="0"/>
                  </a:lnTo>
                  <a:lnTo>
                    <a:pt x="1213498" y="1137480"/>
                  </a:lnTo>
                  <a:lnTo>
                    <a:pt x="0" y="1137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4915" t="-5928" r="-24116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441856" y="5443471"/>
            <a:ext cx="7392147" cy="4883754"/>
            <a:chOff x="0" y="0"/>
            <a:chExt cx="9856196" cy="6511672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9083456" cy="6434612"/>
              <a:chOff x="0" y="0"/>
              <a:chExt cx="2441479" cy="1729515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441479" cy="1729515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9515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6786"/>
                    </a:lnTo>
                    <a:cubicBezTo>
                      <a:pt x="2441479" y="1719339"/>
                      <a:pt x="2431304" y="1729515"/>
                      <a:pt x="2418751" y="1729515"/>
                    </a:cubicBezTo>
                    <a:lnTo>
                      <a:pt x="22728" y="1729515"/>
                    </a:lnTo>
                    <a:cubicBezTo>
                      <a:pt x="10176" y="1729515"/>
                      <a:pt x="0" y="1719339"/>
                      <a:pt x="0" y="1706786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28575"/>
                <a:ext cx="2441479" cy="17580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9700" y="0"/>
              <a:ext cx="9054322" cy="1962541"/>
              <a:chOff x="0" y="0"/>
              <a:chExt cx="2442507" cy="529418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2442507" cy="529418"/>
              </a:xfrm>
              <a:custGeom>
                <a:avLst/>
                <a:gdLst/>
                <a:ahLst/>
                <a:cxnLst/>
                <a:rect l="l" t="t" r="r" b="b"/>
                <a:pathLst>
                  <a:path w="2442507" h="529418">
                    <a:moveTo>
                      <a:pt x="22801" y="0"/>
                    </a:moveTo>
                    <a:lnTo>
                      <a:pt x="2419706" y="0"/>
                    </a:lnTo>
                    <a:cubicBezTo>
                      <a:pt x="2425753" y="0"/>
                      <a:pt x="2431553" y="2402"/>
                      <a:pt x="2435829" y="6678"/>
                    </a:cubicBezTo>
                    <a:cubicBezTo>
                      <a:pt x="2440105" y="10954"/>
                      <a:pt x="2442507" y="16754"/>
                      <a:pt x="2442507" y="22801"/>
                    </a:cubicBezTo>
                    <a:lnTo>
                      <a:pt x="2442507" y="506616"/>
                    </a:lnTo>
                    <a:cubicBezTo>
                      <a:pt x="2442507" y="519209"/>
                      <a:pt x="2432299" y="529418"/>
                      <a:pt x="2419706" y="529418"/>
                    </a:cubicBezTo>
                    <a:lnTo>
                      <a:pt x="22801" y="529418"/>
                    </a:lnTo>
                    <a:cubicBezTo>
                      <a:pt x="10209" y="529418"/>
                      <a:pt x="0" y="519209"/>
                      <a:pt x="0" y="506616"/>
                    </a:cubicBezTo>
                    <a:lnTo>
                      <a:pt x="0" y="22801"/>
                    </a:lnTo>
                    <a:cubicBezTo>
                      <a:pt x="0" y="10209"/>
                      <a:pt x="10209" y="0"/>
                      <a:pt x="2280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28575"/>
                <a:ext cx="2442507" cy="557993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0707" y="1485997"/>
              <a:ext cx="9057546" cy="656459"/>
              <a:chOff x="0" y="0"/>
              <a:chExt cx="2443377" cy="177087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2443377" cy="177087"/>
              </a:xfrm>
              <a:custGeom>
                <a:avLst/>
                <a:gdLst/>
                <a:ahLst/>
                <a:cxnLst/>
                <a:rect l="l" t="t" r="r" b="b"/>
                <a:pathLst>
                  <a:path w="2443377" h="177087">
                    <a:moveTo>
                      <a:pt x="0" y="0"/>
                    </a:moveTo>
                    <a:lnTo>
                      <a:pt x="2443377" y="0"/>
                    </a:lnTo>
                    <a:lnTo>
                      <a:pt x="2443377" y="177087"/>
                    </a:lnTo>
                    <a:lnTo>
                      <a:pt x="0" y="17708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28575"/>
                <a:ext cx="2443377" cy="205662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784196" y="2552100"/>
              <a:ext cx="9072000" cy="2219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Öffne die </a:t>
              </a:r>
              <a:r>
                <a:rPr lang="en-US" sz="13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Kamera-App</a:t>
              </a: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Richte das Tablet auf dein Federmäppchen.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Drücke auf den weißen </a:t>
              </a:r>
              <a:r>
                <a:rPr lang="en-US" sz="13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Auslöser</a:t>
              </a: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Öffne die </a:t>
              </a:r>
              <a:r>
                <a:rPr lang="en-US" sz="13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Foto-App.</a:t>
              </a: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</p:txBody>
        </p:sp>
        <p:sp>
          <p:nvSpPr>
            <p:cNvPr id="47" name="Freeform 47"/>
            <p:cNvSpPr/>
            <p:nvPr/>
          </p:nvSpPr>
          <p:spPr>
            <a:xfrm>
              <a:off x="3507494" y="4293883"/>
              <a:ext cx="619258" cy="601842"/>
            </a:xfrm>
            <a:custGeom>
              <a:avLst/>
              <a:gdLst/>
              <a:ahLst/>
              <a:cxnLst/>
              <a:rect l="l" t="t" r="r" b="b"/>
              <a:pathLst>
                <a:path w="619258" h="601842">
                  <a:moveTo>
                    <a:pt x="0" y="0"/>
                  </a:moveTo>
                  <a:lnTo>
                    <a:pt x="619259" y="0"/>
                  </a:lnTo>
                  <a:lnTo>
                    <a:pt x="619259" y="601842"/>
                  </a:lnTo>
                  <a:lnTo>
                    <a:pt x="0" y="601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3867970" y="2547896"/>
              <a:ext cx="613566" cy="607814"/>
            </a:xfrm>
            <a:custGeom>
              <a:avLst/>
              <a:gdLst/>
              <a:ahLst/>
              <a:cxnLst/>
              <a:rect l="l" t="t" r="r" b="b"/>
              <a:pathLst>
                <a:path w="613566" h="607814">
                  <a:moveTo>
                    <a:pt x="0" y="0"/>
                  </a:moveTo>
                  <a:lnTo>
                    <a:pt x="613566" y="0"/>
                  </a:lnTo>
                  <a:lnTo>
                    <a:pt x="613566" y="607814"/>
                  </a:lnTo>
                  <a:lnTo>
                    <a:pt x="0" y="60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49" name="Group 49"/>
            <p:cNvGrpSpPr/>
            <p:nvPr/>
          </p:nvGrpSpPr>
          <p:grpSpPr>
            <a:xfrm>
              <a:off x="5046020" y="3697531"/>
              <a:ext cx="548352" cy="548352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97644" tIns="97644" rIns="97644" bIns="97644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5124909" y="3776420"/>
              <a:ext cx="390574" cy="390574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97644" tIns="97644" rIns="97644" bIns="97644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55" name="Freeform 55"/>
            <p:cNvSpPr/>
            <p:nvPr/>
          </p:nvSpPr>
          <p:spPr>
            <a:xfrm>
              <a:off x="271731" y="1744930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904076" y="5492542"/>
              <a:ext cx="5302836" cy="733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95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Vergleicht eure Fotos. </a:t>
              </a:r>
            </a:p>
            <a:p>
              <a:pPr algn="l">
                <a:lnSpc>
                  <a:spcPts val="2295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Gebt einander Tipps.</a:t>
              </a:r>
            </a:p>
          </p:txBody>
        </p:sp>
        <p:sp>
          <p:nvSpPr>
            <p:cNvPr id="57" name="Freeform 57"/>
            <p:cNvSpPr/>
            <p:nvPr/>
          </p:nvSpPr>
          <p:spPr>
            <a:xfrm>
              <a:off x="256989" y="5706630"/>
              <a:ext cx="509144" cy="395759"/>
            </a:xfrm>
            <a:custGeom>
              <a:avLst/>
              <a:gdLst/>
              <a:ahLst/>
              <a:cxnLst/>
              <a:rect l="l" t="t" r="r" b="b"/>
              <a:pathLst>
                <a:path w="509144" h="395759">
                  <a:moveTo>
                    <a:pt x="0" y="0"/>
                  </a:moveTo>
                  <a:lnTo>
                    <a:pt x="509144" y="0"/>
                  </a:lnTo>
                  <a:lnTo>
                    <a:pt x="509144" y="395758"/>
                  </a:lnTo>
                  <a:lnTo>
                    <a:pt x="0" y="3957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437782" y="374780"/>
              <a:ext cx="8522399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Foto aufnehmen (1)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784196" y="1830421"/>
              <a:ext cx="5709259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Fotografiere dein Federmäppchen.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5124909" y="4547179"/>
              <a:ext cx="1513844" cy="749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50"/>
                </a:lnSpc>
              </a:pPr>
              <a:endParaRPr/>
            </a:p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finde </a:t>
              </a:r>
            </a:p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gut. 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7227197" y="4361205"/>
              <a:ext cx="1513844" cy="739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</a:t>
              </a:r>
            </a:p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kannst du </a:t>
              </a:r>
            </a:p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verbessern</a:t>
              </a:r>
            </a:p>
          </p:txBody>
        </p:sp>
        <p:sp>
          <p:nvSpPr>
            <p:cNvPr id="62" name="Freeform 62"/>
            <p:cNvSpPr/>
            <p:nvPr/>
          </p:nvSpPr>
          <p:spPr>
            <a:xfrm>
              <a:off x="6468992" y="1496696"/>
              <a:ext cx="2504075" cy="2102399"/>
            </a:xfrm>
            <a:custGeom>
              <a:avLst/>
              <a:gdLst/>
              <a:ahLst/>
              <a:cxnLst/>
              <a:rect l="l" t="t" r="r" b="b"/>
              <a:pathLst>
                <a:path w="2504075" h="2102399">
                  <a:moveTo>
                    <a:pt x="0" y="0"/>
                  </a:moveTo>
                  <a:lnTo>
                    <a:pt x="2504076" y="0"/>
                  </a:lnTo>
                  <a:lnTo>
                    <a:pt x="2504076" y="2102399"/>
                  </a:lnTo>
                  <a:lnTo>
                    <a:pt x="0" y="2102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1271" b="-47499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63"/>
            <p:cNvSpPr/>
            <p:nvPr/>
          </p:nvSpPr>
          <p:spPr>
            <a:xfrm rot="1410601">
              <a:off x="6491498" y="5223183"/>
              <a:ext cx="858282" cy="1165682"/>
            </a:xfrm>
            <a:custGeom>
              <a:avLst/>
              <a:gdLst/>
              <a:ahLst/>
              <a:cxnLst/>
              <a:rect l="l" t="t" r="r" b="b"/>
              <a:pathLst>
                <a:path w="858282" h="1165682">
                  <a:moveTo>
                    <a:pt x="0" y="0"/>
                  </a:moveTo>
                  <a:lnTo>
                    <a:pt x="858282" y="0"/>
                  </a:lnTo>
                  <a:lnTo>
                    <a:pt x="858282" y="1165682"/>
                  </a:lnTo>
                  <a:lnTo>
                    <a:pt x="0" y="1165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63232" t="-18723" r="-17250" b="-1886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4"/>
            <p:cNvSpPr/>
            <p:nvPr/>
          </p:nvSpPr>
          <p:spPr>
            <a:xfrm>
              <a:off x="7305162" y="4265723"/>
              <a:ext cx="1357913" cy="1260005"/>
            </a:xfrm>
            <a:custGeom>
              <a:avLst/>
              <a:gdLst/>
              <a:ahLst/>
              <a:cxnLst/>
              <a:rect l="l" t="t" r="r" b="b"/>
              <a:pathLst>
                <a:path w="1357913" h="1260005">
                  <a:moveTo>
                    <a:pt x="0" y="0"/>
                  </a:moveTo>
                  <a:lnTo>
                    <a:pt x="1357913" y="0"/>
                  </a:lnTo>
                  <a:lnTo>
                    <a:pt x="1357913" y="1260005"/>
                  </a:lnTo>
                  <a:lnTo>
                    <a:pt x="0" y="1260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4915" t="-5988" r="-24116" b="-101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65"/>
            <p:cNvSpPr/>
            <p:nvPr/>
          </p:nvSpPr>
          <p:spPr>
            <a:xfrm rot="-10800000">
              <a:off x="8229038" y="5700817"/>
              <a:ext cx="735175" cy="597330"/>
            </a:xfrm>
            <a:custGeom>
              <a:avLst/>
              <a:gdLst/>
              <a:ahLst/>
              <a:cxnLst/>
              <a:rect l="l" t="t" r="r" b="b"/>
              <a:pathLst>
                <a:path w="735175" h="597330">
                  <a:moveTo>
                    <a:pt x="0" y="0"/>
                  </a:moveTo>
                  <a:lnTo>
                    <a:pt x="735175" y="0"/>
                  </a:lnTo>
                  <a:lnTo>
                    <a:pt x="735175" y="597330"/>
                  </a:lnTo>
                  <a:lnTo>
                    <a:pt x="0" y="5973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66"/>
            <p:cNvSpPr/>
            <p:nvPr/>
          </p:nvSpPr>
          <p:spPr>
            <a:xfrm>
              <a:off x="5260929" y="4667809"/>
              <a:ext cx="1213498" cy="1137480"/>
            </a:xfrm>
            <a:custGeom>
              <a:avLst/>
              <a:gdLst/>
              <a:ahLst/>
              <a:cxnLst/>
              <a:rect l="l" t="t" r="r" b="b"/>
              <a:pathLst>
                <a:path w="1213498" h="1137480">
                  <a:moveTo>
                    <a:pt x="0" y="0"/>
                  </a:moveTo>
                  <a:lnTo>
                    <a:pt x="1213498" y="0"/>
                  </a:lnTo>
                  <a:lnTo>
                    <a:pt x="1213498" y="1137480"/>
                  </a:lnTo>
                  <a:lnTo>
                    <a:pt x="0" y="1137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4915" t="-5928" r="-24116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1807" y="297587"/>
            <a:ext cx="6814352" cy="4825959"/>
            <a:chOff x="0" y="0"/>
            <a:chExt cx="9085802" cy="6434612"/>
          </a:xfrm>
        </p:grpSpPr>
        <p:grpSp>
          <p:nvGrpSpPr>
            <p:cNvPr id="3" name="Group 3"/>
            <p:cNvGrpSpPr/>
            <p:nvPr/>
          </p:nvGrpSpPr>
          <p:grpSpPr>
            <a:xfrm>
              <a:off x="214199" y="3567243"/>
              <a:ext cx="8655059" cy="825179"/>
              <a:chOff x="0" y="0"/>
              <a:chExt cx="2331328" cy="22227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331328" cy="222270"/>
              </a:xfrm>
              <a:custGeom>
                <a:avLst/>
                <a:gdLst/>
                <a:ahLst/>
                <a:cxnLst/>
                <a:rect l="l" t="t" r="r" b="b"/>
                <a:pathLst>
                  <a:path w="2331328" h="222270">
                    <a:moveTo>
                      <a:pt x="23853" y="0"/>
                    </a:moveTo>
                    <a:lnTo>
                      <a:pt x="2307475" y="0"/>
                    </a:lnTo>
                    <a:cubicBezTo>
                      <a:pt x="2320649" y="0"/>
                      <a:pt x="2331328" y="10679"/>
                      <a:pt x="2331328" y="23853"/>
                    </a:cubicBezTo>
                    <a:lnTo>
                      <a:pt x="2331328" y="198417"/>
                    </a:lnTo>
                    <a:cubicBezTo>
                      <a:pt x="2331328" y="204743"/>
                      <a:pt x="2328815" y="210811"/>
                      <a:pt x="2324342" y="215284"/>
                    </a:cubicBezTo>
                    <a:cubicBezTo>
                      <a:pt x="2319868" y="219757"/>
                      <a:pt x="2313801" y="222270"/>
                      <a:pt x="2307475" y="222270"/>
                    </a:cubicBezTo>
                    <a:lnTo>
                      <a:pt x="23853" y="222270"/>
                    </a:lnTo>
                    <a:cubicBezTo>
                      <a:pt x="17527" y="222270"/>
                      <a:pt x="11460" y="219757"/>
                      <a:pt x="6986" y="215284"/>
                    </a:cubicBezTo>
                    <a:cubicBezTo>
                      <a:pt x="2513" y="210811"/>
                      <a:pt x="0" y="204743"/>
                      <a:pt x="0" y="198417"/>
                    </a:cubicBezTo>
                    <a:lnTo>
                      <a:pt x="0" y="23853"/>
                    </a:lnTo>
                    <a:cubicBezTo>
                      <a:pt x="0" y="17527"/>
                      <a:pt x="2513" y="11460"/>
                      <a:pt x="6986" y="6986"/>
                    </a:cubicBezTo>
                    <a:cubicBezTo>
                      <a:pt x="11460" y="2513"/>
                      <a:pt x="17527" y="0"/>
                      <a:pt x="23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331328" cy="250845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9083456" cy="6434612"/>
              <a:chOff x="0" y="0"/>
              <a:chExt cx="2441479" cy="172951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1479" cy="1729515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9515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6786"/>
                    </a:lnTo>
                    <a:cubicBezTo>
                      <a:pt x="2441479" y="1719339"/>
                      <a:pt x="2431304" y="1729515"/>
                      <a:pt x="2418751" y="1729515"/>
                    </a:cubicBezTo>
                    <a:lnTo>
                      <a:pt x="22728" y="1729515"/>
                    </a:lnTo>
                    <a:cubicBezTo>
                      <a:pt x="10176" y="1729515"/>
                      <a:pt x="0" y="1719339"/>
                      <a:pt x="0" y="1706786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41479" cy="17580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6936" y="0"/>
              <a:ext cx="9047864" cy="1975241"/>
              <a:chOff x="0" y="0"/>
              <a:chExt cx="2440765" cy="53284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40765" cy="532844"/>
              </a:xfrm>
              <a:custGeom>
                <a:avLst/>
                <a:gdLst/>
                <a:ahLst/>
                <a:cxnLst/>
                <a:rect l="l" t="t" r="r" b="b"/>
                <a:pathLst>
                  <a:path w="2440765" h="532844">
                    <a:moveTo>
                      <a:pt x="22818" y="0"/>
                    </a:moveTo>
                    <a:lnTo>
                      <a:pt x="2417947" y="0"/>
                    </a:lnTo>
                    <a:cubicBezTo>
                      <a:pt x="2430549" y="0"/>
                      <a:pt x="2440765" y="10216"/>
                      <a:pt x="2440765" y="22818"/>
                    </a:cubicBezTo>
                    <a:lnTo>
                      <a:pt x="2440765" y="510026"/>
                    </a:lnTo>
                    <a:cubicBezTo>
                      <a:pt x="2440765" y="522628"/>
                      <a:pt x="2430549" y="532844"/>
                      <a:pt x="2417947" y="532844"/>
                    </a:cubicBezTo>
                    <a:lnTo>
                      <a:pt x="22818" y="532844"/>
                    </a:lnTo>
                    <a:cubicBezTo>
                      <a:pt x="10216" y="532844"/>
                      <a:pt x="0" y="522628"/>
                      <a:pt x="0" y="510026"/>
                    </a:cubicBezTo>
                    <a:lnTo>
                      <a:pt x="0" y="22818"/>
                    </a:lnTo>
                    <a:cubicBezTo>
                      <a:pt x="0" y="10216"/>
                      <a:pt x="10216" y="0"/>
                      <a:pt x="2281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40765" cy="561419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1569" y="1431844"/>
              <a:ext cx="9053231" cy="761007"/>
              <a:chOff x="0" y="0"/>
              <a:chExt cx="2442213" cy="20529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42213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42213" h="205290">
                    <a:moveTo>
                      <a:pt x="0" y="0"/>
                    </a:moveTo>
                    <a:lnTo>
                      <a:pt x="2442213" y="0"/>
                    </a:lnTo>
                    <a:lnTo>
                      <a:pt x="2442213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42213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432545" y="342777"/>
              <a:ext cx="8653257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Foto aufnehmen (2)</a:t>
              </a:r>
            </a:p>
          </p:txBody>
        </p:sp>
        <p:sp>
          <p:nvSpPr>
            <p:cNvPr id="16" name="Freeform 16"/>
            <p:cNvSpPr/>
            <p:nvPr/>
          </p:nvSpPr>
          <p:spPr>
            <a:xfrm rot="-5400000">
              <a:off x="4842276" y="4173822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499736" y="4164903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endParaRPr/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Foto-App öffnen</a:t>
              </a:r>
            </a:p>
          </p:txBody>
        </p:sp>
        <p:sp>
          <p:nvSpPr>
            <p:cNvPr id="18" name="Freeform 18"/>
            <p:cNvSpPr/>
            <p:nvPr/>
          </p:nvSpPr>
          <p:spPr>
            <a:xfrm>
              <a:off x="5724927" y="5157206"/>
              <a:ext cx="711767" cy="601842"/>
            </a:xfrm>
            <a:custGeom>
              <a:avLst/>
              <a:gdLst/>
              <a:ahLst/>
              <a:cxnLst/>
              <a:rect l="l" t="t" r="r" b="b"/>
              <a:pathLst>
                <a:path w="711767" h="601842">
                  <a:moveTo>
                    <a:pt x="0" y="0"/>
                  </a:moveTo>
                  <a:lnTo>
                    <a:pt x="711767" y="0"/>
                  </a:lnTo>
                  <a:lnTo>
                    <a:pt x="711767" y="601842"/>
                  </a:lnTo>
                  <a:lnTo>
                    <a:pt x="0" y="601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7469" b="-746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 rot="-5400000">
              <a:off x="424078" y="4151403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 rot="-5400000">
              <a:off x="7009209" y="4182542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6841645" y="4547822"/>
              <a:ext cx="1811430" cy="831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1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Kamera-App öffnen</a:t>
              </a:r>
            </a:p>
            <a:p>
              <a:pPr algn="ctr">
                <a:lnSpc>
                  <a:spcPts val="161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>
              <a:off x="7409606" y="5164435"/>
              <a:ext cx="705224" cy="607814"/>
            </a:xfrm>
            <a:custGeom>
              <a:avLst/>
              <a:gdLst/>
              <a:ahLst/>
              <a:cxnLst/>
              <a:rect l="l" t="t" r="r" b="b"/>
              <a:pathLst>
                <a:path w="705224" h="607814">
                  <a:moveTo>
                    <a:pt x="0" y="0"/>
                  </a:moveTo>
                  <a:lnTo>
                    <a:pt x="705224" y="0"/>
                  </a:lnTo>
                  <a:lnTo>
                    <a:pt x="705224" y="607814"/>
                  </a:lnTo>
                  <a:lnTo>
                    <a:pt x="0" y="60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469" b="-746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317181" y="1606285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826325" y="1623330"/>
              <a:ext cx="4337087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Was gehört zusammen? Verbinde.</a:t>
              </a:r>
            </a:p>
          </p:txBody>
        </p:sp>
        <p:sp>
          <p:nvSpPr>
            <p:cNvPr id="25" name="Freeform 25"/>
            <p:cNvSpPr/>
            <p:nvPr/>
          </p:nvSpPr>
          <p:spPr>
            <a:xfrm flipH="1">
              <a:off x="4618257" y="2211076"/>
              <a:ext cx="1958200" cy="1630122"/>
            </a:xfrm>
            <a:custGeom>
              <a:avLst/>
              <a:gdLst/>
              <a:ahLst/>
              <a:cxnLst/>
              <a:rect l="l" t="t" r="r" b="b"/>
              <a:pathLst>
                <a:path w="1958200" h="1630122">
                  <a:moveTo>
                    <a:pt x="1958200" y="0"/>
                  </a:moveTo>
                  <a:lnTo>
                    <a:pt x="0" y="0"/>
                  </a:lnTo>
                  <a:lnTo>
                    <a:pt x="0" y="1630122"/>
                  </a:lnTo>
                  <a:lnTo>
                    <a:pt x="1958200" y="1630122"/>
                  </a:lnTo>
                  <a:lnTo>
                    <a:pt x="1958200" y="0"/>
                  </a:lnTo>
                  <a:close/>
                </a:path>
              </a:pathLst>
            </a:custGeom>
            <a:blipFill>
              <a:blip r:embed="rId6"/>
              <a:stretch>
                <a:fillRect t="-30327" b="-49974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2325882" y="2192851"/>
              <a:ext cx="1941567" cy="1630122"/>
            </a:xfrm>
            <a:custGeom>
              <a:avLst/>
              <a:gdLst/>
              <a:ahLst/>
              <a:cxnLst/>
              <a:rect l="l" t="t" r="r" b="b"/>
              <a:pathLst>
                <a:path w="1941567" h="1630122">
                  <a:moveTo>
                    <a:pt x="0" y="0"/>
                  </a:moveTo>
                  <a:lnTo>
                    <a:pt x="1941567" y="0"/>
                  </a:lnTo>
                  <a:lnTo>
                    <a:pt x="1941567" y="1630122"/>
                  </a:lnTo>
                  <a:lnTo>
                    <a:pt x="0" y="1630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31271" b="-47499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6934785" y="2205336"/>
              <a:ext cx="1645393" cy="1635861"/>
            </a:xfrm>
            <a:custGeom>
              <a:avLst/>
              <a:gdLst/>
              <a:ahLst/>
              <a:cxnLst/>
              <a:rect l="l" t="t" r="r" b="b"/>
              <a:pathLst>
                <a:path w="1645393" h="1635861">
                  <a:moveTo>
                    <a:pt x="0" y="0"/>
                  </a:moveTo>
                  <a:lnTo>
                    <a:pt x="1645393" y="0"/>
                  </a:lnTo>
                  <a:lnTo>
                    <a:pt x="1645393" y="1635862"/>
                  </a:lnTo>
                  <a:lnTo>
                    <a:pt x="0" y="16358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27473" b="-23494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 rot="-5400000">
              <a:off x="2604664" y="4163603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2591235" y="4523215"/>
              <a:ext cx="1794201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den Auslöser drücken</a:t>
              </a:r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3633684" y="5193496"/>
              <a:ext cx="551194" cy="551194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98150" tIns="98150" rIns="98150" bIns="9815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3712982" y="5272794"/>
              <a:ext cx="392599" cy="392599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98150" tIns="98150" rIns="98150" bIns="9815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6" name="AutoShape 36"/>
            <p:cNvSpPr/>
            <p:nvPr/>
          </p:nvSpPr>
          <p:spPr>
            <a:xfrm>
              <a:off x="5171089" y="1700381"/>
              <a:ext cx="325932" cy="306743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5446375" y="1589686"/>
              <a:ext cx="445323" cy="445323"/>
            </a:xfrm>
            <a:custGeom>
              <a:avLst/>
              <a:gdLst/>
              <a:ahLst/>
              <a:cxnLst/>
              <a:rect l="l" t="t" r="r" b="b"/>
              <a:pathLst>
                <a:path w="445323" h="445323">
                  <a:moveTo>
                    <a:pt x="0" y="0"/>
                  </a:moveTo>
                  <a:lnTo>
                    <a:pt x="445323" y="0"/>
                  </a:lnTo>
                  <a:lnTo>
                    <a:pt x="445323" y="445323"/>
                  </a:lnTo>
                  <a:lnTo>
                    <a:pt x="0" y="445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/>
            <p:nvPr/>
          </p:nvSpPr>
          <p:spPr>
            <a:xfrm flipH="1">
              <a:off x="362974" y="2216567"/>
              <a:ext cx="1584284" cy="1630122"/>
            </a:xfrm>
            <a:custGeom>
              <a:avLst/>
              <a:gdLst/>
              <a:ahLst/>
              <a:cxnLst/>
              <a:rect l="l" t="t" r="r" b="b"/>
              <a:pathLst>
                <a:path w="1584284" h="1630122">
                  <a:moveTo>
                    <a:pt x="1584284" y="0"/>
                  </a:moveTo>
                  <a:lnTo>
                    <a:pt x="0" y="0"/>
                  </a:lnTo>
                  <a:lnTo>
                    <a:pt x="0" y="1630122"/>
                  </a:lnTo>
                  <a:lnTo>
                    <a:pt x="1584284" y="1630122"/>
                  </a:lnTo>
                  <a:lnTo>
                    <a:pt x="1584284" y="0"/>
                  </a:lnTo>
                  <a:close/>
                </a:path>
              </a:pathLst>
            </a:custGeom>
            <a:blipFill>
              <a:blip r:embed="rId10"/>
              <a:stretch>
                <a:fillRect t="-28135" b="-17737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249401" y="4448978"/>
              <a:ext cx="1811430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Tablet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den Gegenstand richten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461807" y="5439617"/>
            <a:ext cx="6814352" cy="4825959"/>
            <a:chOff x="0" y="0"/>
            <a:chExt cx="9085802" cy="6434612"/>
          </a:xfrm>
        </p:grpSpPr>
        <p:grpSp>
          <p:nvGrpSpPr>
            <p:cNvPr id="44" name="Group 44"/>
            <p:cNvGrpSpPr/>
            <p:nvPr/>
          </p:nvGrpSpPr>
          <p:grpSpPr>
            <a:xfrm>
              <a:off x="214199" y="3567243"/>
              <a:ext cx="8655059" cy="825179"/>
              <a:chOff x="0" y="0"/>
              <a:chExt cx="2331328" cy="22227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2331328" cy="222270"/>
              </a:xfrm>
              <a:custGeom>
                <a:avLst/>
                <a:gdLst/>
                <a:ahLst/>
                <a:cxnLst/>
                <a:rect l="l" t="t" r="r" b="b"/>
                <a:pathLst>
                  <a:path w="2331328" h="222270">
                    <a:moveTo>
                      <a:pt x="23853" y="0"/>
                    </a:moveTo>
                    <a:lnTo>
                      <a:pt x="2307475" y="0"/>
                    </a:lnTo>
                    <a:cubicBezTo>
                      <a:pt x="2320649" y="0"/>
                      <a:pt x="2331328" y="10679"/>
                      <a:pt x="2331328" y="23853"/>
                    </a:cubicBezTo>
                    <a:lnTo>
                      <a:pt x="2331328" y="198417"/>
                    </a:lnTo>
                    <a:cubicBezTo>
                      <a:pt x="2331328" y="204743"/>
                      <a:pt x="2328815" y="210811"/>
                      <a:pt x="2324342" y="215284"/>
                    </a:cubicBezTo>
                    <a:cubicBezTo>
                      <a:pt x="2319868" y="219757"/>
                      <a:pt x="2313801" y="222270"/>
                      <a:pt x="2307475" y="222270"/>
                    </a:cubicBezTo>
                    <a:lnTo>
                      <a:pt x="23853" y="222270"/>
                    </a:lnTo>
                    <a:cubicBezTo>
                      <a:pt x="17527" y="222270"/>
                      <a:pt x="11460" y="219757"/>
                      <a:pt x="6986" y="215284"/>
                    </a:cubicBezTo>
                    <a:cubicBezTo>
                      <a:pt x="2513" y="210811"/>
                      <a:pt x="0" y="204743"/>
                      <a:pt x="0" y="198417"/>
                    </a:cubicBezTo>
                    <a:lnTo>
                      <a:pt x="0" y="23853"/>
                    </a:lnTo>
                    <a:cubicBezTo>
                      <a:pt x="0" y="17527"/>
                      <a:pt x="2513" y="11460"/>
                      <a:pt x="6986" y="6986"/>
                    </a:cubicBezTo>
                    <a:cubicBezTo>
                      <a:pt x="11460" y="2513"/>
                      <a:pt x="17527" y="0"/>
                      <a:pt x="23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28575"/>
                <a:ext cx="2331328" cy="250845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0" y="0"/>
              <a:ext cx="9083456" cy="6434612"/>
              <a:chOff x="0" y="0"/>
              <a:chExt cx="2441479" cy="1729515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2441479" cy="1729515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9515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6786"/>
                    </a:lnTo>
                    <a:cubicBezTo>
                      <a:pt x="2441479" y="1719339"/>
                      <a:pt x="2431304" y="1729515"/>
                      <a:pt x="2418751" y="1729515"/>
                    </a:cubicBezTo>
                    <a:lnTo>
                      <a:pt x="22728" y="1729515"/>
                    </a:lnTo>
                    <a:cubicBezTo>
                      <a:pt x="10176" y="1729515"/>
                      <a:pt x="0" y="1719339"/>
                      <a:pt x="0" y="1706786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0" y="-28575"/>
                <a:ext cx="2441479" cy="17580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16936" y="0"/>
              <a:ext cx="9047864" cy="1975241"/>
              <a:chOff x="0" y="0"/>
              <a:chExt cx="2440765" cy="532844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2440765" cy="532844"/>
              </a:xfrm>
              <a:custGeom>
                <a:avLst/>
                <a:gdLst/>
                <a:ahLst/>
                <a:cxnLst/>
                <a:rect l="l" t="t" r="r" b="b"/>
                <a:pathLst>
                  <a:path w="2440765" h="532844">
                    <a:moveTo>
                      <a:pt x="22818" y="0"/>
                    </a:moveTo>
                    <a:lnTo>
                      <a:pt x="2417947" y="0"/>
                    </a:lnTo>
                    <a:cubicBezTo>
                      <a:pt x="2430549" y="0"/>
                      <a:pt x="2440765" y="10216"/>
                      <a:pt x="2440765" y="22818"/>
                    </a:cubicBezTo>
                    <a:lnTo>
                      <a:pt x="2440765" y="510026"/>
                    </a:lnTo>
                    <a:cubicBezTo>
                      <a:pt x="2440765" y="522628"/>
                      <a:pt x="2430549" y="532844"/>
                      <a:pt x="2417947" y="532844"/>
                    </a:cubicBezTo>
                    <a:lnTo>
                      <a:pt x="22818" y="532844"/>
                    </a:lnTo>
                    <a:cubicBezTo>
                      <a:pt x="10216" y="532844"/>
                      <a:pt x="0" y="522628"/>
                      <a:pt x="0" y="510026"/>
                    </a:cubicBezTo>
                    <a:lnTo>
                      <a:pt x="0" y="22818"/>
                    </a:lnTo>
                    <a:cubicBezTo>
                      <a:pt x="0" y="10216"/>
                      <a:pt x="10216" y="0"/>
                      <a:pt x="2281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0" y="-28575"/>
                <a:ext cx="2440765" cy="561419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1569" y="1431844"/>
              <a:ext cx="9053231" cy="761007"/>
              <a:chOff x="0" y="0"/>
              <a:chExt cx="2442213" cy="20529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2442213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42213" h="205290">
                    <a:moveTo>
                      <a:pt x="0" y="0"/>
                    </a:moveTo>
                    <a:lnTo>
                      <a:pt x="2442213" y="0"/>
                    </a:lnTo>
                    <a:lnTo>
                      <a:pt x="2442213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28575"/>
                <a:ext cx="2442213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432545" y="342777"/>
              <a:ext cx="8653257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Foto aufnehmen (2)</a:t>
              </a:r>
            </a:p>
          </p:txBody>
        </p:sp>
        <p:sp>
          <p:nvSpPr>
            <p:cNvPr id="57" name="Freeform 57"/>
            <p:cNvSpPr/>
            <p:nvPr/>
          </p:nvSpPr>
          <p:spPr>
            <a:xfrm rot="-5400000">
              <a:off x="4842276" y="4173822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4499736" y="4164903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endParaRPr/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Foto-App öffnen</a:t>
              </a:r>
            </a:p>
          </p:txBody>
        </p:sp>
        <p:sp>
          <p:nvSpPr>
            <p:cNvPr id="59" name="Freeform 59"/>
            <p:cNvSpPr/>
            <p:nvPr/>
          </p:nvSpPr>
          <p:spPr>
            <a:xfrm>
              <a:off x="5724927" y="5157206"/>
              <a:ext cx="711767" cy="601842"/>
            </a:xfrm>
            <a:custGeom>
              <a:avLst/>
              <a:gdLst/>
              <a:ahLst/>
              <a:cxnLst/>
              <a:rect l="l" t="t" r="r" b="b"/>
              <a:pathLst>
                <a:path w="711767" h="601842">
                  <a:moveTo>
                    <a:pt x="0" y="0"/>
                  </a:moveTo>
                  <a:lnTo>
                    <a:pt x="711767" y="0"/>
                  </a:lnTo>
                  <a:lnTo>
                    <a:pt x="711767" y="601842"/>
                  </a:lnTo>
                  <a:lnTo>
                    <a:pt x="0" y="601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7469" b="-746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0"/>
            <p:cNvSpPr/>
            <p:nvPr/>
          </p:nvSpPr>
          <p:spPr>
            <a:xfrm rot="-5400000">
              <a:off x="424078" y="4151403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1"/>
            <p:cNvSpPr/>
            <p:nvPr/>
          </p:nvSpPr>
          <p:spPr>
            <a:xfrm rot="-5400000">
              <a:off x="7009209" y="4182542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6841645" y="4547822"/>
              <a:ext cx="1811430" cy="831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1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Kamera-App öffnen</a:t>
              </a:r>
            </a:p>
            <a:p>
              <a:pPr algn="ctr">
                <a:lnSpc>
                  <a:spcPts val="161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" name="Freeform 63"/>
            <p:cNvSpPr/>
            <p:nvPr/>
          </p:nvSpPr>
          <p:spPr>
            <a:xfrm>
              <a:off x="7409606" y="5164435"/>
              <a:ext cx="705224" cy="607814"/>
            </a:xfrm>
            <a:custGeom>
              <a:avLst/>
              <a:gdLst/>
              <a:ahLst/>
              <a:cxnLst/>
              <a:rect l="l" t="t" r="r" b="b"/>
              <a:pathLst>
                <a:path w="705224" h="607814">
                  <a:moveTo>
                    <a:pt x="0" y="0"/>
                  </a:moveTo>
                  <a:lnTo>
                    <a:pt x="705224" y="0"/>
                  </a:lnTo>
                  <a:lnTo>
                    <a:pt x="705224" y="607814"/>
                  </a:lnTo>
                  <a:lnTo>
                    <a:pt x="0" y="60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469" b="-746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4"/>
            <p:cNvSpPr/>
            <p:nvPr/>
          </p:nvSpPr>
          <p:spPr>
            <a:xfrm>
              <a:off x="317181" y="1606285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826325" y="1623330"/>
              <a:ext cx="4337087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Was gehört zusammen? Verbinde.</a:t>
              </a:r>
            </a:p>
          </p:txBody>
        </p:sp>
        <p:sp>
          <p:nvSpPr>
            <p:cNvPr id="66" name="Freeform 66"/>
            <p:cNvSpPr/>
            <p:nvPr/>
          </p:nvSpPr>
          <p:spPr>
            <a:xfrm flipH="1">
              <a:off x="4618257" y="2211076"/>
              <a:ext cx="1958200" cy="1630122"/>
            </a:xfrm>
            <a:custGeom>
              <a:avLst/>
              <a:gdLst/>
              <a:ahLst/>
              <a:cxnLst/>
              <a:rect l="l" t="t" r="r" b="b"/>
              <a:pathLst>
                <a:path w="1958200" h="1630122">
                  <a:moveTo>
                    <a:pt x="1958200" y="0"/>
                  </a:moveTo>
                  <a:lnTo>
                    <a:pt x="0" y="0"/>
                  </a:lnTo>
                  <a:lnTo>
                    <a:pt x="0" y="1630122"/>
                  </a:lnTo>
                  <a:lnTo>
                    <a:pt x="1958200" y="1630122"/>
                  </a:lnTo>
                  <a:lnTo>
                    <a:pt x="1958200" y="0"/>
                  </a:lnTo>
                  <a:close/>
                </a:path>
              </a:pathLst>
            </a:custGeom>
            <a:blipFill>
              <a:blip r:embed="rId6"/>
              <a:stretch>
                <a:fillRect t="-30327" b="-49974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67"/>
            <p:cNvSpPr/>
            <p:nvPr/>
          </p:nvSpPr>
          <p:spPr>
            <a:xfrm>
              <a:off x="2325882" y="2192851"/>
              <a:ext cx="1941567" cy="1630122"/>
            </a:xfrm>
            <a:custGeom>
              <a:avLst/>
              <a:gdLst/>
              <a:ahLst/>
              <a:cxnLst/>
              <a:rect l="l" t="t" r="r" b="b"/>
              <a:pathLst>
                <a:path w="1941567" h="1630122">
                  <a:moveTo>
                    <a:pt x="0" y="0"/>
                  </a:moveTo>
                  <a:lnTo>
                    <a:pt x="1941567" y="0"/>
                  </a:lnTo>
                  <a:lnTo>
                    <a:pt x="1941567" y="1630122"/>
                  </a:lnTo>
                  <a:lnTo>
                    <a:pt x="0" y="1630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31271" b="-47499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68"/>
            <p:cNvSpPr/>
            <p:nvPr/>
          </p:nvSpPr>
          <p:spPr>
            <a:xfrm>
              <a:off x="6934785" y="2205336"/>
              <a:ext cx="1645393" cy="1635861"/>
            </a:xfrm>
            <a:custGeom>
              <a:avLst/>
              <a:gdLst/>
              <a:ahLst/>
              <a:cxnLst/>
              <a:rect l="l" t="t" r="r" b="b"/>
              <a:pathLst>
                <a:path w="1645393" h="1635861">
                  <a:moveTo>
                    <a:pt x="0" y="0"/>
                  </a:moveTo>
                  <a:lnTo>
                    <a:pt x="1645393" y="0"/>
                  </a:lnTo>
                  <a:lnTo>
                    <a:pt x="1645393" y="1635862"/>
                  </a:lnTo>
                  <a:lnTo>
                    <a:pt x="0" y="16358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27473" b="-23494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69"/>
            <p:cNvSpPr/>
            <p:nvPr/>
          </p:nvSpPr>
          <p:spPr>
            <a:xfrm rot="-5400000">
              <a:off x="2604664" y="4163603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2591235" y="4523215"/>
              <a:ext cx="1794201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den Auslöser drücken</a:t>
              </a:r>
            </a:p>
          </p:txBody>
        </p:sp>
        <p:grpSp>
          <p:nvGrpSpPr>
            <p:cNvPr id="71" name="Group 71"/>
            <p:cNvGrpSpPr/>
            <p:nvPr/>
          </p:nvGrpSpPr>
          <p:grpSpPr>
            <a:xfrm>
              <a:off x="3633684" y="5193496"/>
              <a:ext cx="551194" cy="551194"/>
              <a:chOff x="0" y="0"/>
              <a:chExt cx="812800" cy="81280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98150" tIns="98150" rIns="98150" bIns="9815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74" name="Group 74"/>
            <p:cNvGrpSpPr/>
            <p:nvPr/>
          </p:nvGrpSpPr>
          <p:grpSpPr>
            <a:xfrm>
              <a:off x="3712982" y="5272794"/>
              <a:ext cx="392599" cy="392599"/>
              <a:chOff x="0" y="0"/>
              <a:chExt cx="812800" cy="812800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98150" tIns="98150" rIns="98150" bIns="9815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77" name="AutoShape 77"/>
            <p:cNvSpPr/>
            <p:nvPr/>
          </p:nvSpPr>
          <p:spPr>
            <a:xfrm>
              <a:off x="5171089" y="1700381"/>
              <a:ext cx="325932" cy="306743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5446375" y="1589686"/>
              <a:ext cx="445323" cy="445323"/>
            </a:xfrm>
            <a:custGeom>
              <a:avLst/>
              <a:gdLst/>
              <a:ahLst/>
              <a:cxnLst/>
              <a:rect l="l" t="t" r="r" b="b"/>
              <a:pathLst>
                <a:path w="445323" h="445323">
                  <a:moveTo>
                    <a:pt x="0" y="0"/>
                  </a:moveTo>
                  <a:lnTo>
                    <a:pt x="445323" y="0"/>
                  </a:lnTo>
                  <a:lnTo>
                    <a:pt x="445323" y="445323"/>
                  </a:lnTo>
                  <a:lnTo>
                    <a:pt x="0" y="445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79"/>
            <p:cNvSpPr/>
            <p:nvPr/>
          </p:nvSpPr>
          <p:spPr>
            <a:xfrm flipH="1">
              <a:off x="362974" y="2216567"/>
              <a:ext cx="1584284" cy="1630122"/>
            </a:xfrm>
            <a:custGeom>
              <a:avLst/>
              <a:gdLst/>
              <a:ahLst/>
              <a:cxnLst/>
              <a:rect l="l" t="t" r="r" b="b"/>
              <a:pathLst>
                <a:path w="1584284" h="1630122">
                  <a:moveTo>
                    <a:pt x="1584284" y="0"/>
                  </a:moveTo>
                  <a:lnTo>
                    <a:pt x="0" y="0"/>
                  </a:lnTo>
                  <a:lnTo>
                    <a:pt x="0" y="1630122"/>
                  </a:lnTo>
                  <a:lnTo>
                    <a:pt x="1584284" y="1630122"/>
                  </a:lnTo>
                  <a:lnTo>
                    <a:pt x="1584284" y="0"/>
                  </a:lnTo>
                  <a:close/>
                </a:path>
              </a:pathLst>
            </a:custGeom>
            <a:blipFill>
              <a:blip r:embed="rId10"/>
              <a:stretch>
                <a:fillRect t="-28135" b="-17737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249401" y="4448978"/>
              <a:ext cx="1811430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Tablet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den Gegenstand richten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8471" y="348681"/>
            <a:ext cx="6819369" cy="4788639"/>
            <a:chOff x="0" y="0"/>
            <a:chExt cx="9092492" cy="6384852"/>
          </a:xfrm>
        </p:grpSpPr>
        <p:grpSp>
          <p:nvGrpSpPr>
            <p:cNvPr id="3" name="Group 3"/>
            <p:cNvGrpSpPr/>
            <p:nvPr/>
          </p:nvGrpSpPr>
          <p:grpSpPr>
            <a:xfrm>
              <a:off x="2101321" y="596403"/>
              <a:ext cx="4654066" cy="920631"/>
              <a:chOff x="0" y="0"/>
              <a:chExt cx="1232695" cy="24384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232695" cy="243842"/>
              </a:xfrm>
              <a:custGeom>
                <a:avLst/>
                <a:gdLst/>
                <a:ahLst/>
                <a:cxnLst/>
                <a:rect l="l" t="t" r="r" b="b"/>
                <a:pathLst>
                  <a:path w="1232695" h="243842">
                    <a:moveTo>
                      <a:pt x="44359" y="0"/>
                    </a:moveTo>
                    <a:lnTo>
                      <a:pt x="1188336" y="0"/>
                    </a:lnTo>
                    <a:cubicBezTo>
                      <a:pt x="1200101" y="0"/>
                      <a:pt x="1211384" y="4674"/>
                      <a:pt x="1219703" y="12993"/>
                    </a:cubicBezTo>
                    <a:cubicBezTo>
                      <a:pt x="1228022" y="21312"/>
                      <a:pt x="1232695" y="32594"/>
                      <a:pt x="1232695" y="44359"/>
                    </a:cubicBezTo>
                    <a:lnTo>
                      <a:pt x="1232695" y="199483"/>
                    </a:lnTo>
                    <a:cubicBezTo>
                      <a:pt x="1232695" y="211248"/>
                      <a:pt x="1228022" y="222531"/>
                      <a:pt x="1219703" y="230850"/>
                    </a:cubicBezTo>
                    <a:cubicBezTo>
                      <a:pt x="1211384" y="239169"/>
                      <a:pt x="1200101" y="243842"/>
                      <a:pt x="1188336" y="243842"/>
                    </a:cubicBezTo>
                    <a:lnTo>
                      <a:pt x="44359" y="243842"/>
                    </a:lnTo>
                    <a:cubicBezTo>
                      <a:pt x="32594" y="243842"/>
                      <a:pt x="21312" y="239169"/>
                      <a:pt x="12993" y="230850"/>
                    </a:cubicBezTo>
                    <a:cubicBezTo>
                      <a:pt x="4674" y="222531"/>
                      <a:pt x="0" y="211248"/>
                      <a:pt x="0" y="199483"/>
                    </a:cubicBezTo>
                    <a:lnTo>
                      <a:pt x="0" y="44359"/>
                    </a:lnTo>
                    <a:cubicBezTo>
                      <a:pt x="0" y="32594"/>
                      <a:pt x="4674" y="21312"/>
                      <a:pt x="12993" y="12993"/>
                    </a:cubicBezTo>
                    <a:cubicBezTo>
                      <a:pt x="21312" y="4674"/>
                      <a:pt x="32594" y="0"/>
                      <a:pt x="443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1232695" cy="2914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Du darfst Menschen nur aufnehmen, </a:t>
                </a:r>
              </a:p>
              <a:p>
                <a:pPr algn="ctr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wenn du sie vorher gefragt hast.</a:t>
                </a:r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580903">
              <a:off x="1767204" y="456625"/>
              <a:ext cx="668234" cy="767798"/>
            </a:xfrm>
            <a:custGeom>
              <a:avLst/>
              <a:gdLst/>
              <a:ahLst/>
              <a:cxnLst/>
              <a:rect l="l" t="t" r="r" b="b"/>
              <a:pathLst>
                <a:path w="668234" h="767798">
                  <a:moveTo>
                    <a:pt x="0" y="0"/>
                  </a:moveTo>
                  <a:lnTo>
                    <a:pt x="668234" y="0"/>
                  </a:lnTo>
                  <a:lnTo>
                    <a:pt x="668234" y="767798"/>
                  </a:lnTo>
                  <a:lnTo>
                    <a:pt x="0" y="767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5932" r="-15932" b="-4722"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187550" y="3659507"/>
              <a:ext cx="8655059" cy="825179"/>
              <a:chOff x="0" y="0"/>
              <a:chExt cx="2331328" cy="22227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331328" cy="222270"/>
              </a:xfrm>
              <a:custGeom>
                <a:avLst/>
                <a:gdLst/>
                <a:ahLst/>
                <a:cxnLst/>
                <a:rect l="l" t="t" r="r" b="b"/>
                <a:pathLst>
                  <a:path w="2331328" h="222270">
                    <a:moveTo>
                      <a:pt x="23853" y="0"/>
                    </a:moveTo>
                    <a:lnTo>
                      <a:pt x="2307475" y="0"/>
                    </a:lnTo>
                    <a:cubicBezTo>
                      <a:pt x="2320649" y="0"/>
                      <a:pt x="2331328" y="10679"/>
                      <a:pt x="2331328" y="23853"/>
                    </a:cubicBezTo>
                    <a:lnTo>
                      <a:pt x="2331328" y="198417"/>
                    </a:lnTo>
                    <a:cubicBezTo>
                      <a:pt x="2331328" y="204743"/>
                      <a:pt x="2328815" y="210811"/>
                      <a:pt x="2324342" y="215284"/>
                    </a:cubicBezTo>
                    <a:cubicBezTo>
                      <a:pt x="2319868" y="219757"/>
                      <a:pt x="2313801" y="222270"/>
                      <a:pt x="2307475" y="222270"/>
                    </a:cubicBezTo>
                    <a:lnTo>
                      <a:pt x="23853" y="222270"/>
                    </a:lnTo>
                    <a:cubicBezTo>
                      <a:pt x="17527" y="222270"/>
                      <a:pt x="11460" y="219757"/>
                      <a:pt x="6986" y="215284"/>
                    </a:cubicBezTo>
                    <a:cubicBezTo>
                      <a:pt x="2513" y="210811"/>
                      <a:pt x="0" y="204743"/>
                      <a:pt x="0" y="198417"/>
                    </a:cubicBezTo>
                    <a:lnTo>
                      <a:pt x="0" y="23853"/>
                    </a:lnTo>
                    <a:cubicBezTo>
                      <a:pt x="0" y="17527"/>
                      <a:pt x="2513" y="11460"/>
                      <a:pt x="6986" y="6986"/>
                    </a:cubicBezTo>
                    <a:cubicBezTo>
                      <a:pt x="11460" y="2513"/>
                      <a:pt x="17527" y="0"/>
                      <a:pt x="23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2331328" cy="250845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9083456" cy="6384852"/>
              <a:chOff x="0" y="0"/>
              <a:chExt cx="2441479" cy="171614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41479" cy="1716140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16140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693412"/>
                    </a:lnTo>
                    <a:cubicBezTo>
                      <a:pt x="2441479" y="1705964"/>
                      <a:pt x="2431304" y="1716140"/>
                      <a:pt x="2418751" y="1716140"/>
                    </a:cubicBezTo>
                    <a:lnTo>
                      <a:pt x="22728" y="1716140"/>
                    </a:lnTo>
                    <a:cubicBezTo>
                      <a:pt x="10176" y="1716140"/>
                      <a:pt x="0" y="1705964"/>
                      <a:pt x="0" y="1693412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41479" cy="17447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3856" y="0"/>
              <a:ext cx="9049907" cy="2058358"/>
              <a:chOff x="0" y="0"/>
              <a:chExt cx="2441316" cy="55526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41316" cy="555266"/>
              </a:xfrm>
              <a:custGeom>
                <a:avLst/>
                <a:gdLst/>
                <a:ahLst/>
                <a:cxnLst/>
                <a:rect l="l" t="t" r="r" b="b"/>
                <a:pathLst>
                  <a:path w="2441316" h="555266">
                    <a:moveTo>
                      <a:pt x="22813" y="0"/>
                    </a:moveTo>
                    <a:lnTo>
                      <a:pt x="2418504" y="0"/>
                    </a:lnTo>
                    <a:cubicBezTo>
                      <a:pt x="2424554" y="0"/>
                      <a:pt x="2430356" y="2403"/>
                      <a:pt x="2434635" y="6682"/>
                    </a:cubicBezTo>
                    <a:cubicBezTo>
                      <a:pt x="2438913" y="10960"/>
                      <a:pt x="2441316" y="16762"/>
                      <a:pt x="2441316" y="22813"/>
                    </a:cubicBezTo>
                    <a:lnTo>
                      <a:pt x="2441316" y="532453"/>
                    </a:lnTo>
                    <a:cubicBezTo>
                      <a:pt x="2441316" y="538503"/>
                      <a:pt x="2438913" y="544306"/>
                      <a:pt x="2434635" y="548584"/>
                    </a:cubicBezTo>
                    <a:cubicBezTo>
                      <a:pt x="2430356" y="552862"/>
                      <a:pt x="2424554" y="555266"/>
                      <a:pt x="2418504" y="555266"/>
                    </a:cubicBezTo>
                    <a:lnTo>
                      <a:pt x="22813" y="555266"/>
                    </a:lnTo>
                    <a:cubicBezTo>
                      <a:pt x="16762" y="555266"/>
                      <a:pt x="10960" y="552862"/>
                      <a:pt x="6682" y="548584"/>
                    </a:cubicBezTo>
                    <a:cubicBezTo>
                      <a:pt x="2403" y="544306"/>
                      <a:pt x="0" y="538503"/>
                      <a:pt x="0" y="532453"/>
                    </a:cubicBezTo>
                    <a:lnTo>
                      <a:pt x="0" y="22813"/>
                    </a:lnTo>
                    <a:cubicBezTo>
                      <a:pt x="0" y="16762"/>
                      <a:pt x="2403" y="10960"/>
                      <a:pt x="6682" y="6682"/>
                    </a:cubicBezTo>
                    <a:cubicBezTo>
                      <a:pt x="10960" y="2403"/>
                      <a:pt x="16762" y="0"/>
                      <a:pt x="2281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441316" cy="583841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11175" y="1478346"/>
              <a:ext cx="9047979" cy="761007"/>
              <a:chOff x="0" y="0"/>
              <a:chExt cx="2440796" cy="20529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440796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40796" h="205290">
                    <a:moveTo>
                      <a:pt x="0" y="0"/>
                    </a:moveTo>
                    <a:lnTo>
                      <a:pt x="2440796" y="0"/>
                    </a:lnTo>
                    <a:lnTo>
                      <a:pt x="2440796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440796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2601740" y="2708415"/>
              <a:ext cx="3561505" cy="2042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01"/>
                </a:lnSpc>
              </a:pPr>
              <a:r>
                <a:rPr lang="en-US" sz="134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Öffne         .</a:t>
              </a:r>
            </a:p>
            <a:p>
              <a:pPr algn="l">
                <a:lnSpc>
                  <a:spcPts val="3201"/>
                </a:lnSpc>
              </a:pPr>
              <a:r>
                <a:rPr lang="en-US" sz="134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Tippe        </a:t>
              </a:r>
            </a:p>
            <a:p>
              <a:pPr algn="l">
                <a:lnSpc>
                  <a:spcPts val="3201"/>
                </a:lnSpc>
              </a:pPr>
              <a:r>
                <a:rPr lang="en-US" sz="134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Tippe auf </a:t>
              </a:r>
              <a:r>
                <a:rPr lang="en-US" sz="1344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Stopp</a:t>
              </a:r>
              <a:r>
                <a:rPr lang="en-US" sz="134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3201"/>
                </a:lnSpc>
              </a:pPr>
              <a:r>
                <a:rPr lang="en-US" sz="134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3582759" y="3354168"/>
              <a:ext cx="390915" cy="390915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</p:spPr>
            <p:txBody>
              <a:bodyPr lIns="61449" tIns="61449" rIns="61449" bIns="61449" rtlCol="0" anchor="ctr"/>
              <a:lstStyle/>
              <a:p>
                <a:pPr algn="ctr">
                  <a:lnSpc>
                    <a:spcPts val="2180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4771574" y="3869827"/>
              <a:ext cx="373850" cy="372005"/>
              <a:chOff x="0" y="0"/>
              <a:chExt cx="83071" cy="8266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3071" cy="82661"/>
              </a:xfrm>
              <a:custGeom>
                <a:avLst/>
                <a:gdLst/>
                <a:ahLst/>
                <a:cxnLst/>
                <a:rect l="l" t="t" r="r" b="b"/>
                <a:pathLst>
                  <a:path w="83071" h="82661">
                    <a:moveTo>
                      <a:pt x="0" y="0"/>
                    </a:moveTo>
                    <a:lnTo>
                      <a:pt x="83071" y="0"/>
                    </a:lnTo>
                    <a:lnTo>
                      <a:pt x="83071" y="82661"/>
                    </a:lnTo>
                    <a:lnTo>
                      <a:pt x="0" y="82661"/>
                    </a:lnTo>
                    <a:close/>
                  </a:path>
                </a:pathLst>
              </a:custGeom>
              <a:solidFill>
                <a:srgbClr val="F5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95250"/>
                <a:ext cx="83071" cy="177911"/>
              </a:xfrm>
              <a:prstGeom prst="rect">
                <a:avLst/>
              </a:prstGeom>
            </p:spPr>
            <p:txBody>
              <a:bodyPr lIns="61449" tIns="61449" rIns="61449" bIns="61449" rtlCol="0" anchor="ctr"/>
              <a:lstStyle/>
              <a:p>
                <a:pPr algn="ctr">
                  <a:lnSpc>
                    <a:spcPts val="2180"/>
                  </a:lnSpc>
                </a:pPr>
                <a:endParaRPr/>
              </a:p>
            </p:txBody>
          </p:sp>
        </p:grpSp>
        <p:sp>
          <p:nvSpPr>
            <p:cNvPr id="26" name="Freeform 26"/>
            <p:cNvSpPr/>
            <p:nvPr/>
          </p:nvSpPr>
          <p:spPr>
            <a:xfrm>
              <a:off x="7038432" y="2810569"/>
              <a:ext cx="1363671" cy="1278246"/>
            </a:xfrm>
            <a:custGeom>
              <a:avLst/>
              <a:gdLst/>
              <a:ahLst/>
              <a:cxnLst/>
              <a:rect l="l" t="t" r="r" b="b"/>
              <a:pathLst>
                <a:path w="1363671" h="1278246">
                  <a:moveTo>
                    <a:pt x="0" y="0"/>
                  </a:moveTo>
                  <a:lnTo>
                    <a:pt x="1363671" y="0"/>
                  </a:lnTo>
                  <a:lnTo>
                    <a:pt x="1363671" y="1278246"/>
                  </a:lnTo>
                  <a:lnTo>
                    <a:pt x="0" y="1278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4915" t="-5928" r="-2411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963345" y="2964521"/>
              <a:ext cx="1513844" cy="485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Sprich laut </a:t>
              </a:r>
            </a:p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 deutlich.</a:t>
              </a:r>
            </a:p>
          </p:txBody>
        </p:sp>
        <p:sp>
          <p:nvSpPr>
            <p:cNvPr id="28" name="Freeform 28"/>
            <p:cNvSpPr/>
            <p:nvPr/>
          </p:nvSpPr>
          <p:spPr>
            <a:xfrm>
              <a:off x="24302" y="2185087"/>
              <a:ext cx="2366891" cy="2091235"/>
            </a:xfrm>
            <a:custGeom>
              <a:avLst/>
              <a:gdLst/>
              <a:ahLst/>
              <a:cxnLst/>
              <a:rect l="l" t="t" r="r" b="b"/>
              <a:pathLst>
                <a:path w="2366891" h="2091235">
                  <a:moveTo>
                    <a:pt x="0" y="0"/>
                  </a:moveTo>
                  <a:lnTo>
                    <a:pt x="2366891" y="0"/>
                  </a:lnTo>
                  <a:lnTo>
                    <a:pt x="2366891" y="2091235"/>
                  </a:lnTo>
                  <a:lnTo>
                    <a:pt x="0" y="20912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3261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7684359" y="3075322"/>
              <a:ext cx="1408133" cy="2026985"/>
            </a:xfrm>
            <a:custGeom>
              <a:avLst/>
              <a:gdLst/>
              <a:ahLst/>
              <a:cxnLst/>
              <a:rect l="l" t="t" r="r" b="b"/>
              <a:pathLst>
                <a:path w="1408133" h="2026985">
                  <a:moveTo>
                    <a:pt x="0" y="0"/>
                  </a:moveTo>
                  <a:lnTo>
                    <a:pt x="1408133" y="0"/>
                  </a:lnTo>
                  <a:lnTo>
                    <a:pt x="1408133" y="2026985"/>
                  </a:lnTo>
                  <a:lnTo>
                    <a:pt x="0" y="2026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1605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136092" y="1623137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86519" y="5297486"/>
              <a:ext cx="605706" cy="597002"/>
            </a:xfrm>
            <a:custGeom>
              <a:avLst/>
              <a:gdLst/>
              <a:ahLst/>
              <a:cxnLst/>
              <a:rect l="l" t="t" r="r" b="b"/>
              <a:pathLst>
                <a:path w="605706" h="597002">
                  <a:moveTo>
                    <a:pt x="0" y="0"/>
                  </a:moveTo>
                  <a:lnTo>
                    <a:pt x="605706" y="0"/>
                  </a:lnTo>
                  <a:lnTo>
                    <a:pt x="605706" y="597002"/>
                  </a:lnTo>
                  <a:lnTo>
                    <a:pt x="0" y="597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9639" t="-27565" r="-31404" b="-3582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91276" y="5232482"/>
              <a:ext cx="8233087" cy="959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12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Überlege dir drei Kopfrechenaufgaben. Nimm sie auf.</a:t>
              </a:r>
            </a:p>
            <a:p>
              <a:pPr algn="just">
                <a:lnSpc>
                  <a:spcPts val="312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Lasse ein anderes Kind rechnen.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20675" y="475651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Audio aufnehmen (1)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692225" y="1613883"/>
              <a:ext cx="8345284" cy="368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33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Zähle bis zehn. Nimm mit der Aufnahme-App auf.</a:t>
              </a:r>
            </a:p>
          </p:txBody>
        </p:sp>
        <p:sp>
          <p:nvSpPr>
            <p:cNvPr id="35" name="Freeform 35"/>
            <p:cNvSpPr/>
            <p:nvPr/>
          </p:nvSpPr>
          <p:spPr>
            <a:xfrm>
              <a:off x="3582759" y="2753973"/>
              <a:ext cx="390915" cy="390915"/>
            </a:xfrm>
            <a:custGeom>
              <a:avLst/>
              <a:gdLst/>
              <a:ahLst/>
              <a:cxnLst/>
              <a:rect l="l" t="t" r="r" b="b"/>
              <a:pathLst>
                <a:path w="390915" h="390915">
                  <a:moveTo>
                    <a:pt x="0" y="0"/>
                  </a:moveTo>
                  <a:lnTo>
                    <a:pt x="390914" y="0"/>
                  </a:lnTo>
                  <a:lnTo>
                    <a:pt x="390914" y="390914"/>
                  </a:lnTo>
                  <a:lnTo>
                    <a:pt x="0" y="390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6684930" y="1623137"/>
              <a:ext cx="460208" cy="460208"/>
            </a:xfrm>
            <a:custGeom>
              <a:avLst/>
              <a:gdLst/>
              <a:ahLst/>
              <a:cxnLst/>
              <a:rect l="l" t="t" r="r" b="b"/>
              <a:pathLst>
                <a:path w="460208" h="460208">
                  <a:moveTo>
                    <a:pt x="0" y="0"/>
                  </a:moveTo>
                  <a:lnTo>
                    <a:pt x="460208" y="0"/>
                  </a:lnTo>
                  <a:lnTo>
                    <a:pt x="460208" y="460208"/>
                  </a:lnTo>
                  <a:lnTo>
                    <a:pt x="0" y="460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7135373" y="5233986"/>
              <a:ext cx="460208" cy="460208"/>
            </a:xfrm>
            <a:custGeom>
              <a:avLst/>
              <a:gdLst/>
              <a:ahLst/>
              <a:cxnLst/>
              <a:rect l="l" t="t" r="r" b="b"/>
              <a:pathLst>
                <a:path w="460208" h="460208">
                  <a:moveTo>
                    <a:pt x="0" y="0"/>
                  </a:moveTo>
                  <a:lnTo>
                    <a:pt x="460208" y="0"/>
                  </a:lnTo>
                  <a:lnTo>
                    <a:pt x="460208" y="460208"/>
                  </a:lnTo>
                  <a:lnTo>
                    <a:pt x="0" y="460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/>
            <p:nvPr/>
          </p:nvSpPr>
          <p:spPr>
            <a:xfrm rot="-10800000">
              <a:off x="7851440" y="5550565"/>
              <a:ext cx="846581" cy="687847"/>
            </a:xfrm>
            <a:custGeom>
              <a:avLst/>
              <a:gdLst/>
              <a:ahLst/>
              <a:cxnLst/>
              <a:rect l="l" t="t" r="r" b="b"/>
              <a:pathLst>
                <a:path w="846581" h="687847">
                  <a:moveTo>
                    <a:pt x="0" y="0"/>
                  </a:moveTo>
                  <a:lnTo>
                    <a:pt x="846581" y="0"/>
                  </a:lnTo>
                  <a:lnTo>
                    <a:pt x="846581" y="687847"/>
                  </a:lnTo>
                  <a:lnTo>
                    <a:pt x="0" y="687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428471" y="5481078"/>
            <a:ext cx="6819369" cy="4788639"/>
            <a:chOff x="0" y="0"/>
            <a:chExt cx="9092492" cy="6384852"/>
          </a:xfrm>
        </p:grpSpPr>
        <p:grpSp>
          <p:nvGrpSpPr>
            <p:cNvPr id="43" name="Group 43"/>
            <p:cNvGrpSpPr/>
            <p:nvPr/>
          </p:nvGrpSpPr>
          <p:grpSpPr>
            <a:xfrm>
              <a:off x="2101321" y="596403"/>
              <a:ext cx="4654066" cy="920631"/>
              <a:chOff x="0" y="0"/>
              <a:chExt cx="1232695" cy="243842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1232695" cy="243842"/>
              </a:xfrm>
              <a:custGeom>
                <a:avLst/>
                <a:gdLst/>
                <a:ahLst/>
                <a:cxnLst/>
                <a:rect l="l" t="t" r="r" b="b"/>
                <a:pathLst>
                  <a:path w="1232695" h="243842">
                    <a:moveTo>
                      <a:pt x="44359" y="0"/>
                    </a:moveTo>
                    <a:lnTo>
                      <a:pt x="1188336" y="0"/>
                    </a:lnTo>
                    <a:cubicBezTo>
                      <a:pt x="1200101" y="0"/>
                      <a:pt x="1211384" y="4674"/>
                      <a:pt x="1219703" y="12993"/>
                    </a:cubicBezTo>
                    <a:cubicBezTo>
                      <a:pt x="1228022" y="21312"/>
                      <a:pt x="1232695" y="32594"/>
                      <a:pt x="1232695" y="44359"/>
                    </a:cubicBezTo>
                    <a:lnTo>
                      <a:pt x="1232695" y="199483"/>
                    </a:lnTo>
                    <a:cubicBezTo>
                      <a:pt x="1232695" y="211248"/>
                      <a:pt x="1228022" y="222531"/>
                      <a:pt x="1219703" y="230850"/>
                    </a:cubicBezTo>
                    <a:cubicBezTo>
                      <a:pt x="1211384" y="239169"/>
                      <a:pt x="1200101" y="243842"/>
                      <a:pt x="1188336" y="243842"/>
                    </a:cubicBezTo>
                    <a:lnTo>
                      <a:pt x="44359" y="243842"/>
                    </a:lnTo>
                    <a:cubicBezTo>
                      <a:pt x="32594" y="243842"/>
                      <a:pt x="21312" y="239169"/>
                      <a:pt x="12993" y="230850"/>
                    </a:cubicBezTo>
                    <a:cubicBezTo>
                      <a:pt x="4674" y="222531"/>
                      <a:pt x="0" y="211248"/>
                      <a:pt x="0" y="199483"/>
                    </a:cubicBezTo>
                    <a:lnTo>
                      <a:pt x="0" y="44359"/>
                    </a:lnTo>
                    <a:cubicBezTo>
                      <a:pt x="0" y="32594"/>
                      <a:pt x="4674" y="21312"/>
                      <a:pt x="12993" y="12993"/>
                    </a:cubicBezTo>
                    <a:cubicBezTo>
                      <a:pt x="21312" y="4674"/>
                      <a:pt x="32594" y="0"/>
                      <a:pt x="443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1232695" cy="2914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Du darfst Menschen nur aufnehmen, </a:t>
                </a:r>
              </a:p>
              <a:p>
                <a:pPr algn="ctr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wenn du sie vorher gefragt hast.</a:t>
                </a:r>
              </a:p>
            </p:txBody>
          </p:sp>
        </p:grpSp>
        <p:sp>
          <p:nvSpPr>
            <p:cNvPr id="46" name="Freeform 46"/>
            <p:cNvSpPr/>
            <p:nvPr/>
          </p:nvSpPr>
          <p:spPr>
            <a:xfrm rot="580903">
              <a:off x="1767204" y="456625"/>
              <a:ext cx="668234" cy="767798"/>
            </a:xfrm>
            <a:custGeom>
              <a:avLst/>
              <a:gdLst/>
              <a:ahLst/>
              <a:cxnLst/>
              <a:rect l="l" t="t" r="r" b="b"/>
              <a:pathLst>
                <a:path w="668234" h="767798">
                  <a:moveTo>
                    <a:pt x="0" y="0"/>
                  </a:moveTo>
                  <a:lnTo>
                    <a:pt x="668234" y="0"/>
                  </a:lnTo>
                  <a:lnTo>
                    <a:pt x="668234" y="767798"/>
                  </a:lnTo>
                  <a:lnTo>
                    <a:pt x="0" y="767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5932" r="-15932" b="-4722"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47" name="Group 47"/>
            <p:cNvGrpSpPr/>
            <p:nvPr/>
          </p:nvGrpSpPr>
          <p:grpSpPr>
            <a:xfrm>
              <a:off x="187550" y="3659507"/>
              <a:ext cx="8655059" cy="825179"/>
              <a:chOff x="0" y="0"/>
              <a:chExt cx="2331328" cy="22227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2331328" cy="222270"/>
              </a:xfrm>
              <a:custGeom>
                <a:avLst/>
                <a:gdLst/>
                <a:ahLst/>
                <a:cxnLst/>
                <a:rect l="l" t="t" r="r" b="b"/>
                <a:pathLst>
                  <a:path w="2331328" h="222270">
                    <a:moveTo>
                      <a:pt x="23853" y="0"/>
                    </a:moveTo>
                    <a:lnTo>
                      <a:pt x="2307475" y="0"/>
                    </a:lnTo>
                    <a:cubicBezTo>
                      <a:pt x="2320649" y="0"/>
                      <a:pt x="2331328" y="10679"/>
                      <a:pt x="2331328" y="23853"/>
                    </a:cubicBezTo>
                    <a:lnTo>
                      <a:pt x="2331328" y="198417"/>
                    </a:lnTo>
                    <a:cubicBezTo>
                      <a:pt x="2331328" y="204743"/>
                      <a:pt x="2328815" y="210811"/>
                      <a:pt x="2324342" y="215284"/>
                    </a:cubicBezTo>
                    <a:cubicBezTo>
                      <a:pt x="2319868" y="219757"/>
                      <a:pt x="2313801" y="222270"/>
                      <a:pt x="2307475" y="222270"/>
                    </a:cubicBezTo>
                    <a:lnTo>
                      <a:pt x="23853" y="222270"/>
                    </a:lnTo>
                    <a:cubicBezTo>
                      <a:pt x="17527" y="222270"/>
                      <a:pt x="11460" y="219757"/>
                      <a:pt x="6986" y="215284"/>
                    </a:cubicBezTo>
                    <a:cubicBezTo>
                      <a:pt x="2513" y="210811"/>
                      <a:pt x="0" y="204743"/>
                      <a:pt x="0" y="198417"/>
                    </a:cubicBezTo>
                    <a:lnTo>
                      <a:pt x="0" y="23853"/>
                    </a:lnTo>
                    <a:cubicBezTo>
                      <a:pt x="0" y="17527"/>
                      <a:pt x="2513" y="11460"/>
                      <a:pt x="6986" y="6986"/>
                    </a:cubicBezTo>
                    <a:cubicBezTo>
                      <a:pt x="11460" y="2513"/>
                      <a:pt x="17527" y="0"/>
                      <a:pt x="23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0" y="-28575"/>
                <a:ext cx="2331328" cy="250845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0" y="0"/>
              <a:ext cx="9083456" cy="6384852"/>
              <a:chOff x="0" y="0"/>
              <a:chExt cx="2441479" cy="171614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2441479" cy="1716140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16140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693412"/>
                    </a:lnTo>
                    <a:cubicBezTo>
                      <a:pt x="2441479" y="1705964"/>
                      <a:pt x="2431304" y="1716140"/>
                      <a:pt x="2418751" y="1716140"/>
                    </a:cubicBezTo>
                    <a:lnTo>
                      <a:pt x="22728" y="1716140"/>
                    </a:lnTo>
                    <a:cubicBezTo>
                      <a:pt x="10176" y="1716140"/>
                      <a:pt x="0" y="1705964"/>
                      <a:pt x="0" y="1693412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0" y="-28575"/>
                <a:ext cx="2441479" cy="17447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3856" y="0"/>
              <a:ext cx="9049907" cy="2058358"/>
              <a:chOff x="0" y="0"/>
              <a:chExt cx="2441316" cy="555266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2441316" cy="555266"/>
              </a:xfrm>
              <a:custGeom>
                <a:avLst/>
                <a:gdLst/>
                <a:ahLst/>
                <a:cxnLst/>
                <a:rect l="l" t="t" r="r" b="b"/>
                <a:pathLst>
                  <a:path w="2441316" h="555266">
                    <a:moveTo>
                      <a:pt x="22813" y="0"/>
                    </a:moveTo>
                    <a:lnTo>
                      <a:pt x="2418504" y="0"/>
                    </a:lnTo>
                    <a:cubicBezTo>
                      <a:pt x="2424554" y="0"/>
                      <a:pt x="2430356" y="2403"/>
                      <a:pt x="2434635" y="6682"/>
                    </a:cubicBezTo>
                    <a:cubicBezTo>
                      <a:pt x="2438913" y="10960"/>
                      <a:pt x="2441316" y="16762"/>
                      <a:pt x="2441316" y="22813"/>
                    </a:cubicBezTo>
                    <a:lnTo>
                      <a:pt x="2441316" y="532453"/>
                    </a:lnTo>
                    <a:cubicBezTo>
                      <a:pt x="2441316" y="538503"/>
                      <a:pt x="2438913" y="544306"/>
                      <a:pt x="2434635" y="548584"/>
                    </a:cubicBezTo>
                    <a:cubicBezTo>
                      <a:pt x="2430356" y="552862"/>
                      <a:pt x="2424554" y="555266"/>
                      <a:pt x="2418504" y="555266"/>
                    </a:cubicBezTo>
                    <a:lnTo>
                      <a:pt x="22813" y="555266"/>
                    </a:lnTo>
                    <a:cubicBezTo>
                      <a:pt x="16762" y="555266"/>
                      <a:pt x="10960" y="552862"/>
                      <a:pt x="6682" y="548584"/>
                    </a:cubicBezTo>
                    <a:cubicBezTo>
                      <a:pt x="2403" y="544306"/>
                      <a:pt x="0" y="538503"/>
                      <a:pt x="0" y="532453"/>
                    </a:cubicBezTo>
                    <a:lnTo>
                      <a:pt x="0" y="22813"/>
                    </a:lnTo>
                    <a:cubicBezTo>
                      <a:pt x="0" y="16762"/>
                      <a:pt x="2403" y="10960"/>
                      <a:pt x="6682" y="6682"/>
                    </a:cubicBezTo>
                    <a:cubicBezTo>
                      <a:pt x="10960" y="2403"/>
                      <a:pt x="16762" y="0"/>
                      <a:pt x="2281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28575"/>
                <a:ext cx="2441316" cy="583841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11175" y="1478346"/>
              <a:ext cx="9047979" cy="761007"/>
              <a:chOff x="0" y="0"/>
              <a:chExt cx="2440796" cy="20529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2440796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40796" h="205290">
                    <a:moveTo>
                      <a:pt x="0" y="0"/>
                    </a:moveTo>
                    <a:lnTo>
                      <a:pt x="2440796" y="0"/>
                    </a:lnTo>
                    <a:lnTo>
                      <a:pt x="2440796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0" y="-28575"/>
                <a:ext cx="2440796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59" name="TextBox 59"/>
            <p:cNvSpPr txBox="1"/>
            <p:nvPr/>
          </p:nvSpPr>
          <p:spPr>
            <a:xfrm>
              <a:off x="2601740" y="2708415"/>
              <a:ext cx="3561505" cy="2042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01"/>
                </a:lnSpc>
              </a:pPr>
              <a:r>
                <a:rPr lang="en-US" sz="134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Öffne         .</a:t>
              </a:r>
            </a:p>
            <a:p>
              <a:pPr algn="l">
                <a:lnSpc>
                  <a:spcPts val="3201"/>
                </a:lnSpc>
              </a:pPr>
              <a:r>
                <a:rPr lang="en-US" sz="134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Tippe        </a:t>
              </a:r>
            </a:p>
            <a:p>
              <a:pPr algn="l">
                <a:lnSpc>
                  <a:spcPts val="3201"/>
                </a:lnSpc>
              </a:pPr>
              <a:r>
                <a:rPr lang="en-US" sz="134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Tippe auf </a:t>
              </a:r>
              <a:r>
                <a:rPr lang="en-US" sz="1344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Stopp</a:t>
              </a:r>
              <a:r>
                <a:rPr lang="en-US" sz="134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3201"/>
                </a:lnSpc>
              </a:pPr>
              <a:r>
                <a:rPr lang="en-US" sz="134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</a:t>
              </a:r>
            </a:p>
          </p:txBody>
        </p:sp>
        <p:grpSp>
          <p:nvGrpSpPr>
            <p:cNvPr id="60" name="Group 60"/>
            <p:cNvGrpSpPr/>
            <p:nvPr/>
          </p:nvGrpSpPr>
          <p:grpSpPr>
            <a:xfrm>
              <a:off x="3582759" y="3354168"/>
              <a:ext cx="390915" cy="390915"/>
              <a:chOff x="0" y="0"/>
              <a:chExt cx="812800" cy="812800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</p:spPr>
            <p:txBody>
              <a:bodyPr lIns="61449" tIns="61449" rIns="61449" bIns="61449" rtlCol="0" anchor="ctr"/>
              <a:lstStyle/>
              <a:p>
                <a:pPr algn="ctr">
                  <a:lnSpc>
                    <a:spcPts val="2180"/>
                  </a:lnSpc>
                </a:pPr>
                <a:endParaRPr/>
              </a:p>
            </p:txBody>
          </p:sp>
        </p:grpSp>
        <p:grpSp>
          <p:nvGrpSpPr>
            <p:cNvPr id="63" name="Group 63"/>
            <p:cNvGrpSpPr/>
            <p:nvPr/>
          </p:nvGrpSpPr>
          <p:grpSpPr>
            <a:xfrm>
              <a:off x="4771574" y="3869827"/>
              <a:ext cx="373850" cy="372005"/>
              <a:chOff x="0" y="0"/>
              <a:chExt cx="83071" cy="82661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83071" cy="82661"/>
              </a:xfrm>
              <a:custGeom>
                <a:avLst/>
                <a:gdLst/>
                <a:ahLst/>
                <a:cxnLst/>
                <a:rect l="l" t="t" r="r" b="b"/>
                <a:pathLst>
                  <a:path w="83071" h="82661">
                    <a:moveTo>
                      <a:pt x="0" y="0"/>
                    </a:moveTo>
                    <a:lnTo>
                      <a:pt x="83071" y="0"/>
                    </a:lnTo>
                    <a:lnTo>
                      <a:pt x="83071" y="82661"/>
                    </a:lnTo>
                    <a:lnTo>
                      <a:pt x="0" y="82661"/>
                    </a:lnTo>
                    <a:close/>
                  </a:path>
                </a:pathLst>
              </a:custGeom>
              <a:solidFill>
                <a:srgbClr val="F5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0" y="-95250"/>
                <a:ext cx="83071" cy="177911"/>
              </a:xfrm>
              <a:prstGeom prst="rect">
                <a:avLst/>
              </a:prstGeom>
            </p:spPr>
            <p:txBody>
              <a:bodyPr lIns="61449" tIns="61449" rIns="61449" bIns="61449" rtlCol="0" anchor="ctr"/>
              <a:lstStyle/>
              <a:p>
                <a:pPr algn="ctr">
                  <a:lnSpc>
                    <a:spcPts val="2180"/>
                  </a:lnSpc>
                </a:pPr>
                <a:endParaRPr/>
              </a:p>
            </p:txBody>
          </p:sp>
        </p:grpSp>
        <p:sp>
          <p:nvSpPr>
            <p:cNvPr id="66" name="Freeform 66"/>
            <p:cNvSpPr/>
            <p:nvPr/>
          </p:nvSpPr>
          <p:spPr>
            <a:xfrm>
              <a:off x="7038432" y="2810569"/>
              <a:ext cx="1363671" cy="1278246"/>
            </a:xfrm>
            <a:custGeom>
              <a:avLst/>
              <a:gdLst/>
              <a:ahLst/>
              <a:cxnLst/>
              <a:rect l="l" t="t" r="r" b="b"/>
              <a:pathLst>
                <a:path w="1363671" h="1278246">
                  <a:moveTo>
                    <a:pt x="0" y="0"/>
                  </a:moveTo>
                  <a:lnTo>
                    <a:pt x="1363671" y="0"/>
                  </a:lnTo>
                  <a:lnTo>
                    <a:pt x="1363671" y="1278246"/>
                  </a:lnTo>
                  <a:lnTo>
                    <a:pt x="0" y="1278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4915" t="-5928" r="-2411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6963345" y="2964521"/>
              <a:ext cx="1513844" cy="485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Sprich laut </a:t>
              </a:r>
            </a:p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 deutlich.</a:t>
              </a:r>
            </a:p>
          </p:txBody>
        </p:sp>
        <p:sp>
          <p:nvSpPr>
            <p:cNvPr id="68" name="Freeform 68"/>
            <p:cNvSpPr/>
            <p:nvPr/>
          </p:nvSpPr>
          <p:spPr>
            <a:xfrm>
              <a:off x="24302" y="2185087"/>
              <a:ext cx="2366891" cy="2091235"/>
            </a:xfrm>
            <a:custGeom>
              <a:avLst/>
              <a:gdLst/>
              <a:ahLst/>
              <a:cxnLst/>
              <a:rect l="l" t="t" r="r" b="b"/>
              <a:pathLst>
                <a:path w="2366891" h="2091235">
                  <a:moveTo>
                    <a:pt x="0" y="0"/>
                  </a:moveTo>
                  <a:lnTo>
                    <a:pt x="2366891" y="0"/>
                  </a:lnTo>
                  <a:lnTo>
                    <a:pt x="2366891" y="2091235"/>
                  </a:lnTo>
                  <a:lnTo>
                    <a:pt x="0" y="20912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3261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69"/>
            <p:cNvSpPr/>
            <p:nvPr/>
          </p:nvSpPr>
          <p:spPr>
            <a:xfrm>
              <a:off x="7684359" y="3075322"/>
              <a:ext cx="1408133" cy="2026985"/>
            </a:xfrm>
            <a:custGeom>
              <a:avLst/>
              <a:gdLst/>
              <a:ahLst/>
              <a:cxnLst/>
              <a:rect l="l" t="t" r="r" b="b"/>
              <a:pathLst>
                <a:path w="1408133" h="2026985">
                  <a:moveTo>
                    <a:pt x="0" y="0"/>
                  </a:moveTo>
                  <a:lnTo>
                    <a:pt x="1408133" y="0"/>
                  </a:lnTo>
                  <a:lnTo>
                    <a:pt x="1408133" y="2026985"/>
                  </a:lnTo>
                  <a:lnTo>
                    <a:pt x="0" y="2026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1605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136092" y="1623137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Freeform 71"/>
            <p:cNvSpPr/>
            <p:nvPr/>
          </p:nvSpPr>
          <p:spPr>
            <a:xfrm>
              <a:off x="86519" y="5297486"/>
              <a:ext cx="605706" cy="597002"/>
            </a:xfrm>
            <a:custGeom>
              <a:avLst/>
              <a:gdLst/>
              <a:ahLst/>
              <a:cxnLst/>
              <a:rect l="l" t="t" r="r" b="b"/>
              <a:pathLst>
                <a:path w="605706" h="597002">
                  <a:moveTo>
                    <a:pt x="0" y="0"/>
                  </a:moveTo>
                  <a:lnTo>
                    <a:pt x="605706" y="0"/>
                  </a:lnTo>
                  <a:lnTo>
                    <a:pt x="605706" y="597002"/>
                  </a:lnTo>
                  <a:lnTo>
                    <a:pt x="0" y="597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9639" t="-27565" r="-31404" b="-3582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791276" y="5232482"/>
              <a:ext cx="8233087" cy="959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12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Überlege dir drei Kopfrechenaufgaben. Nimm sie auf.</a:t>
              </a:r>
            </a:p>
            <a:p>
              <a:pPr algn="just">
                <a:lnSpc>
                  <a:spcPts val="312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Lasse ein anderes Kind rechnen.</a:t>
              </a:r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420675" y="475651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Audio aufnehmen (1)</a:t>
              </a:r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692225" y="1613883"/>
              <a:ext cx="8345284" cy="368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33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Zähle bis zehn. Nimm mit der Aufnahme-App auf.</a:t>
              </a:r>
            </a:p>
          </p:txBody>
        </p:sp>
        <p:sp>
          <p:nvSpPr>
            <p:cNvPr id="75" name="Freeform 75"/>
            <p:cNvSpPr/>
            <p:nvPr/>
          </p:nvSpPr>
          <p:spPr>
            <a:xfrm>
              <a:off x="3582759" y="2753973"/>
              <a:ext cx="390915" cy="390915"/>
            </a:xfrm>
            <a:custGeom>
              <a:avLst/>
              <a:gdLst/>
              <a:ahLst/>
              <a:cxnLst/>
              <a:rect l="l" t="t" r="r" b="b"/>
              <a:pathLst>
                <a:path w="390915" h="390915">
                  <a:moveTo>
                    <a:pt x="0" y="0"/>
                  </a:moveTo>
                  <a:lnTo>
                    <a:pt x="390914" y="0"/>
                  </a:lnTo>
                  <a:lnTo>
                    <a:pt x="390914" y="390914"/>
                  </a:lnTo>
                  <a:lnTo>
                    <a:pt x="0" y="390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76"/>
            <p:cNvSpPr/>
            <p:nvPr/>
          </p:nvSpPr>
          <p:spPr>
            <a:xfrm>
              <a:off x="6684930" y="1623137"/>
              <a:ext cx="460208" cy="460208"/>
            </a:xfrm>
            <a:custGeom>
              <a:avLst/>
              <a:gdLst/>
              <a:ahLst/>
              <a:cxnLst/>
              <a:rect l="l" t="t" r="r" b="b"/>
              <a:pathLst>
                <a:path w="460208" h="460208">
                  <a:moveTo>
                    <a:pt x="0" y="0"/>
                  </a:moveTo>
                  <a:lnTo>
                    <a:pt x="460208" y="0"/>
                  </a:lnTo>
                  <a:lnTo>
                    <a:pt x="460208" y="460208"/>
                  </a:lnTo>
                  <a:lnTo>
                    <a:pt x="0" y="460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7135373" y="5233986"/>
              <a:ext cx="460208" cy="460208"/>
            </a:xfrm>
            <a:custGeom>
              <a:avLst/>
              <a:gdLst/>
              <a:ahLst/>
              <a:cxnLst/>
              <a:rect l="l" t="t" r="r" b="b"/>
              <a:pathLst>
                <a:path w="460208" h="460208">
                  <a:moveTo>
                    <a:pt x="0" y="0"/>
                  </a:moveTo>
                  <a:lnTo>
                    <a:pt x="460208" y="0"/>
                  </a:lnTo>
                  <a:lnTo>
                    <a:pt x="460208" y="460208"/>
                  </a:lnTo>
                  <a:lnTo>
                    <a:pt x="0" y="460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78"/>
            <p:cNvSpPr/>
            <p:nvPr/>
          </p:nvSpPr>
          <p:spPr>
            <a:xfrm rot="-10800000">
              <a:off x="7851440" y="5550565"/>
              <a:ext cx="846581" cy="687847"/>
            </a:xfrm>
            <a:custGeom>
              <a:avLst/>
              <a:gdLst/>
              <a:ahLst/>
              <a:cxnLst/>
              <a:rect l="l" t="t" r="r" b="b"/>
              <a:pathLst>
                <a:path w="846581" h="687847">
                  <a:moveTo>
                    <a:pt x="0" y="0"/>
                  </a:moveTo>
                  <a:lnTo>
                    <a:pt x="846581" y="0"/>
                  </a:lnTo>
                  <a:lnTo>
                    <a:pt x="846581" y="687847"/>
                  </a:lnTo>
                  <a:lnTo>
                    <a:pt x="0" y="687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35248" y="302200"/>
            <a:ext cx="6812592" cy="4819955"/>
            <a:chOff x="0" y="0"/>
            <a:chExt cx="9083456" cy="6426606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9336"/>
              <a:ext cx="9083456" cy="6417270"/>
              <a:chOff x="0" y="0"/>
              <a:chExt cx="2441479" cy="172485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1479" cy="1724854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4854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2125"/>
                    </a:lnTo>
                    <a:cubicBezTo>
                      <a:pt x="2441479" y="1714678"/>
                      <a:pt x="2431304" y="1724854"/>
                      <a:pt x="2418751" y="1724854"/>
                    </a:cubicBezTo>
                    <a:lnTo>
                      <a:pt x="22728" y="1724854"/>
                    </a:lnTo>
                    <a:cubicBezTo>
                      <a:pt x="10176" y="1724854"/>
                      <a:pt x="0" y="1714678"/>
                      <a:pt x="0" y="1702125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41479" cy="175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4482" y="0"/>
              <a:ext cx="9051794" cy="1926479"/>
              <a:chOff x="0" y="0"/>
              <a:chExt cx="2441825" cy="5196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41825" cy="519690"/>
              </a:xfrm>
              <a:custGeom>
                <a:avLst/>
                <a:gdLst/>
                <a:ahLst/>
                <a:cxnLst/>
                <a:rect l="l" t="t" r="r" b="b"/>
                <a:pathLst>
                  <a:path w="2441825" h="519690">
                    <a:moveTo>
                      <a:pt x="22808" y="0"/>
                    </a:moveTo>
                    <a:lnTo>
                      <a:pt x="2419017" y="0"/>
                    </a:lnTo>
                    <a:cubicBezTo>
                      <a:pt x="2425066" y="0"/>
                      <a:pt x="2430868" y="2403"/>
                      <a:pt x="2435145" y="6680"/>
                    </a:cubicBezTo>
                    <a:cubicBezTo>
                      <a:pt x="2439422" y="10958"/>
                      <a:pt x="2441825" y="16759"/>
                      <a:pt x="2441825" y="22808"/>
                    </a:cubicBezTo>
                    <a:lnTo>
                      <a:pt x="2441825" y="496882"/>
                    </a:lnTo>
                    <a:cubicBezTo>
                      <a:pt x="2441825" y="509478"/>
                      <a:pt x="2431614" y="519690"/>
                      <a:pt x="2419017" y="519690"/>
                    </a:cubicBezTo>
                    <a:lnTo>
                      <a:pt x="22808" y="519690"/>
                    </a:lnTo>
                    <a:cubicBezTo>
                      <a:pt x="10211" y="519690"/>
                      <a:pt x="0" y="509478"/>
                      <a:pt x="0" y="496882"/>
                    </a:cubicBezTo>
                    <a:lnTo>
                      <a:pt x="0" y="22808"/>
                    </a:lnTo>
                    <a:cubicBezTo>
                      <a:pt x="0" y="10211"/>
                      <a:pt x="10211" y="0"/>
                      <a:pt x="2280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41825" cy="5482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7776" y="1416667"/>
              <a:ext cx="9053270" cy="569397"/>
              <a:chOff x="0" y="0"/>
              <a:chExt cx="2442223" cy="153601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42223" cy="153601"/>
              </a:xfrm>
              <a:custGeom>
                <a:avLst/>
                <a:gdLst/>
                <a:ahLst/>
                <a:cxnLst/>
                <a:rect l="l" t="t" r="r" b="b"/>
                <a:pathLst>
                  <a:path w="2442223" h="153601">
                    <a:moveTo>
                      <a:pt x="0" y="0"/>
                    </a:moveTo>
                    <a:lnTo>
                      <a:pt x="2442223" y="0"/>
                    </a:lnTo>
                    <a:lnTo>
                      <a:pt x="2442223" y="153601"/>
                    </a:lnTo>
                    <a:lnTo>
                      <a:pt x="0" y="15360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42223" cy="182176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1276563" y="2332879"/>
              <a:ext cx="1876263" cy="1312475"/>
            </a:xfrm>
            <a:custGeom>
              <a:avLst/>
              <a:gdLst/>
              <a:ahLst/>
              <a:cxnLst/>
              <a:rect l="l" t="t" r="r" b="b"/>
              <a:pathLst>
                <a:path w="1876263" h="1312475">
                  <a:moveTo>
                    <a:pt x="0" y="0"/>
                  </a:moveTo>
                  <a:lnTo>
                    <a:pt x="1876264" y="0"/>
                  </a:lnTo>
                  <a:lnTo>
                    <a:pt x="1876264" y="1312474"/>
                  </a:lnTo>
                  <a:lnTo>
                    <a:pt x="0" y="1312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496" r="-2496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73714" y="2332879"/>
              <a:ext cx="1970561" cy="1312886"/>
            </a:xfrm>
            <a:custGeom>
              <a:avLst/>
              <a:gdLst/>
              <a:ahLst/>
              <a:cxnLst/>
              <a:rect l="l" t="t" r="r" b="b"/>
              <a:pathLst>
                <a:path w="1970561" h="1312886">
                  <a:moveTo>
                    <a:pt x="0" y="0"/>
                  </a:moveTo>
                  <a:lnTo>
                    <a:pt x="1970561" y="0"/>
                  </a:lnTo>
                  <a:lnTo>
                    <a:pt x="1970561" y="1312886"/>
                  </a:lnTo>
                  <a:lnTo>
                    <a:pt x="0" y="13128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65046" y="1625148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7068570" y="4513947"/>
              <a:ext cx="410280" cy="381396"/>
              <a:chOff x="0" y="0"/>
              <a:chExt cx="91166" cy="84748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91166" cy="84748"/>
              </a:xfrm>
              <a:custGeom>
                <a:avLst/>
                <a:gdLst/>
                <a:ahLst/>
                <a:cxnLst/>
                <a:rect l="l" t="t" r="r" b="b"/>
                <a:pathLst>
                  <a:path w="91166" h="84748">
                    <a:moveTo>
                      <a:pt x="0" y="0"/>
                    </a:moveTo>
                    <a:lnTo>
                      <a:pt x="91166" y="0"/>
                    </a:lnTo>
                    <a:lnTo>
                      <a:pt x="91166" y="84748"/>
                    </a:lnTo>
                    <a:lnTo>
                      <a:pt x="0" y="84748"/>
                    </a:lnTo>
                    <a:close/>
                  </a:path>
                </a:pathLst>
              </a:custGeom>
              <a:solidFill>
                <a:srgbClr val="F5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91166" cy="113323"/>
              </a:xfrm>
              <a:prstGeom prst="rect">
                <a:avLst/>
              </a:prstGeom>
            </p:spPr>
            <p:txBody>
              <a:bodyPr lIns="61449" tIns="61449" rIns="61449" bIns="61449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165046" y="5682815"/>
              <a:ext cx="571493" cy="571493"/>
            </a:xfrm>
            <a:custGeom>
              <a:avLst/>
              <a:gdLst/>
              <a:ahLst/>
              <a:cxnLst/>
              <a:rect l="l" t="t" r="r" b="b"/>
              <a:pathLst>
                <a:path w="571493" h="571493">
                  <a:moveTo>
                    <a:pt x="0" y="0"/>
                  </a:moveTo>
                  <a:lnTo>
                    <a:pt x="571493" y="0"/>
                  </a:lnTo>
                  <a:lnTo>
                    <a:pt x="571493" y="571492"/>
                  </a:lnTo>
                  <a:lnTo>
                    <a:pt x="0" y="571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 rot="-5400000">
              <a:off x="6486499" y="3885827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6598706" y="4292148"/>
              <a:ext cx="1316950" cy="993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8"/>
                </a:lnSpc>
              </a:pPr>
              <a:r>
                <a:rPr lang="en-US" sz="14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Öffne die </a:t>
              </a:r>
            </a:p>
            <a:p>
              <a:pPr algn="ctr">
                <a:lnSpc>
                  <a:spcPts val="2008"/>
                </a:lnSpc>
              </a:pPr>
              <a:r>
                <a:rPr lang="en-US" sz="14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Aufnahme- App.</a:t>
              </a:r>
            </a:p>
          </p:txBody>
        </p:sp>
        <p:sp>
          <p:nvSpPr>
            <p:cNvPr id="24" name="Freeform 24"/>
            <p:cNvSpPr/>
            <p:nvPr/>
          </p:nvSpPr>
          <p:spPr>
            <a:xfrm rot="-5400000">
              <a:off x="3860115" y="3847727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4961958" y="4181695"/>
              <a:ext cx="340438" cy="340438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61449" tIns="61449" rIns="61449" bIns="61449" rtlCol="0" anchor="ctr"/>
              <a:lstStyle/>
              <a:p>
                <a:pPr algn="ctr">
                  <a:lnSpc>
                    <a:spcPts val="1260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3843881" y="4204018"/>
              <a:ext cx="1674727" cy="12035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19"/>
                </a:lnSpc>
              </a:pPr>
              <a:r>
                <a:rPr lang="en-US" sz="12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 auf </a:t>
              </a:r>
            </a:p>
            <a:p>
              <a:pPr algn="l">
                <a:lnSpc>
                  <a:spcPts val="1819"/>
                </a:lnSpc>
              </a:pPr>
              <a:r>
                <a:rPr lang="en-US" sz="12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den roten Punkt.</a:t>
              </a:r>
            </a:p>
            <a:p>
              <a:pPr algn="l">
                <a:lnSpc>
                  <a:spcPts val="1819"/>
                </a:lnSpc>
              </a:pPr>
              <a:r>
                <a:rPr lang="en-US" sz="12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Aufnahme startet.</a:t>
              </a:r>
            </a:p>
          </p:txBody>
        </p:sp>
        <p:sp>
          <p:nvSpPr>
            <p:cNvPr id="29" name="Freeform 29"/>
            <p:cNvSpPr/>
            <p:nvPr/>
          </p:nvSpPr>
          <p:spPr>
            <a:xfrm rot="-5400000">
              <a:off x="1442682" y="3722752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578123" y="4030886"/>
              <a:ext cx="1273144" cy="754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8"/>
                </a:lnSpc>
              </a:pPr>
              <a:r>
                <a:rPr lang="en-US" sz="14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 auf </a:t>
              </a:r>
            </a:p>
            <a:p>
              <a:pPr algn="ctr">
                <a:lnSpc>
                  <a:spcPts val="2388"/>
                </a:lnSpc>
              </a:pPr>
              <a:r>
                <a:rPr lang="en-US" sz="14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Stopp.</a:t>
              </a: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2050268" y="4890648"/>
              <a:ext cx="373850" cy="372005"/>
              <a:chOff x="0" y="0"/>
              <a:chExt cx="83071" cy="82661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3071" cy="82661"/>
              </a:xfrm>
              <a:custGeom>
                <a:avLst/>
                <a:gdLst/>
                <a:ahLst/>
                <a:cxnLst/>
                <a:rect l="l" t="t" r="r" b="b"/>
                <a:pathLst>
                  <a:path w="83071" h="82661">
                    <a:moveTo>
                      <a:pt x="0" y="0"/>
                    </a:moveTo>
                    <a:lnTo>
                      <a:pt x="83071" y="0"/>
                    </a:lnTo>
                    <a:lnTo>
                      <a:pt x="83071" y="82661"/>
                    </a:lnTo>
                    <a:lnTo>
                      <a:pt x="0" y="82661"/>
                    </a:lnTo>
                    <a:close/>
                  </a:path>
                </a:pathLst>
              </a:custGeom>
              <a:solidFill>
                <a:srgbClr val="F5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83071" cy="111236"/>
              </a:xfrm>
              <a:prstGeom prst="rect">
                <a:avLst/>
              </a:prstGeom>
            </p:spPr>
            <p:txBody>
              <a:bodyPr lIns="61449" tIns="61449" rIns="61449" bIns="61449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34" name="Freeform 34"/>
            <p:cNvSpPr/>
            <p:nvPr/>
          </p:nvSpPr>
          <p:spPr>
            <a:xfrm>
              <a:off x="113374" y="2479469"/>
              <a:ext cx="988222" cy="988222"/>
            </a:xfrm>
            <a:custGeom>
              <a:avLst/>
              <a:gdLst/>
              <a:ahLst/>
              <a:cxnLst/>
              <a:rect l="l" t="t" r="r" b="b"/>
              <a:pathLst>
                <a:path w="988222" h="988222">
                  <a:moveTo>
                    <a:pt x="0" y="0"/>
                  </a:moveTo>
                  <a:lnTo>
                    <a:pt x="988222" y="0"/>
                  </a:lnTo>
                  <a:lnTo>
                    <a:pt x="988222" y="988222"/>
                  </a:lnTo>
                  <a:lnTo>
                    <a:pt x="0" y="988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610700" y="1653741"/>
              <a:ext cx="4446889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Was gehört zusammen? Verbinde.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814746" y="5734789"/>
              <a:ext cx="5192051" cy="412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823"/>
                </a:lnSpc>
              </a:pPr>
              <a:r>
                <a:rPr lang="en-US" sz="14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Erkläre die Schritte einem anderen Kind.</a:t>
              </a:r>
            </a:p>
          </p:txBody>
        </p:sp>
        <p:sp>
          <p:nvSpPr>
            <p:cNvPr id="37" name="AutoShape 37"/>
            <p:cNvSpPr/>
            <p:nvPr/>
          </p:nvSpPr>
          <p:spPr>
            <a:xfrm>
              <a:off x="4667698" y="1661364"/>
              <a:ext cx="369553" cy="347796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4979828" y="1535855"/>
              <a:ext cx="504923" cy="504923"/>
            </a:xfrm>
            <a:custGeom>
              <a:avLst/>
              <a:gdLst/>
              <a:ahLst/>
              <a:cxnLst/>
              <a:rect l="l" t="t" r="r" b="b"/>
              <a:pathLst>
                <a:path w="504923" h="504923">
                  <a:moveTo>
                    <a:pt x="0" y="0"/>
                  </a:moveTo>
                  <a:lnTo>
                    <a:pt x="504923" y="0"/>
                  </a:lnTo>
                  <a:lnTo>
                    <a:pt x="504923" y="504924"/>
                  </a:lnTo>
                  <a:lnTo>
                    <a:pt x="0" y="504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9"/>
            <p:cNvSpPr/>
            <p:nvPr/>
          </p:nvSpPr>
          <p:spPr>
            <a:xfrm flipH="1">
              <a:off x="5614021" y="5682815"/>
              <a:ext cx="1049774" cy="624735"/>
            </a:xfrm>
            <a:custGeom>
              <a:avLst/>
              <a:gdLst/>
              <a:ahLst/>
              <a:cxnLst/>
              <a:rect l="l" t="t" r="r" b="b"/>
              <a:pathLst>
                <a:path w="1049774" h="624735">
                  <a:moveTo>
                    <a:pt x="1049774" y="0"/>
                  </a:moveTo>
                  <a:lnTo>
                    <a:pt x="0" y="0"/>
                  </a:lnTo>
                  <a:lnTo>
                    <a:pt x="0" y="624735"/>
                  </a:lnTo>
                  <a:lnTo>
                    <a:pt x="1049774" y="624735"/>
                  </a:lnTo>
                  <a:lnTo>
                    <a:pt x="1049774" y="0"/>
                  </a:lnTo>
                  <a:close/>
                </a:path>
              </a:pathLst>
            </a:custGeom>
            <a:blipFill>
              <a:blip r:embed="rId10"/>
              <a:stretch>
                <a:fillRect l="-37225" t="-44994" r="-39481" b="-5283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345663" y="416500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Audio aufnehmen (2)</a:t>
              </a:r>
            </a:p>
          </p:txBody>
        </p:sp>
        <p:sp>
          <p:nvSpPr>
            <p:cNvPr id="41" name="Freeform 41"/>
            <p:cNvSpPr/>
            <p:nvPr/>
          </p:nvSpPr>
          <p:spPr>
            <a:xfrm>
              <a:off x="6148604" y="2352837"/>
              <a:ext cx="2081229" cy="1262627"/>
            </a:xfrm>
            <a:custGeom>
              <a:avLst/>
              <a:gdLst/>
              <a:ahLst/>
              <a:cxnLst/>
              <a:rect l="l" t="t" r="r" b="b"/>
              <a:pathLst>
                <a:path w="2081229" h="1262627">
                  <a:moveTo>
                    <a:pt x="0" y="0"/>
                  </a:moveTo>
                  <a:lnTo>
                    <a:pt x="2081229" y="0"/>
                  </a:lnTo>
                  <a:lnTo>
                    <a:pt x="2081229" y="1262627"/>
                  </a:lnTo>
                  <a:lnTo>
                    <a:pt x="0" y="1262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63728" b="-83676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435248" y="5444230"/>
            <a:ext cx="6812592" cy="4819955"/>
            <a:chOff x="0" y="0"/>
            <a:chExt cx="9083456" cy="6426606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9336"/>
              <a:ext cx="9083456" cy="6417270"/>
              <a:chOff x="0" y="0"/>
              <a:chExt cx="2441479" cy="1724854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2441479" cy="1724854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4854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2125"/>
                    </a:lnTo>
                    <a:cubicBezTo>
                      <a:pt x="2441479" y="1714678"/>
                      <a:pt x="2431304" y="1724854"/>
                      <a:pt x="2418751" y="1724854"/>
                    </a:cubicBezTo>
                    <a:lnTo>
                      <a:pt x="22728" y="1724854"/>
                    </a:lnTo>
                    <a:cubicBezTo>
                      <a:pt x="10176" y="1724854"/>
                      <a:pt x="0" y="1714678"/>
                      <a:pt x="0" y="1702125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28575"/>
                <a:ext cx="2441479" cy="175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4482" y="0"/>
              <a:ext cx="9051794" cy="1926479"/>
              <a:chOff x="0" y="0"/>
              <a:chExt cx="2441825" cy="51969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2441825" cy="519690"/>
              </a:xfrm>
              <a:custGeom>
                <a:avLst/>
                <a:gdLst/>
                <a:ahLst/>
                <a:cxnLst/>
                <a:rect l="l" t="t" r="r" b="b"/>
                <a:pathLst>
                  <a:path w="2441825" h="519690">
                    <a:moveTo>
                      <a:pt x="22808" y="0"/>
                    </a:moveTo>
                    <a:lnTo>
                      <a:pt x="2419017" y="0"/>
                    </a:lnTo>
                    <a:cubicBezTo>
                      <a:pt x="2425066" y="0"/>
                      <a:pt x="2430868" y="2403"/>
                      <a:pt x="2435145" y="6680"/>
                    </a:cubicBezTo>
                    <a:cubicBezTo>
                      <a:pt x="2439422" y="10958"/>
                      <a:pt x="2441825" y="16759"/>
                      <a:pt x="2441825" y="22808"/>
                    </a:cubicBezTo>
                    <a:lnTo>
                      <a:pt x="2441825" y="496882"/>
                    </a:lnTo>
                    <a:cubicBezTo>
                      <a:pt x="2441825" y="509478"/>
                      <a:pt x="2431614" y="519690"/>
                      <a:pt x="2419017" y="519690"/>
                    </a:cubicBezTo>
                    <a:lnTo>
                      <a:pt x="22808" y="519690"/>
                    </a:lnTo>
                    <a:cubicBezTo>
                      <a:pt x="10211" y="519690"/>
                      <a:pt x="0" y="509478"/>
                      <a:pt x="0" y="496882"/>
                    </a:cubicBezTo>
                    <a:lnTo>
                      <a:pt x="0" y="22808"/>
                    </a:lnTo>
                    <a:cubicBezTo>
                      <a:pt x="0" y="10211"/>
                      <a:pt x="10211" y="0"/>
                      <a:pt x="2280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28575"/>
                <a:ext cx="2441825" cy="5482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17776" y="1416667"/>
              <a:ext cx="9053270" cy="569397"/>
              <a:chOff x="0" y="0"/>
              <a:chExt cx="2442223" cy="153601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2442223" cy="153601"/>
              </a:xfrm>
              <a:custGeom>
                <a:avLst/>
                <a:gdLst/>
                <a:ahLst/>
                <a:cxnLst/>
                <a:rect l="l" t="t" r="r" b="b"/>
                <a:pathLst>
                  <a:path w="2442223" h="153601">
                    <a:moveTo>
                      <a:pt x="0" y="0"/>
                    </a:moveTo>
                    <a:lnTo>
                      <a:pt x="2442223" y="0"/>
                    </a:lnTo>
                    <a:lnTo>
                      <a:pt x="2442223" y="153601"/>
                    </a:lnTo>
                    <a:lnTo>
                      <a:pt x="0" y="15360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28575"/>
                <a:ext cx="2442223" cy="182176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52" name="Freeform 52"/>
            <p:cNvSpPr/>
            <p:nvPr/>
          </p:nvSpPr>
          <p:spPr>
            <a:xfrm>
              <a:off x="1276563" y="2332879"/>
              <a:ext cx="1876263" cy="1312475"/>
            </a:xfrm>
            <a:custGeom>
              <a:avLst/>
              <a:gdLst/>
              <a:ahLst/>
              <a:cxnLst/>
              <a:rect l="l" t="t" r="r" b="b"/>
              <a:pathLst>
                <a:path w="1876263" h="1312475">
                  <a:moveTo>
                    <a:pt x="0" y="0"/>
                  </a:moveTo>
                  <a:lnTo>
                    <a:pt x="1876264" y="0"/>
                  </a:lnTo>
                  <a:lnTo>
                    <a:pt x="1876264" y="1312474"/>
                  </a:lnTo>
                  <a:lnTo>
                    <a:pt x="0" y="1312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496" r="-2496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3673714" y="2332879"/>
              <a:ext cx="1970561" cy="1312886"/>
            </a:xfrm>
            <a:custGeom>
              <a:avLst/>
              <a:gdLst/>
              <a:ahLst/>
              <a:cxnLst/>
              <a:rect l="l" t="t" r="r" b="b"/>
              <a:pathLst>
                <a:path w="1970561" h="1312886">
                  <a:moveTo>
                    <a:pt x="0" y="0"/>
                  </a:moveTo>
                  <a:lnTo>
                    <a:pt x="1970561" y="0"/>
                  </a:lnTo>
                  <a:lnTo>
                    <a:pt x="1970561" y="1312886"/>
                  </a:lnTo>
                  <a:lnTo>
                    <a:pt x="0" y="13128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165046" y="1625148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55" name="Group 55"/>
            <p:cNvGrpSpPr/>
            <p:nvPr/>
          </p:nvGrpSpPr>
          <p:grpSpPr>
            <a:xfrm>
              <a:off x="7068570" y="4513947"/>
              <a:ext cx="410280" cy="381396"/>
              <a:chOff x="0" y="0"/>
              <a:chExt cx="91166" cy="84748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91166" cy="84748"/>
              </a:xfrm>
              <a:custGeom>
                <a:avLst/>
                <a:gdLst/>
                <a:ahLst/>
                <a:cxnLst/>
                <a:rect l="l" t="t" r="r" b="b"/>
                <a:pathLst>
                  <a:path w="91166" h="84748">
                    <a:moveTo>
                      <a:pt x="0" y="0"/>
                    </a:moveTo>
                    <a:lnTo>
                      <a:pt x="91166" y="0"/>
                    </a:lnTo>
                    <a:lnTo>
                      <a:pt x="91166" y="84748"/>
                    </a:lnTo>
                    <a:lnTo>
                      <a:pt x="0" y="84748"/>
                    </a:lnTo>
                    <a:close/>
                  </a:path>
                </a:pathLst>
              </a:custGeom>
              <a:solidFill>
                <a:srgbClr val="F5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0" y="-28575"/>
                <a:ext cx="91166" cy="113323"/>
              </a:xfrm>
              <a:prstGeom prst="rect">
                <a:avLst/>
              </a:prstGeom>
            </p:spPr>
            <p:txBody>
              <a:bodyPr lIns="61449" tIns="61449" rIns="61449" bIns="61449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58" name="Freeform 58"/>
            <p:cNvSpPr/>
            <p:nvPr/>
          </p:nvSpPr>
          <p:spPr>
            <a:xfrm>
              <a:off x="165046" y="5682815"/>
              <a:ext cx="571493" cy="571493"/>
            </a:xfrm>
            <a:custGeom>
              <a:avLst/>
              <a:gdLst/>
              <a:ahLst/>
              <a:cxnLst/>
              <a:rect l="l" t="t" r="r" b="b"/>
              <a:pathLst>
                <a:path w="571493" h="571493">
                  <a:moveTo>
                    <a:pt x="0" y="0"/>
                  </a:moveTo>
                  <a:lnTo>
                    <a:pt x="571493" y="0"/>
                  </a:lnTo>
                  <a:lnTo>
                    <a:pt x="571493" y="571492"/>
                  </a:lnTo>
                  <a:lnTo>
                    <a:pt x="0" y="571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59"/>
            <p:cNvSpPr/>
            <p:nvPr/>
          </p:nvSpPr>
          <p:spPr>
            <a:xfrm rot="-5400000">
              <a:off x="6486499" y="3885827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6598706" y="4292148"/>
              <a:ext cx="1316950" cy="993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8"/>
                </a:lnSpc>
              </a:pPr>
              <a:r>
                <a:rPr lang="en-US" sz="14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Öffne die </a:t>
              </a:r>
            </a:p>
            <a:p>
              <a:pPr algn="ctr">
                <a:lnSpc>
                  <a:spcPts val="2008"/>
                </a:lnSpc>
              </a:pPr>
              <a:r>
                <a:rPr lang="en-US" sz="14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Aufnahme- App.</a:t>
              </a:r>
            </a:p>
          </p:txBody>
        </p:sp>
        <p:sp>
          <p:nvSpPr>
            <p:cNvPr id="61" name="Freeform 61"/>
            <p:cNvSpPr/>
            <p:nvPr/>
          </p:nvSpPr>
          <p:spPr>
            <a:xfrm rot="-5400000">
              <a:off x="3860115" y="3847727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62" name="Group 62"/>
            <p:cNvGrpSpPr/>
            <p:nvPr/>
          </p:nvGrpSpPr>
          <p:grpSpPr>
            <a:xfrm>
              <a:off x="4961958" y="4181695"/>
              <a:ext cx="340438" cy="340438"/>
              <a:chOff x="0" y="0"/>
              <a:chExt cx="812800" cy="81280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61449" tIns="61449" rIns="61449" bIns="61449" rtlCol="0" anchor="ctr"/>
              <a:lstStyle/>
              <a:p>
                <a:pPr algn="ctr">
                  <a:lnSpc>
                    <a:spcPts val="1260"/>
                  </a:lnSpc>
                </a:pPr>
                <a:endParaRPr/>
              </a:p>
            </p:txBody>
          </p:sp>
        </p:grpSp>
        <p:sp>
          <p:nvSpPr>
            <p:cNvPr id="65" name="TextBox 65"/>
            <p:cNvSpPr txBox="1"/>
            <p:nvPr/>
          </p:nvSpPr>
          <p:spPr>
            <a:xfrm>
              <a:off x="3843881" y="4204018"/>
              <a:ext cx="1674727" cy="12035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19"/>
                </a:lnSpc>
              </a:pPr>
              <a:r>
                <a:rPr lang="en-US" sz="12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 auf </a:t>
              </a:r>
            </a:p>
            <a:p>
              <a:pPr algn="l">
                <a:lnSpc>
                  <a:spcPts val="1819"/>
                </a:lnSpc>
              </a:pPr>
              <a:r>
                <a:rPr lang="en-US" sz="12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den roten Punkt.</a:t>
              </a:r>
            </a:p>
            <a:p>
              <a:pPr algn="l">
                <a:lnSpc>
                  <a:spcPts val="1819"/>
                </a:lnSpc>
              </a:pPr>
              <a:r>
                <a:rPr lang="en-US" sz="12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Aufnahme startet.</a:t>
              </a:r>
            </a:p>
          </p:txBody>
        </p:sp>
        <p:sp>
          <p:nvSpPr>
            <p:cNvPr id="66" name="Freeform 66"/>
            <p:cNvSpPr/>
            <p:nvPr/>
          </p:nvSpPr>
          <p:spPr>
            <a:xfrm rot="-5400000">
              <a:off x="1442682" y="3722752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578123" y="4030886"/>
              <a:ext cx="1273144" cy="754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8"/>
                </a:lnSpc>
              </a:pPr>
              <a:r>
                <a:rPr lang="en-US" sz="14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 auf </a:t>
              </a:r>
            </a:p>
            <a:p>
              <a:pPr algn="ctr">
                <a:lnSpc>
                  <a:spcPts val="2388"/>
                </a:lnSpc>
              </a:pPr>
              <a:r>
                <a:rPr lang="en-US" sz="14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Stopp.</a:t>
              </a:r>
            </a:p>
          </p:txBody>
        </p:sp>
        <p:grpSp>
          <p:nvGrpSpPr>
            <p:cNvPr id="68" name="Group 68"/>
            <p:cNvGrpSpPr/>
            <p:nvPr/>
          </p:nvGrpSpPr>
          <p:grpSpPr>
            <a:xfrm>
              <a:off x="2050268" y="4890648"/>
              <a:ext cx="373850" cy="372005"/>
              <a:chOff x="0" y="0"/>
              <a:chExt cx="83071" cy="82661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83071" cy="82661"/>
              </a:xfrm>
              <a:custGeom>
                <a:avLst/>
                <a:gdLst/>
                <a:ahLst/>
                <a:cxnLst/>
                <a:rect l="l" t="t" r="r" b="b"/>
                <a:pathLst>
                  <a:path w="83071" h="82661">
                    <a:moveTo>
                      <a:pt x="0" y="0"/>
                    </a:moveTo>
                    <a:lnTo>
                      <a:pt x="83071" y="0"/>
                    </a:lnTo>
                    <a:lnTo>
                      <a:pt x="83071" y="82661"/>
                    </a:lnTo>
                    <a:lnTo>
                      <a:pt x="0" y="82661"/>
                    </a:lnTo>
                    <a:close/>
                  </a:path>
                </a:pathLst>
              </a:custGeom>
              <a:solidFill>
                <a:srgbClr val="F5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0" y="-28575"/>
                <a:ext cx="83071" cy="111236"/>
              </a:xfrm>
              <a:prstGeom prst="rect">
                <a:avLst/>
              </a:prstGeom>
            </p:spPr>
            <p:txBody>
              <a:bodyPr lIns="61449" tIns="61449" rIns="61449" bIns="61449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71" name="Freeform 71"/>
            <p:cNvSpPr/>
            <p:nvPr/>
          </p:nvSpPr>
          <p:spPr>
            <a:xfrm>
              <a:off x="113374" y="2479469"/>
              <a:ext cx="988222" cy="988222"/>
            </a:xfrm>
            <a:custGeom>
              <a:avLst/>
              <a:gdLst/>
              <a:ahLst/>
              <a:cxnLst/>
              <a:rect l="l" t="t" r="r" b="b"/>
              <a:pathLst>
                <a:path w="988222" h="988222">
                  <a:moveTo>
                    <a:pt x="0" y="0"/>
                  </a:moveTo>
                  <a:lnTo>
                    <a:pt x="988222" y="0"/>
                  </a:lnTo>
                  <a:lnTo>
                    <a:pt x="988222" y="988222"/>
                  </a:lnTo>
                  <a:lnTo>
                    <a:pt x="0" y="988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610700" y="1653741"/>
              <a:ext cx="4446889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Was gehört zusammen? Verbinde.</a:t>
              </a:r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814746" y="5734789"/>
              <a:ext cx="5192051" cy="412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823"/>
                </a:lnSpc>
              </a:pPr>
              <a:r>
                <a:rPr lang="en-US" sz="14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Erkläre die Schritte einem anderen Kind.</a:t>
              </a:r>
            </a:p>
          </p:txBody>
        </p:sp>
        <p:sp>
          <p:nvSpPr>
            <p:cNvPr id="74" name="AutoShape 74"/>
            <p:cNvSpPr/>
            <p:nvPr/>
          </p:nvSpPr>
          <p:spPr>
            <a:xfrm>
              <a:off x="4667698" y="1661364"/>
              <a:ext cx="369553" cy="347796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75"/>
            <p:cNvSpPr/>
            <p:nvPr/>
          </p:nvSpPr>
          <p:spPr>
            <a:xfrm>
              <a:off x="4979828" y="1535855"/>
              <a:ext cx="504923" cy="504923"/>
            </a:xfrm>
            <a:custGeom>
              <a:avLst/>
              <a:gdLst/>
              <a:ahLst/>
              <a:cxnLst/>
              <a:rect l="l" t="t" r="r" b="b"/>
              <a:pathLst>
                <a:path w="504923" h="504923">
                  <a:moveTo>
                    <a:pt x="0" y="0"/>
                  </a:moveTo>
                  <a:lnTo>
                    <a:pt x="504923" y="0"/>
                  </a:lnTo>
                  <a:lnTo>
                    <a:pt x="504923" y="504924"/>
                  </a:lnTo>
                  <a:lnTo>
                    <a:pt x="0" y="504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76"/>
            <p:cNvSpPr/>
            <p:nvPr/>
          </p:nvSpPr>
          <p:spPr>
            <a:xfrm flipH="1">
              <a:off x="5614021" y="5682815"/>
              <a:ext cx="1049774" cy="624735"/>
            </a:xfrm>
            <a:custGeom>
              <a:avLst/>
              <a:gdLst/>
              <a:ahLst/>
              <a:cxnLst/>
              <a:rect l="l" t="t" r="r" b="b"/>
              <a:pathLst>
                <a:path w="1049774" h="624735">
                  <a:moveTo>
                    <a:pt x="1049774" y="0"/>
                  </a:moveTo>
                  <a:lnTo>
                    <a:pt x="0" y="0"/>
                  </a:lnTo>
                  <a:lnTo>
                    <a:pt x="0" y="624735"/>
                  </a:lnTo>
                  <a:lnTo>
                    <a:pt x="1049774" y="624735"/>
                  </a:lnTo>
                  <a:lnTo>
                    <a:pt x="1049774" y="0"/>
                  </a:lnTo>
                  <a:close/>
                </a:path>
              </a:pathLst>
            </a:custGeom>
            <a:blipFill>
              <a:blip r:embed="rId10"/>
              <a:stretch>
                <a:fillRect l="-37225" t="-44994" r="-39481" b="-5283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345663" y="416500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Audio aufnehmen (2)</a:t>
              </a:r>
            </a:p>
          </p:txBody>
        </p:sp>
        <p:sp>
          <p:nvSpPr>
            <p:cNvPr id="78" name="Freeform 78"/>
            <p:cNvSpPr/>
            <p:nvPr/>
          </p:nvSpPr>
          <p:spPr>
            <a:xfrm>
              <a:off x="6148604" y="2352837"/>
              <a:ext cx="2081229" cy="1262627"/>
            </a:xfrm>
            <a:custGeom>
              <a:avLst/>
              <a:gdLst/>
              <a:ahLst/>
              <a:cxnLst/>
              <a:rect l="l" t="t" r="r" b="b"/>
              <a:pathLst>
                <a:path w="2081229" h="1262627">
                  <a:moveTo>
                    <a:pt x="0" y="0"/>
                  </a:moveTo>
                  <a:lnTo>
                    <a:pt x="2081229" y="0"/>
                  </a:lnTo>
                  <a:lnTo>
                    <a:pt x="2081229" y="1262627"/>
                  </a:lnTo>
                  <a:lnTo>
                    <a:pt x="0" y="1262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63728" b="-83676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69545" y="5402657"/>
            <a:ext cx="6812592" cy="4793356"/>
            <a:chOff x="0" y="0"/>
            <a:chExt cx="9083456" cy="639114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9083456" cy="6391141"/>
              <a:chOff x="0" y="0"/>
              <a:chExt cx="2441479" cy="171783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1479" cy="1717830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17830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695102"/>
                    </a:lnTo>
                    <a:cubicBezTo>
                      <a:pt x="2441479" y="1707655"/>
                      <a:pt x="2431304" y="1717830"/>
                      <a:pt x="2418751" y="1717830"/>
                    </a:cubicBezTo>
                    <a:lnTo>
                      <a:pt x="22728" y="1717830"/>
                    </a:lnTo>
                    <a:cubicBezTo>
                      <a:pt x="10176" y="1717830"/>
                      <a:pt x="0" y="1707655"/>
                      <a:pt x="0" y="1695102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41479" cy="17464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2974" y="0"/>
              <a:ext cx="9037509" cy="1636108"/>
              <a:chOff x="0" y="0"/>
              <a:chExt cx="2437972" cy="44135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25630" y="1431844"/>
              <a:ext cx="9034852" cy="761007"/>
              <a:chOff x="0" y="0"/>
              <a:chExt cx="2437255" cy="20529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435837" y="334126"/>
              <a:ext cx="6794513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QR-Code scannen (1)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0284" y="5870228"/>
              <a:ext cx="4925884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Erkläre die Schritte einem anderen Kind.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251660" y="1496288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4" y="0"/>
                  </a:lnTo>
                  <a:lnTo>
                    <a:pt x="368354" y="421195"/>
                  </a:lnTo>
                  <a:lnTo>
                    <a:pt x="0" y="421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88791" y="5737528"/>
              <a:ext cx="571493" cy="571493"/>
            </a:xfrm>
            <a:custGeom>
              <a:avLst/>
              <a:gdLst/>
              <a:ahLst/>
              <a:cxnLst/>
              <a:rect l="l" t="t" r="r" b="b"/>
              <a:pathLst>
                <a:path w="571493" h="571493">
                  <a:moveTo>
                    <a:pt x="0" y="0"/>
                  </a:moveTo>
                  <a:lnTo>
                    <a:pt x="571493" y="0"/>
                  </a:lnTo>
                  <a:lnTo>
                    <a:pt x="571493" y="571493"/>
                  </a:lnTo>
                  <a:lnTo>
                    <a:pt x="0" y="571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5564838" y="1987979"/>
              <a:ext cx="2496973" cy="1663608"/>
            </a:xfrm>
            <a:custGeom>
              <a:avLst/>
              <a:gdLst/>
              <a:ahLst/>
              <a:cxnLst/>
              <a:rect l="l" t="t" r="r" b="b"/>
              <a:pathLst>
                <a:path w="2496973" h="1663608">
                  <a:moveTo>
                    <a:pt x="0" y="0"/>
                  </a:moveTo>
                  <a:lnTo>
                    <a:pt x="2496973" y="0"/>
                  </a:lnTo>
                  <a:lnTo>
                    <a:pt x="2496973" y="1663608"/>
                  </a:lnTo>
                  <a:lnTo>
                    <a:pt x="0" y="1663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045332" y="3838496"/>
              <a:ext cx="2528320" cy="1669860"/>
            </a:xfrm>
            <a:custGeom>
              <a:avLst/>
              <a:gdLst/>
              <a:ahLst/>
              <a:cxnLst/>
              <a:rect l="l" t="t" r="r" b="b"/>
              <a:pathLst>
                <a:path w="2528320" h="1669860">
                  <a:moveTo>
                    <a:pt x="0" y="0"/>
                  </a:moveTo>
                  <a:lnTo>
                    <a:pt x="2528320" y="0"/>
                  </a:lnTo>
                  <a:lnTo>
                    <a:pt x="2528320" y="1669860"/>
                  </a:lnTo>
                  <a:lnTo>
                    <a:pt x="0" y="1669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151" r="-3151" b="-7233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5564838" y="3819080"/>
              <a:ext cx="2496973" cy="1708692"/>
            </a:xfrm>
            <a:custGeom>
              <a:avLst/>
              <a:gdLst/>
              <a:ahLst/>
              <a:cxnLst/>
              <a:rect l="l" t="t" r="r" b="b"/>
              <a:pathLst>
                <a:path w="2496973" h="1708692">
                  <a:moveTo>
                    <a:pt x="0" y="0"/>
                  </a:moveTo>
                  <a:lnTo>
                    <a:pt x="2496973" y="0"/>
                  </a:lnTo>
                  <a:lnTo>
                    <a:pt x="2496973" y="1708692"/>
                  </a:lnTo>
                  <a:lnTo>
                    <a:pt x="0" y="1708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354" r="-1354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98225" y="1517867"/>
              <a:ext cx="8054879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So scannst du einen QR-Code.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36166" y="1994498"/>
              <a:ext cx="75882" cy="330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78632" y="3790871"/>
              <a:ext cx="139700" cy="330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288613" y="1994498"/>
              <a:ext cx="136366" cy="330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5288613" y="3739536"/>
              <a:ext cx="149225" cy="330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</a:t>
              </a:r>
            </a:p>
          </p:txBody>
        </p:sp>
        <p:sp>
          <p:nvSpPr>
            <p:cNvPr id="27" name="Freeform 27"/>
            <p:cNvSpPr/>
            <p:nvPr/>
          </p:nvSpPr>
          <p:spPr>
            <a:xfrm>
              <a:off x="1045332" y="1968070"/>
              <a:ext cx="2528320" cy="1683518"/>
            </a:xfrm>
            <a:custGeom>
              <a:avLst/>
              <a:gdLst/>
              <a:ahLst/>
              <a:cxnLst/>
              <a:rect l="l" t="t" r="r" b="b"/>
              <a:pathLst>
                <a:path w="2528320" h="1683518">
                  <a:moveTo>
                    <a:pt x="0" y="0"/>
                  </a:moveTo>
                  <a:lnTo>
                    <a:pt x="2528320" y="0"/>
                  </a:lnTo>
                  <a:lnTo>
                    <a:pt x="2528320" y="1683517"/>
                  </a:lnTo>
                  <a:lnTo>
                    <a:pt x="0" y="16835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28" b="-28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 flipH="1">
              <a:off x="5686168" y="5883372"/>
              <a:ext cx="839419" cy="499550"/>
            </a:xfrm>
            <a:custGeom>
              <a:avLst/>
              <a:gdLst/>
              <a:ahLst/>
              <a:cxnLst/>
              <a:rect l="l" t="t" r="r" b="b"/>
              <a:pathLst>
                <a:path w="839419" h="499550">
                  <a:moveTo>
                    <a:pt x="839419" y="0"/>
                  </a:moveTo>
                  <a:lnTo>
                    <a:pt x="0" y="0"/>
                  </a:lnTo>
                  <a:lnTo>
                    <a:pt x="0" y="499549"/>
                  </a:lnTo>
                  <a:lnTo>
                    <a:pt x="839419" y="499549"/>
                  </a:lnTo>
                  <a:lnTo>
                    <a:pt x="839419" y="0"/>
                  </a:lnTo>
                  <a:close/>
                </a:path>
              </a:pathLst>
            </a:custGeom>
            <a:blipFill>
              <a:blip r:embed="rId9"/>
              <a:stretch>
                <a:fillRect l="-37225" t="-44994" r="-39481" b="-5283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 rot="-10800000">
              <a:off x="8061811" y="5655408"/>
              <a:ext cx="781385" cy="653613"/>
            </a:xfrm>
            <a:custGeom>
              <a:avLst/>
              <a:gdLst/>
              <a:ahLst/>
              <a:cxnLst/>
              <a:rect l="l" t="t" r="r" b="b"/>
              <a:pathLst>
                <a:path w="781385" h="653613">
                  <a:moveTo>
                    <a:pt x="0" y="0"/>
                  </a:moveTo>
                  <a:lnTo>
                    <a:pt x="781386" y="0"/>
                  </a:lnTo>
                  <a:lnTo>
                    <a:pt x="781386" y="653613"/>
                  </a:lnTo>
                  <a:lnTo>
                    <a:pt x="0" y="653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951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35248" y="317378"/>
            <a:ext cx="6812592" cy="4793356"/>
            <a:chOff x="0" y="0"/>
            <a:chExt cx="9083456" cy="6391141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9083456" cy="6391141"/>
              <a:chOff x="0" y="0"/>
              <a:chExt cx="2441479" cy="171783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441479" cy="1717830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17830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695102"/>
                    </a:lnTo>
                    <a:cubicBezTo>
                      <a:pt x="2441479" y="1707655"/>
                      <a:pt x="2431304" y="1717830"/>
                      <a:pt x="2418751" y="1717830"/>
                    </a:cubicBezTo>
                    <a:lnTo>
                      <a:pt x="22728" y="1717830"/>
                    </a:lnTo>
                    <a:cubicBezTo>
                      <a:pt x="10176" y="1717830"/>
                      <a:pt x="0" y="1707655"/>
                      <a:pt x="0" y="1695102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2441479" cy="17464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22974" y="0"/>
              <a:ext cx="9037509" cy="1636108"/>
              <a:chOff x="0" y="0"/>
              <a:chExt cx="2437972" cy="441359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25630" y="1431844"/>
              <a:ext cx="9034852" cy="761007"/>
              <a:chOff x="0" y="0"/>
              <a:chExt cx="2437255" cy="20529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435837" y="334126"/>
              <a:ext cx="6794513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QR-Code scannen (1)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760284" y="5870228"/>
              <a:ext cx="4925884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Erkläre die Schritte einem anderen Kind.</a:t>
              </a:r>
            </a:p>
          </p:txBody>
        </p:sp>
        <p:sp>
          <p:nvSpPr>
            <p:cNvPr id="42" name="Freeform 42"/>
            <p:cNvSpPr/>
            <p:nvPr/>
          </p:nvSpPr>
          <p:spPr>
            <a:xfrm>
              <a:off x="251660" y="1496288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4" y="0"/>
                  </a:lnTo>
                  <a:lnTo>
                    <a:pt x="368354" y="421195"/>
                  </a:lnTo>
                  <a:lnTo>
                    <a:pt x="0" y="421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188791" y="5737528"/>
              <a:ext cx="571493" cy="571493"/>
            </a:xfrm>
            <a:custGeom>
              <a:avLst/>
              <a:gdLst/>
              <a:ahLst/>
              <a:cxnLst/>
              <a:rect l="l" t="t" r="r" b="b"/>
              <a:pathLst>
                <a:path w="571493" h="571493">
                  <a:moveTo>
                    <a:pt x="0" y="0"/>
                  </a:moveTo>
                  <a:lnTo>
                    <a:pt x="571493" y="0"/>
                  </a:lnTo>
                  <a:lnTo>
                    <a:pt x="571493" y="571493"/>
                  </a:lnTo>
                  <a:lnTo>
                    <a:pt x="0" y="571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5564838" y="1987979"/>
              <a:ext cx="2496973" cy="1663608"/>
            </a:xfrm>
            <a:custGeom>
              <a:avLst/>
              <a:gdLst/>
              <a:ahLst/>
              <a:cxnLst/>
              <a:rect l="l" t="t" r="r" b="b"/>
              <a:pathLst>
                <a:path w="2496973" h="1663608">
                  <a:moveTo>
                    <a:pt x="0" y="0"/>
                  </a:moveTo>
                  <a:lnTo>
                    <a:pt x="2496973" y="0"/>
                  </a:lnTo>
                  <a:lnTo>
                    <a:pt x="2496973" y="1663608"/>
                  </a:lnTo>
                  <a:lnTo>
                    <a:pt x="0" y="1663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1045332" y="3838496"/>
              <a:ext cx="2528320" cy="1669860"/>
            </a:xfrm>
            <a:custGeom>
              <a:avLst/>
              <a:gdLst/>
              <a:ahLst/>
              <a:cxnLst/>
              <a:rect l="l" t="t" r="r" b="b"/>
              <a:pathLst>
                <a:path w="2528320" h="1669860">
                  <a:moveTo>
                    <a:pt x="0" y="0"/>
                  </a:moveTo>
                  <a:lnTo>
                    <a:pt x="2528320" y="0"/>
                  </a:lnTo>
                  <a:lnTo>
                    <a:pt x="2528320" y="1669860"/>
                  </a:lnTo>
                  <a:lnTo>
                    <a:pt x="0" y="1669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151" r="-3151" b="-7233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5564838" y="3819080"/>
              <a:ext cx="2496973" cy="1708692"/>
            </a:xfrm>
            <a:custGeom>
              <a:avLst/>
              <a:gdLst/>
              <a:ahLst/>
              <a:cxnLst/>
              <a:rect l="l" t="t" r="r" b="b"/>
              <a:pathLst>
                <a:path w="2496973" h="1708692">
                  <a:moveTo>
                    <a:pt x="0" y="0"/>
                  </a:moveTo>
                  <a:lnTo>
                    <a:pt x="2496973" y="0"/>
                  </a:lnTo>
                  <a:lnTo>
                    <a:pt x="2496973" y="1708692"/>
                  </a:lnTo>
                  <a:lnTo>
                    <a:pt x="0" y="1708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354" r="-1354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798225" y="1517867"/>
              <a:ext cx="8054879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So scannst du einen QR-Code. 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836166" y="1994498"/>
              <a:ext cx="75882" cy="330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78632" y="3790871"/>
              <a:ext cx="139700" cy="330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5288613" y="1994498"/>
              <a:ext cx="136366" cy="330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5288613" y="3739536"/>
              <a:ext cx="149225" cy="330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</a:t>
              </a:r>
            </a:p>
          </p:txBody>
        </p:sp>
        <p:sp>
          <p:nvSpPr>
            <p:cNvPr id="52" name="Freeform 52"/>
            <p:cNvSpPr/>
            <p:nvPr/>
          </p:nvSpPr>
          <p:spPr>
            <a:xfrm>
              <a:off x="1045332" y="1968070"/>
              <a:ext cx="2528320" cy="1683518"/>
            </a:xfrm>
            <a:custGeom>
              <a:avLst/>
              <a:gdLst/>
              <a:ahLst/>
              <a:cxnLst/>
              <a:rect l="l" t="t" r="r" b="b"/>
              <a:pathLst>
                <a:path w="2528320" h="1683518">
                  <a:moveTo>
                    <a:pt x="0" y="0"/>
                  </a:moveTo>
                  <a:lnTo>
                    <a:pt x="2528320" y="0"/>
                  </a:lnTo>
                  <a:lnTo>
                    <a:pt x="2528320" y="1683517"/>
                  </a:lnTo>
                  <a:lnTo>
                    <a:pt x="0" y="16835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28" b="-28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3"/>
            <p:cNvSpPr/>
            <p:nvPr/>
          </p:nvSpPr>
          <p:spPr>
            <a:xfrm flipH="1">
              <a:off x="5686168" y="5883372"/>
              <a:ext cx="839419" cy="499550"/>
            </a:xfrm>
            <a:custGeom>
              <a:avLst/>
              <a:gdLst/>
              <a:ahLst/>
              <a:cxnLst/>
              <a:rect l="l" t="t" r="r" b="b"/>
              <a:pathLst>
                <a:path w="839419" h="499550">
                  <a:moveTo>
                    <a:pt x="839419" y="0"/>
                  </a:moveTo>
                  <a:lnTo>
                    <a:pt x="0" y="0"/>
                  </a:lnTo>
                  <a:lnTo>
                    <a:pt x="0" y="499549"/>
                  </a:lnTo>
                  <a:lnTo>
                    <a:pt x="839419" y="499549"/>
                  </a:lnTo>
                  <a:lnTo>
                    <a:pt x="839419" y="0"/>
                  </a:lnTo>
                  <a:close/>
                </a:path>
              </a:pathLst>
            </a:custGeom>
            <a:blipFill>
              <a:blip r:embed="rId9"/>
              <a:stretch>
                <a:fillRect l="-37225" t="-44994" r="-39481" b="-5283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4"/>
            <p:cNvSpPr/>
            <p:nvPr/>
          </p:nvSpPr>
          <p:spPr>
            <a:xfrm rot="-10800000">
              <a:off x="8061811" y="5655408"/>
              <a:ext cx="781385" cy="653613"/>
            </a:xfrm>
            <a:custGeom>
              <a:avLst/>
              <a:gdLst/>
              <a:ahLst/>
              <a:cxnLst/>
              <a:rect l="l" t="t" r="r" b="b"/>
              <a:pathLst>
                <a:path w="781385" h="653613">
                  <a:moveTo>
                    <a:pt x="0" y="0"/>
                  </a:moveTo>
                  <a:lnTo>
                    <a:pt x="781386" y="0"/>
                  </a:lnTo>
                  <a:lnTo>
                    <a:pt x="781386" y="653613"/>
                  </a:lnTo>
                  <a:lnTo>
                    <a:pt x="0" y="653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951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67971" y="5421362"/>
            <a:ext cx="7131386" cy="4817812"/>
            <a:chOff x="0" y="0"/>
            <a:chExt cx="9508514" cy="6423749"/>
          </a:xfrm>
        </p:grpSpPr>
        <p:grpSp>
          <p:nvGrpSpPr>
            <p:cNvPr id="6" name="Group 6"/>
            <p:cNvGrpSpPr/>
            <p:nvPr/>
          </p:nvGrpSpPr>
          <p:grpSpPr>
            <a:xfrm>
              <a:off x="23797" y="1478894"/>
              <a:ext cx="9034852" cy="761007"/>
              <a:chOff x="0" y="0"/>
              <a:chExt cx="2437255" cy="20529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1236381" y="341054"/>
              <a:ext cx="6822984" cy="4659736"/>
            </a:xfrm>
            <a:custGeom>
              <a:avLst/>
              <a:gdLst/>
              <a:ahLst/>
              <a:cxnLst/>
              <a:rect l="l" t="t" r="r" b="b"/>
              <a:pathLst>
                <a:path w="6822984" h="4659736">
                  <a:moveTo>
                    <a:pt x="0" y="0"/>
                  </a:moveTo>
                  <a:lnTo>
                    <a:pt x="6822983" y="0"/>
                  </a:lnTo>
                  <a:lnTo>
                    <a:pt x="6822983" y="4659736"/>
                  </a:lnTo>
                  <a:lnTo>
                    <a:pt x="0" y="4659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0" y="0"/>
              <a:ext cx="9083456" cy="6423749"/>
              <a:chOff x="0" y="0"/>
              <a:chExt cx="2441479" cy="172659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41479" cy="1726595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6595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3867"/>
                    </a:lnTo>
                    <a:cubicBezTo>
                      <a:pt x="2441479" y="1716419"/>
                      <a:pt x="2431304" y="1726595"/>
                      <a:pt x="2418751" y="1726595"/>
                    </a:cubicBezTo>
                    <a:lnTo>
                      <a:pt x="22728" y="1726595"/>
                    </a:lnTo>
                    <a:cubicBezTo>
                      <a:pt x="10176" y="1726595"/>
                      <a:pt x="0" y="1716419"/>
                      <a:pt x="0" y="1703867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41479" cy="17551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77"/>
              <a:ext cx="9083456" cy="1636108"/>
              <a:chOff x="0" y="0"/>
              <a:chExt cx="2450366" cy="44135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50366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50366" h="441359">
                    <a:moveTo>
                      <a:pt x="22728" y="0"/>
                    </a:moveTo>
                    <a:lnTo>
                      <a:pt x="2427638" y="0"/>
                    </a:lnTo>
                    <a:cubicBezTo>
                      <a:pt x="2440191" y="0"/>
                      <a:pt x="2450366" y="10176"/>
                      <a:pt x="2450366" y="22728"/>
                    </a:cubicBezTo>
                    <a:lnTo>
                      <a:pt x="2450366" y="418631"/>
                    </a:lnTo>
                    <a:cubicBezTo>
                      <a:pt x="2450366" y="431183"/>
                      <a:pt x="2440191" y="441359"/>
                      <a:pt x="2427638" y="441359"/>
                    </a:cubicBezTo>
                    <a:lnTo>
                      <a:pt x="22728" y="441359"/>
                    </a:lnTo>
                    <a:cubicBezTo>
                      <a:pt x="10176" y="441359"/>
                      <a:pt x="0" y="431183"/>
                      <a:pt x="0" y="418631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450366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23797" y="1478894"/>
              <a:ext cx="9034852" cy="633902"/>
              <a:chOff x="0" y="0"/>
              <a:chExt cx="2437255" cy="171002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437255" cy="171002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171002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171002"/>
                    </a:lnTo>
                    <a:lnTo>
                      <a:pt x="0" y="1710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437255" cy="199577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3491606" y="2340306"/>
              <a:ext cx="661233" cy="661233"/>
            </a:xfrm>
            <a:custGeom>
              <a:avLst/>
              <a:gdLst/>
              <a:ahLst/>
              <a:cxnLst/>
              <a:rect l="l" t="t" r="r" b="b"/>
              <a:pathLst>
                <a:path w="661233" h="661233">
                  <a:moveTo>
                    <a:pt x="0" y="0"/>
                  </a:moveTo>
                  <a:lnTo>
                    <a:pt x="661233" y="0"/>
                  </a:lnTo>
                  <a:lnTo>
                    <a:pt x="661233" y="661233"/>
                  </a:lnTo>
                  <a:lnTo>
                    <a:pt x="0" y="661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8066289" y="4453438"/>
              <a:ext cx="661233" cy="661233"/>
            </a:xfrm>
            <a:custGeom>
              <a:avLst/>
              <a:gdLst/>
              <a:ahLst/>
              <a:cxnLst/>
              <a:rect l="l" t="t" r="r" b="b"/>
              <a:pathLst>
                <a:path w="661233" h="661233">
                  <a:moveTo>
                    <a:pt x="0" y="0"/>
                  </a:moveTo>
                  <a:lnTo>
                    <a:pt x="661233" y="0"/>
                  </a:lnTo>
                  <a:lnTo>
                    <a:pt x="661233" y="661234"/>
                  </a:lnTo>
                  <a:lnTo>
                    <a:pt x="0" y="661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3718419" y="4453438"/>
              <a:ext cx="661233" cy="661233"/>
            </a:xfrm>
            <a:custGeom>
              <a:avLst/>
              <a:gdLst/>
              <a:ahLst/>
              <a:cxnLst/>
              <a:rect l="l" t="t" r="r" b="b"/>
              <a:pathLst>
                <a:path w="661233" h="661233">
                  <a:moveTo>
                    <a:pt x="0" y="0"/>
                  </a:moveTo>
                  <a:lnTo>
                    <a:pt x="661233" y="0"/>
                  </a:lnTo>
                  <a:lnTo>
                    <a:pt x="661233" y="661234"/>
                  </a:lnTo>
                  <a:lnTo>
                    <a:pt x="0" y="661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589689" y="2316101"/>
              <a:ext cx="661233" cy="661233"/>
            </a:xfrm>
            <a:custGeom>
              <a:avLst/>
              <a:gdLst/>
              <a:ahLst/>
              <a:cxnLst/>
              <a:rect l="l" t="t" r="r" b="b"/>
              <a:pathLst>
                <a:path w="661233" h="661233">
                  <a:moveTo>
                    <a:pt x="0" y="0"/>
                  </a:moveTo>
                  <a:lnTo>
                    <a:pt x="661233" y="0"/>
                  </a:lnTo>
                  <a:lnTo>
                    <a:pt x="661233" y="661233"/>
                  </a:lnTo>
                  <a:lnTo>
                    <a:pt x="0" y="661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10287" y="1677574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3" y="0"/>
                  </a:lnTo>
                  <a:lnTo>
                    <a:pt x="361233" y="435222"/>
                  </a:lnTo>
                  <a:lnTo>
                    <a:pt x="0" y="435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4946650" y="2239901"/>
              <a:ext cx="2496973" cy="1663608"/>
            </a:xfrm>
            <a:custGeom>
              <a:avLst/>
              <a:gdLst/>
              <a:ahLst/>
              <a:cxnLst/>
              <a:rect l="l" t="t" r="r" b="b"/>
              <a:pathLst>
                <a:path w="2496973" h="1663608">
                  <a:moveTo>
                    <a:pt x="0" y="0"/>
                  </a:moveTo>
                  <a:lnTo>
                    <a:pt x="2496973" y="0"/>
                  </a:lnTo>
                  <a:lnTo>
                    <a:pt x="2496973" y="1663609"/>
                  </a:lnTo>
                  <a:lnTo>
                    <a:pt x="0" y="16636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5286293" y="4279742"/>
              <a:ext cx="2528320" cy="1669860"/>
            </a:xfrm>
            <a:custGeom>
              <a:avLst/>
              <a:gdLst/>
              <a:ahLst/>
              <a:cxnLst/>
              <a:rect l="l" t="t" r="r" b="b"/>
              <a:pathLst>
                <a:path w="2528320" h="1669860">
                  <a:moveTo>
                    <a:pt x="0" y="0"/>
                  </a:moveTo>
                  <a:lnTo>
                    <a:pt x="2528320" y="0"/>
                  </a:lnTo>
                  <a:lnTo>
                    <a:pt x="2528320" y="1669860"/>
                  </a:lnTo>
                  <a:lnTo>
                    <a:pt x="0" y="1669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3151" r="-3151" b="-7233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627754" y="2239901"/>
              <a:ext cx="2496973" cy="1708692"/>
            </a:xfrm>
            <a:custGeom>
              <a:avLst/>
              <a:gdLst/>
              <a:ahLst/>
              <a:cxnLst/>
              <a:rect l="l" t="t" r="r" b="b"/>
              <a:pathLst>
                <a:path w="2496973" h="1708692">
                  <a:moveTo>
                    <a:pt x="0" y="0"/>
                  </a:moveTo>
                  <a:lnTo>
                    <a:pt x="2496973" y="0"/>
                  </a:lnTo>
                  <a:lnTo>
                    <a:pt x="2496973" y="1708692"/>
                  </a:lnTo>
                  <a:lnTo>
                    <a:pt x="0" y="1708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354" r="-1354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947130" y="4239354"/>
              <a:ext cx="2544476" cy="1750635"/>
            </a:xfrm>
            <a:custGeom>
              <a:avLst/>
              <a:gdLst/>
              <a:ahLst/>
              <a:cxnLst/>
              <a:rect l="l" t="t" r="r" b="b"/>
              <a:pathLst>
                <a:path w="2544476" h="1750635">
                  <a:moveTo>
                    <a:pt x="0" y="0"/>
                  </a:moveTo>
                  <a:lnTo>
                    <a:pt x="2544476" y="0"/>
                  </a:lnTo>
                  <a:lnTo>
                    <a:pt x="2544476" y="1750635"/>
                  </a:lnTo>
                  <a:lnTo>
                    <a:pt x="0" y="1750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r="-3266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20327" y="1668191"/>
              <a:ext cx="7666395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Nummeriere in der richtigen Reihenfolge.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84786" y="104990"/>
              <a:ext cx="9123728" cy="1152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QR-Code scannen (2)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Was kommt zuerst?</a:t>
              </a:r>
            </a:p>
          </p:txBody>
        </p:sp>
        <p:sp>
          <p:nvSpPr>
            <p:cNvPr id="30" name="Freeform 30"/>
            <p:cNvSpPr/>
            <p:nvPr/>
          </p:nvSpPr>
          <p:spPr>
            <a:xfrm>
              <a:off x="5286293" y="1547550"/>
              <a:ext cx="1039176" cy="692351"/>
            </a:xfrm>
            <a:custGeom>
              <a:avLst/>
              <a:gdLst/>
              <a:ahLst/>
              <a:cxnLst/>
              <a:rect l="l" t="t" r="r" b="b"/>
              <a:pathLst>
                <a:path w="1039176" h="692351">
                  <a:moveTo>
                    <a:pt x="0" y="0"/>
                  </a:moveTo>
                  <a:lnTo>
                    <a:pt x="1039176" y="0"/>
                  </a:lnTo>
                  <a:lnTo>
                    <a:pt x="1039176" y="692351"/>
                  </a:lnTo>
                  <a:lnTo>
                    <a:pt x="0" y="692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67971" y="288982"/>
            <a:ext cx="7131386" cy="4817812"/>
            <a:chOff x="0" y="0"/>
            <a:chExt cx="9508514" cy="6423749"/>
          </a:xfrm>
        </p:grpSpPr>
        <p:grpSp>
          <p:nvGrpSpPr>
            <p:cNvPr id="32" name="Group 32"/>
            <p:cNvGrpSpPr/>
            <p:nvPr/>
          </p:nvGrpSpPr>
          <p:grpSpPr>
            <a:xfrm>
              <a:off x="23797" y="1478894"/>
              <a:ext cx="9034852" cy="761007"/>
              <a:chOff x="0" y="0"/>
              <a:chExt cx="2437255" cy="20529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35" name="Freeform 35"/>
            <p:cNvSpPr/>
            <p:nvPr/>
          </p:nvSpPr>
          <p:spPr>
            <a:xfrm>
              <a:off x="1236381" y="341054"/>
              <a:ext cx="6822984" cy="4659736"/>
            </a:xfrm>
            <a:custGeom>
              <a:avLst/>
              <a:gdLst/>
              <a:ahLst/>
              <a:cxnLst/>
              <a:rect l="l" t="t" r="r" b="b"/>
              <a:pathLst>
                <a:path w="6822984" h="4659736">
                  <a:moveTo>
                    <a:pt x="0" y="0"/>
                  </a:moveTo>
                  <a:lnTo>
                    <a:pt x="6822983" y="0"/>
                  </a:lnTo>
                  <a:lnTo>
                    <a:pt x="6822983" y="4659736"/>
                  </a:lnTo>
                  <a:lnTo>
                    <a:pt x="0" y="4659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36" name="Group 36"/>
            <p:cNvGrpSpPr/>
            <p:nvPr/>
          </p:nvGrpSpPr>
          <p:grpSpPr>
            <a:xfrm>
              <a:off x="0" y="0"/>
              <a:ext cx="9083456" cy="6423749"/>
              <a:chOff x="0" y="0"/>
              <a:chExt cx="2441479" cy="172659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2441479" cy="1726595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6595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3867"/>
                    </a:lnTo>
                    <a:cubicBezTo>
                      <a:pt x="2441479" y="1716419"/>
                      <a:pt x="2431304" y="1726595"/>
                      <a:pt x="2418751" y="1726595"/>
                    </a:cubicBezTo>
                    <a:lnTo>
                      <a:pt x="22728" y="1726595"/>
                    </a:lnTo>
                    <a:cubicBezTo>
                      <a:pt x="10176" y="1726595"/>
                      <a:pt x="0" y="1716419"/>
                      <a:pt x="0" y="1703867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28575"/>
                <a:ext cx="2441479" cy="17551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77"/>
              <a:ext cx="9083456" cy="1636108"/>
              <a:chOff x="0" y="0"/>
              <a:chExt cx="2450366" cy="441359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2450366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50366" h="441359">
                    <a:moveTo>
                      <a:pt x="22728" y="0"/>
                    </a:moveTo>
                    <a:lnTo>
                      <a:pt x="2427638" y="0"/>
                    </a:lnTo>
                    <a:cubicBezTo>
                      <a:pt x="2440191" y="0"/>
                      <a:pt x="2450366" y="10176"/>
                      <a:pt x="2450366" y="22728"/>
                    </a:cubicBezTo>
                    <a:lnTo>
                      <a:pt x="2450366" y="418631"/>
                    </a:lnTo>
                    <a:cubicBezTo>
                      <a:pt x="2450366" y="431183"/>
                      <a:pt x="2440191" y="441359"/>
                      <a:pt x="2427638" y="441359"/>
                    </a:cubicBezTo>
                    <a:lnTo>
                      <a:pt x="22728" y="441359"/>
                    </a:lnTo>
                    <a:cubicBezTo>
                      <a:pt x="10176" y="441359"/>
                      <a:pt x="0" y="431183"/>
                      <a:pt x="0" y="418631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28575"/>
                <a:ext cx="2450366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23797" y="1478894"/>
              <a:ext cx="9034852" cy="633902"/>
              <a:chOff x="0" y="0"/>
              <a:chExt cx="2437255" cy="171002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2437255" cy="171002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171002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171002"/>
                    </a:lnTo>
                    <a:lnTo>
                      <a:pt x="0" y="1710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28575"/>
                <a:ext cx="2437255" cy="199577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5" name="Freeform 45"/>
            <p:cNvSpPr/>
            <p:nvPr/>
          </p:nvSpPr>
          <p:spPr>
            <a:xfrm>
              <a:off x="3491606" y="2340306"/>
              <a:ext cx="661233" cy="661233"/>
            </a:xfrm>
            <a:custGeom>
              <a:avLst/>
              <a:gdLst/>
              <a:ahLst/>
              <a:cxnLst/>
              <a:rect l="l" t="t" r="r" b="b"/>
              <a:pathLst>
                <a:path w="661233" h="661233">
                  <a:moveTo>
                    <a:pt x="0" y="0"/>
                  </a:moveTo>
                  <a:lnTo>
                    <a:pt x="661233" y="0"/>
                  </a:lnTo>
                  <a:lnTo>
                    <a:pt x="661233" y="661233"/>
                  </a:lnTo>
                  <a:lnTo>
                    <a:pt x="0" y="661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8066289" y="4453438"/>
              <a:ext cx="661233" cy="661233"/>
            </a:xfrm>
            <a:custGeom>
              <a:avLst/>
              <a:gdLst/>
              <a:ahLst/>
              <a:cxnLst/>
              <a:rect l="l" t="t" r="r" b="b"/>
              <a:pathLst>
                <a:path w="661233" h="661233">
                  <a:moveTo>
                    <a:pt x="0" y="0"/>
                  </a:moveTo>
                  <a:lnTo>
                    <a:pt x="661233" y="0"/>
                  </a:lnTo>
                  <a:lnTo>
                    <a:pt x="661233" y="661234"/>
                  </a:lnTo>
                  <a:lnTo>
                    <a:pt x="0" y="661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3718419" y="4453438"/>
              <a:ext cx="661233" cy="661233"/>
            </a:xfrm>
            <a:custGeom>
              <a:avLst/>
              <a:gdLst/>
              <a:ahLst/>
              <a:cxnLst/>
              <a:rect l="l" t="t" r="r" b="b"/>
              <a:pathLst>
                <a:path w="661233" h="661233">
                  <a:moveTo>
                    <a:pt x="0" y="0"/>
                  </a:moveTo>
                  <a:lnTo>
                    <a:pt x="661233" y="0"/>
                  </a:lnTo>
                  <a:lnTo>
                    <a:pt x="661233" y="661234"/>
                  </a:lnTo>
                  <a:lnTo>
                    <a:pt x="0" y="661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7589689" y="2316101"/>
              <a:ext cx="661233" cy="661233"/>
            </a:xfrm>
            <a:custGeom>
              <a:avLst/>
              <a:gdLst/>
              <a:ahLst/>
              <a:cxnLst/>
              <a:rect l="l" t="t" r="r" b="b"/>
              <a:pathLst>
                <a:path w="661233" h="661233">
                  <a:moveTo>
                    <a:pt x="0" y="0"/>
                  </a:moveTo>
                  <a:lnTo>
                    <a:pt x="661233" y="0"/>
                  </a:lnTo>
                  <a:lnTo>
                    <a:pt x="661233" y="661233"/>
                  </a:lnTo>
                  <a:lnTo>
                    <a:pt x="0" y="661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210287" y="1677574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3" y="0"/>
                  </a:lnTo>
                  <a:lnTo>
                    <a:pt x="361233" y="435222"/>
                  </a:lnTo>
                  <a:lnTo>
                    <a:pt x="0" y="435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4946650" y="2239901"/>
              <a:ext cx="2496973" cy="1663608"/>
            </a:xfrm>
            <a:custGeom>
              <a:avLst/>
              <a:gdLst/>
              <a:ahLst/>
              <a:cxnLst/>
              <a:rect l="l" t="t" r="r" b="b"/>
              <a:pathLst>
                <a:path w="2496973" h="1663608">
                  <a:moveTo>
                    <a:pt x="0" y="0"/>
                  </a:moveTo>
                  <a:lnTo>
                    <a:pt x="2496973" y="0"/>
                  </a:lnTo>
                  <a:lnTo>
                    <a:pt x="2496973" y="1663609"/>
                  </a:lnTo>
                  <a:lnTo>
                    <a:pt x="0" y="16636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5286293" y="4279742"/>
              <a:ext cx="2528320" cy="1669860"/>
            </a:xfrm>
            <a:custGeom>
              <a:avLst/>
              <a:gdLst/>
              <a:ahLst/>
              <a:cxnLst/>
              <a:rect l="l" t="t" r="r" b="b"/>
              <a:pathLst>
                <a:path w="2528320" h="1669860">
                  <a:moveTo>
                    <a:pt x="0" y="0"/>
                  </a:moveTo>
                  <a:lnTo>
                    <a:pt x="2528320" y="0"/>
                  </a:lnTo>
                  <a:lnTo>
                    <a:pt x="2528320" y="1669860"/>
                  </a:lnTo>
                  <a:lnTo>
                    <a:pt x="0" y="1669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3151" r="-3151" b="-7233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627754" y="2239901"/>
              <a:ext cx="2496973" cy="1708692"/>
            </a:xfrm>
            <a:custGeom>
              <a:avLst/>
              <a:gdLst/>
              <a:ahLst/>
              <a:cxnLst/>
              <a:rect l="l" t="t" r="r" b="b"/>
              <a:pathLst>
                <a:path w="2496973" h="1708692">
                  <a:moveTo>
                    <a:pt x="0" y="0"/>
                  </a:moveTo>
                  <a:lnTo>
                    <a:pt x="2496973" y="0"/>
                  </a:lnTo>
                  <a:lnTo>
                    <a:pt x="2496973" y="1708692"/>
                  </a:lnTo>
                  <a:lnTo>
                    <a:pt x="0" y="1708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354" r="-1354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947130" y="4239354"/>
              <a:ext cx="2544476" cy="1750635"/>
            </a:xfrm>
            <a:custGeom>
              <a:avLst/>
              <a:gdLst/>
              <a:ahLst/>
              <a:cxnLst/>
              <a:rect l="l" t="t" r="r" b="b"/>
              <a:pathLst>
                <a:path w="2544476" h="1750635">
                  <a:moveTo>
                    <a:pt x="0" y="0"/>
                  </a:moveTo>
                  <a:lnTo>
                    <a:pt x="2544476" y="0"/>
                  </a:lnTo>
                  <a:lnTo>
                    <a:pt x="2544476" y="1750635"/>
                  </a:lnTo>
                  <a:lnTo>
                    <a:pt x="0" y="1750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r="-3266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720327" y="1668191"/>
              <a:ext cx="7666395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Nummeriere in der richtigen Reihenfolge.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384786" y="104990"/>
              <a:ext cx="9123728" cy="1152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QR-Code scannen (2)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Was kommt zuerst?</a:t>
              </a:r>
            </a:p>
          </p:txBody>
        </p:sp>
        <p:sp>
          <p:nvSpPr>
            <p:cNvPr id="56" name="Freeform 56"/>
            <p:cNvSpPr/>
            <p:nvPr/>
          </p:nvSpPr>
          <p:spPr>
            <a:xfrm>
              <a:off x="5286293" y="1547550"/>
              <a:ext cx="1039176" cy="692351"/>
            </a:xfrm>
            <a:custGeom>
              <a:avLst/>
              <a:gdLst/>
              <a:ahLst/>
              <a:cxnLst/>
              <a:rect l="l" t="t" r="r" b="b"/>
              <a:pathLst>
                <a:path w="1039176" h="692351">
                  <a:moveTo>
                    <a:pt x="0" y="0"/>
                  </a:moveTo>
                  <a:lnTo>
                    <a:pt x="1039176" y="0"/>
                  </a:lnTo>
                  <a:lnTo>
                    <a:pt x="1039176" y="692351"/>
                  </a:lnTo>
                  <a:lnTo>
                    <a:pt x="0" y="692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8063" y="276942"/>
            <a:ext cx="6812592" cy="4984100"/>
            <a:chOff x="0" y="0"/>
            <a:chExt cx="9083456" cy="664546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83456" cy="6436309"/>
              <a:chOff x="0" y="0"/>
              <a:chExt cx="2441479" cy="172997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41479" cy="1729971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9971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7243"/>
                    </a:lnTo>
                    <a:cubicBezTo>
                      <a:pt x="2441479" y="1719795"/>
                      <a:pt x="2431304" y="1729971"/>
                      <a:pt x="2418751" y="1729971"/>
                    </a:cubicBezTo>
                    <a:lnTo>
                      <a:pt x="22728" y="1729971"/>
                    </a:lnTo>
                    <a:cubicBezTo>
                      <a:pt x="10176" y="1729971"/>
                      <a:pt x="0" y="1719795"/>
                      <a:pt x="0" y="1707243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41479" cy="17585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1140" y="0"/>
              <a:ext cx="9037509" cy="1636108"/>
              <a:chOff x="0" y="0"/>
              <a:chExt cx="2437972" cy="44135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492219" y="299983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Bildschirmfoto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05734" y="1597082"/>
              <a:ext cx="5135621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So machst du ein Foto vom Bildschirm.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5777439" y="5372081"/>
              <a:ext cx="854844" cy="830802"/>
            </a:xfrm>
            <a:custGeom>
              <a:avLst/>
              <a:gdLst/>
              <a:ahLst/>
              <a:cxnLst/>
              <a:rect l="l" t="t" r="r" b="b"/>
              <a:pathLst>
                <a:path w="854844" h="830802">
                  <a:moveTo>
                    <a:pt x="0" y="0"/>
                  </a:moveTo>
                  <a:lnTo>
                    <a:pt x="854844" y="0"/>
                  </a:lnTo>
                  <a:lnTo>
                    <a:pt x="854844" y="830801"/>
                  </a:lnTo>
                  <a:lnTo>
                    <a:pt x="0" y="830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0703" y="1879867"/>
              <a:ext cx="4744165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endParaRPr/>
            </a:p>
            <a:p>
              <a:pPr marL="302261" lvl="1" indent="-151130" algn="l">
                <a:lnSpc>
                  <a:spcPts val="1960"/>
                </a:lnSpc>
                <a:spcBef>
                  <a:spcPct val="0"/>
                </a:spcBef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Drücke beide Tasten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gleichzeitig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5425765" y="2306285"/>
              <a:ext cx="344378" cy="375685"/>
            </a:xfrm>
            <a:custGeom>
              <a:avLst/>
              <a:gdLst/>
              <a:ahLst/>
              <a:cxnLst/>
              <a:rect l="l" t="t" r="r" b="b"/>
              <a:pathLst>
                <a:path w="344378" h="375685">
                  <a:moveTo>
                    <a:pt x="0" y="0"/>
                  </a:moveTo>
                  <a:lnTo>
                    <a:pt x="344378" y="0"/>
                  </a:lnTo>
                  <a:lnTo>
                    <a:pt x="344378" y="375685"/>
                  </a:lnTo>
                  <a:lnTo>
                    <a:pt x="0" y="375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4274878" y="5308820"/>
              <a:ext cx="311088" cy="269914"/>
            </a:xfrm>
            <a:custGeom>
              <a:avLst/>
              <a:gdLst/>
              <a:ahLst/>
              <a:cxnLst/>
              <a:rect l="l" t="t" r="r" b="b"/>
              <a:pathLst>
                <a:path w="311088" h="269914">
                  <a:moveTo>
                    <a:pt x="0" y="0"/>
                  </a:moveTo>
                  <a:lnTo>
                    <a:pt x="311088" y="0"/>
                  </a:lnTo>
                  <a:lnTo>
                    <a:pt x="311088" y="269915"/>
                  </a:lnTo>
                  <a:lnTo>
                    <a:pt x="0" y="269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909502" y="2775562"/>
              <a:ext cx="3341495" cy="2230448"/>
            </a:xfrm>
            <a:custGeom>
              <a:avLst/>
              <a:gdLst/>
              <a:ahLst/>
              <a:cxnLst/>
              <a:rect l="l" t="t" r="r" b="b"/>
              <a:pathLst>
                <a:path w="3341495" h="2230448">
                  <a:moveTo>
                    <a:pt x="0" y="0"/>
                  </a:moveTo>
                  <a:lnTo>
                    <a:pt x="3341495" y="0"/>
                  </a:lnTo>
                  <a:lnTo>
                    <a:pt x="3341495" y="2230448"/>
                  </a:lnTo>
                  <a:lnTo>
                    <a:pt x="0" y="2230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 rot="-10800000">
              <a:off x="4354297" y="4848474"/>
              <a:ext cx="152250" cy="460347"/>
            </a:xfrm>
            <a:custGeom>
              <a:avLst/>
              <a:gdLst/>
              <a:ahLst/>
              <a:cxnLst/>
              <a:rect l="l" t="t" r="r" b="b"/>
              <a:pathLst>
                <a:path w="152250" h="460347">
                  <a:moveTo>
                    <a:pt x="0" y="0"/>
                  </a:moveTo>
                  <a:lnTo>
                    <a:pt x="152250" y="0"/>
                  </a:lnTo>
                  <a:lnTo>
                    <a:pt x="152250" y="460346"/>
                  </a:lnTo>
                  <a:lnTo>
                    <a:pt x="0" y="4603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 rot="3086420">
              <a:off x="5186285" y="2451797"/>
              <a:ext cx="152250" cy="460347"/>
            </a:xfrm>
            <a:custGeom>
              <a:avLst/>
              <a:gdLst/>
              <a:ahLst/>
              <a:cxnLst/>
              <a:rect l="l" t="t" r="r" b="b"/>
              <a:pathLst>
                <a:path w="152250" h="460347">
                  <a:moveTo>
                    <a:pt x="0" y="0"/>
                  </a:moveTo>
                  <a:lnTo>
                    <a:pt x="152250" y="0"/>
                  </a:lnTo>
                  <a:lnTo>
                    <a:pt x="152250" y="460346"/>
                  </a:lnTo>
                  <a:lnTo>
                    <a:pt x="0" y="4603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34796" y="5324456"/>
              <a:ext cx="5542643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endParaRPr/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Das Bildschirmfoto landet in der 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Foto-App.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>
              <a:off x="234796" y="1544546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3" y="0"/>
                  </a:lnTo>
                  <a:lnTo>
                    <a:pt x="368353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60897" y="5431514"/>
            <a:ext cx="6812592" cy="4984100"/>
            <a:chOff x="0" y="0"/>
            <a:chExt cx="9083456" cy="6645467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9083456" cy="6436309"/>
              <a:chOff x="0" y="0"/>
              <a:chExt cx="2441479" cy="1729971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2441479" cy="1729971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9971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7243"/>
                    </a:lnTo>
                    <a:cubicBezTo>
                      <a:pt x="2441479" y="1719795"/>
                      <a:pt x="2431304" y="1729971"/>
                      <a:pt x="2418751" y="1729971"/>
                    </a:cubicBezTo>
                    <a:lnTo>
                      <a:pt x="22728" y="1729971"/>
                    </a:lnTo>
                    <a:cubicBezTo>
                      <a:pt x="10176" y="1729971"/>
                      <a:pt x="0" y="1719795"/>
                      <a:pt x="0" y="1707243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28575"/>
                <a:ext cx="2441479" cy="17585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21140" y="0"/>
              <a:ext cx="9037509" cy="1636108"/>
              <a:chOff x="0" y="0"/>
              <a:chExt cx="2437972" cy="441359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492219" y="299983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Bildschirmfoto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05734" y="1597082"/>
              <a:ext cx="5135621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So machst du ein Foto vom Bildschirm.</a:t>
              </a:r>
            </a:p>
          </p:txBody>
        </p:sp>
        <p:sp>
          <p:nvSpPr>
            <p:cNvPr id="38" name="Freeform 38"/>
            <p:cNvSpPr/>
            <p:nvPr/>
          </p:nvSpPr>
          <p:spPr>
            <a:xfrm>
              <a:off x="5777439" y="5372081"/>
              <a:ext cx="854844" cy="830802"/>
            </a:xfrm>
            <a:custGeom>
              <a:avLst/>
              <a:gdLst/>
              <a:ahLst/>
              <a:cxnLst/>
              <a:rect l="l" t="t" r="r" b="b"/>
              <a:pathLst>
                <a:path w="854844" h="830802">
                  <a:moveTo>
                    <a:pt x="0" y="0"/>
                  </a:moveTo>
                  <a:lnTo>
                    <a:pt x="854844" y="0"/>
                  </a:lnTo>
                  <a:lnTo>
                    <a:pt x="854844" y="830801"/>
                  </a:lnTo>
                  <a:lnTo>
                    <a:pt x="0" y="830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20703" y="1879867"/>
              <a:ext cx="4744165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endParaRPr/>
            </a:p>
            <a:p>
              <a:pPr marL="302261" lvl="1" indent="-151130" algn="l">
                <a:lnSpc>
                  <a:spcPts val="1960"/>
                </a:lnSpc>
                <a:spcBef>
                  <a:spcPct val="0"/>
                </a:spcBef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Drücke beide Tasten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gleichzeitig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" name="Freeform 40"/>
            <p:cNvSpPr/>
            <p:nvPr/>
          </p:nvSpPr>
          <p:spPr>
            <a:xfrm>
              <a:off x="5425765" y="2306285"/>
              <a:ext cx="344378" cy="375685"/>
            </a:xfrm>
            <a:custGeom>
              <a:avLst/>
              <a:gdLst/>
              <a:ahLst/>
              <a:cxnLst/>
              <a:rect l="l" t="t" r="r" b="b"/>
              <a:pathLst>
                <a:path w="344378" h="375685">
                  <a:moveTo>
                    <a:pt x="0" y="0"/>
                  </a:moveTo>
                  <a:lnTo>
                    <a:pt x="344378" y="0"/>
                  </a:lnTo>
                  <a:lnTo>
                    <a:pt x="344378" y="375685"/>
                  </a:lnTo>
                  <a:lnTo>
                    <a:pt x="0" y="375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4274878" y="5308820"/>
              <a:ext cx="311088" cy="269914"/>
            </a:xfrm>
            <a:custGeom>
              <a:avLst/>
              <a:gdLst/>
              <a:ahLst/>
              <a:cxnLst/>
              <a:rect l="l" t="t" r="r" b="b"/>
              <a:pathLst>
                <a:path w="311088" h="269914">
                  <a:moveTo>
                    <a:pt x="0" y="0"/>
                  </a:moveTo>
                  <a:lnTo>
                    <a:pt x="311088" y="0"/>
                  </a:lnTo>
                  <a:lnTo>
                    <a:pt x="311088" y="269915"/>
                  </a:lnTo>
                  <a:lnTo>
                    <a:pt x="0" y="269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2909502" y="2775562"/>
              <a:ext cx="3341495" cy="2230448"/>
            </a:xfrm>
            <a:custGeom>
              <a:avLst/>
              <a:gdLst/>
              <a:ahLst/>
              <a:cxnLst/>
              <a:rect l="l" t="t" r="r" b="b"/>
              <a:pathLst>
                <a:path w="3341495" h="2230448">
                  <a:moveTo>
                    <a:pt x="0" y="0"/>
                  </a:moveTo>
                  <a:lnTo>
                    <a:pt x="3341495" y="0"/>
                  </a:lnTo>
                  <a:lnTo>
                    <a:pt x="3341495" y="2230448"/>
                  </a:lnTo>
                  <a:lnTo>
                    <a:pt x="0" y="2230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3"/>
            <p:cNvSpPr/>
            <p:nvPr/>
          </p:nvSpPr>
          <p:spPr>
            <a:xfrm rot="-10800000">
              <a:off x="4354297" y="4848474"/>
              <a:ext cx="152250" cy="460347"/>
            </a:xfrm>
            <a:custGeom>
              <a:avLst/>
              <a:gdLst/>
              <a:ahLst/>
              <a:cxnLst/>
              <a:rect l="l" t="t" r="r" b="b"/>
              <a:pathLst>
                <a:path w="152250" h="460347">
                  <a:moveTo>
                    <a:pt x="0" y="0"/>
                  </a:moveTo>
                  <a:lnTo>
                    <a:pt x="152250" y="0"/>
                  </a:lnTo>
                  <a:lnTo>
                    <a:pt x="152250" y="460346"/>
                  </a:lnTo>
                  <a:lnTo>
                    <a:pt x="0" y="4603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4"/>
            <p:cNvSpPr/>
            <p:nvPr/>
          </p:nvSpPr>
          <p:spPr>
            <a:xfrm rot="3086420">
              <a:off x="5186285" y="2451797"/>
              <a:ext cx="152250" cy="460347"/>
            </a:xfrm>
            <a:custGeom>
              <a:avLst/>
              <a:gdLst/>
              <a:ahLst/>
              <a:cxnLst/>
              <a:rect l="l" t="t" r="r" b="b"/>
              <a:pathLst>
                <a:path w="152250" h="460347">
                  <a:moveTo>
                    <a:pt x="0" y="0"/>
                  </a:moveTo>
                  <a:lnTo>
                    <a:pt x="152250" y="0"/>
                  </a:lnTo>
                  <a:lnTo>
                    <a:pt x="152250" y="460346"/>
                  </a:lnTo>
                  <a:lnTo>
                    <a:pt x="0" y="4603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234796" y="5324456"/>
              <a:ext cx="5542643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endParaRPr/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Das Bildschirmfoto landet in der 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Foto-App.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  <p:sp>
          <p:nvSpPr>
            <p:cNvPr id="46" name="Freeform 46"/>
            <p:cNvSpPr/>
            <p:nvPr/>
          </p:nvSpPr>
          <p:spPr>
            <a:xfrm>
              <a:off x="234796" y="1544546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3" y="0"/>
                  </a:lnTo>
                  <a:lnTo>
                    <a:pt x="368353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8063" y="295254"/>
            <a:ext cx="6812592" cy="5177002"/>
            <a:chOff x="0" y="0"/>
            <a:chExt cx="9083456" cy="690266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2974" y="0"/>
              <a:ext cx="9037509" cy="1636108"/>
              <a:chOff x="0" y="0"/>
              <a:chExt cx="2437972" cy="44135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37386" y="1431844"/>
              <a:ext cx="9023750" cy="761007"/>
              <a:chOff x="0" y="0"/>
              <a:chExt cx="2434260" cy="2052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4260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4260" h="205290">
                    <a:moveTo>
                      <a:pt x="0" y="0"/>
                    </a:moveTo>
                    <a:lnTo>
                      <a:pt x="2434260" y="0"/>
                    </a:lnTo>
                    <a:lnTo>
                      <a:pt x="2434260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4260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 rot="-128495" flipH="1">
              <a:off x="4756150" y="1352880"/>
              <a:ext cx="3183559" cy="2404212"/>
            </a:xfrm>
            <a:custGeom>
              <a:avLst/>
              <a:gdLst/>
              <a:ahLst/>
              <a:cxnLst/>
              <a:rect l="l" t="t" r="r" b="b"/>
              <a:pathLst>
                <a:path w="3183559" h="2404212">
                  <a:moveTo>
                    <a:pt x="3183559" y="0"/>
                  </a:moveTo>
                  <a:lnTo>
                    <a:pt x="0" y="0"/>
                  </a:lnTo>
                  <a:lnTo>
                    <a:pt x="0" y="2404212"/>
                  </a:lnTo>
                  <a:lnTo>
                    <a:pt x="3183559" y="2404212"/>
                  </a:lnTo>
                  <a:lnTo>
                    <a:pt x="3183559" y="0"/>
                  </a:lnTo>
                  <a:close/>
                </a:path>
              </a:pathLst>
            </a:custGeom>
            <a:blipFill>
              <a:blip r:embed="rId2"/>
              <a:stretch>
                <a:fillRect l="-10207" t="-14368" b="-3156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3"/>
            <p:cNvSpPr/>
            <p:nvPr/>
          </p:nvSpPr>
          <p:spPr>
            <a:xfrm flipV="1">
              <a:off x="2383299" y="4052380"/>
              <a:ext cx="3067905" cy="2597515"/>
            </a:xfrm>
            <a:custGeom>
              <a:avLst/>
              <a:gdLst/>
              <a:ahLst/>
              <a:cxnLst/>
              <a:rect l="l" t="t" r="r" b="b"/>
              <a:pathLst>
                <a:path w="3067905" h="2597515">
                  <a:moveTo>
                    <a:pt x="0" y="2597515"/>
                  </a:moveTo>
                  <a:lnTo>
                    <a:pt x="3067905" y="2597515"/>
                  </a:lnTo>
                  <a:lnTo>
                    <a:pt x="3067905" y="0"/>
                  </a:lnTo>
                  <a:lnTo>
                    <a:pt x="0" y="0"/>
                  </a:lnTo>
                  <a:lnTo>
                    <a:pt x="0" y="2597515"/>
                  </a:lnTo>
                  <a:close/>
                </a:path>
              </a:pathLst>
            </a:custGeom>
            <a:blipFill>
              <a:blip r:embed="rId2"/>
              <a:stretch>
                <a:fillRect l="-10207" t="-2011" b="-2815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4"/>
            <p:cNvSpPr/>
            <p:nvPr/>
          </p:nvSpPr>
          <p:spPr>
            <a:xfrm flipH="1">
              <a:off x="469000" y="3208994"/>
              <a:ext cx="2338605" cy="3510101"/>
            </a:xfrm>
            <a:custGeom>
              <a:avLst/>
              <a:gdLst/>
              <a:ahLst/>
              <a:cxnLst/>
              <a:rect l="l" t="t" r="r" b="b"/>
              <a:pathLst>
                <a:path w="2338605" h="3510101">
                  <a:moveTo>
                    <a:pt x="2338604" y="0"/>
                  </a:moveTo>
                  <a:lnTo>
                    <a:pt x="0" y="0"/>
                  </a:lnTo>
                  <a:lnTo>
                    <a:pt x="0" y="3510102"/>
                  </a:lnTo>
                  <a:lnTo>
                    <a:pt x="2338604" y="3510102"/>
                  </a:lnTo>
                  <a:lnTo>
                    <a:pt x="2338604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1421725"/>
              <a:ext cx="3244965" cy="1330436"/>
            </a:xfrm>
            <a:custGeom>
              <a:avLst/>
              <a:gdLst/>
              <a:ahLst/>
              <a:cxnLst/>
              <a:rect l="l" t="t" r="r" b="b"/>
              <a:pathLst>
                <a:path w="3244965" h="1330436">
                  <a:moveTo>
                    <a:pt x="0" y="0"/>
                  </a:moveTo>
                  <a:lnTo>
                    <a:pt x="3244965" y="0"/>
                  </a:lnTo>
                  <a:lnTo>
                    <a:pt x="3244965" y="1330436"/>
                  </a:lnTo>
                  <a:lnTo>
                    <a:pt x="0" y="13304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6232491" y="3137916"/>
              <a:ext cx="2508267" cy="3764753"/>
            </a:xfrm>
            <a:custGeom>
              <a:avLst/>
              <a:gdLst/>
              <a:ahLst/>
              <a:cxnLst/>
              <a:rect l="l" t="t" r="r" b="b"/>
              <a:pathLst>
                <a:path w="2508267" h="3764753">
                  <a:moveTo>
                    <a:pt x="0" y="0"/>
                  </a:moveTo>
                  <a:lnTo>
                    <a:pt x="2508267" y="0"/>
                  </a:lnTo>
                  <a:lnTo>
                    <a:pt x="2508267" y="3764753"/>
                  </a:lnTo>
                  <a:lnTo>
                    <a:pt x="0" y="37647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697684" y="4847219"/>
              <a:ext cx="2056154" cy="6671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80"/>
                </a:lnSpc>
              </a:pPr>
              <a:r>
                <a:rPr lang="en-US" sz="141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bin </a:t>
              </a:r>
            </a:p>
            <a:p>
              <a:pPr algn="ctr">
                <a:lnSpc>
                  <a:spcPts val="1980"/>
                </a:lnSpc>
              </a:pPr>
              <a:r>
                <a:rPr lang="en-US" sz="1414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Tarek</a:t>
              </a:r>
              <a:r>
                <a:rPr lang="en-US" sz="141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451165" y="294557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Hallo!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572497" y="2312204"/>
              <a:ext cx="2034488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Mein Name 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Ida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22853" y="1545083"/>
              <a:ext cx="3200354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Mit diesen zwei Kindern </a:t>
              </a:r>
            </a:p>
            <a:p>
              <a:pPr marL="0" lvl="0" indent="0"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lernst du vieles über das Tablet. Bist du bereit?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78063" y="5434279"/>
            <a:ext cx="6812592" cy="5177002"/>
            <a:chOff x="0" y="0"/>
            <a:chExt cx="9083456" cy="6902669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22974" y="0"/>
              <a:ext cx="9037509" cy="1636108"/>
              <a:chOff x="0" y="0"/>
              <a:chExt cx="2437972" cy="441359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37386" y="1431844"/>
              <a:ext cx="9023750" cy="761007"/>
              <a:chOff x="0" y="0"/>
              <a:chExt cx="2434260" cy="20529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434260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4260" h="205290">
                    <a:moveTo>
                      <a:pt x="0" y="0"/>
                    </a:moveTo>
                    <a:lnTo>
                      <a:pt x="2434260" y="0"/>
                    </a:lnTo>
                    <a:lnTo>
                      <a:pt x="2434260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2434260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34" name="Freeform 34"/>
            <p:cNvSpPr/>
            <p:nvPr/>
          </p:nvSpPr>
          <p:spPr>
            <a:xfrm rot="-128495" flipH="1">
              <a:off x="4756150" y="1352880"/>
              <a:ext cx="3183559" cy="2404212"/>
            </a:xfrm>
            <a:custGeom>
              <a:avLst/>
              <a:gdLst/>
              <a:ahLst/>
              <a:cxnLst/>
              <a:rect l="l" t="t" r="r" b="b"/>
              <a:pathLst>
                <a:path w="3183559" h="2404212">
                  <a:moveTo>
                    <a:pt x="3183559" y="0"/>
                  </a:moveTo>
                  <a:lnTo>
                    <a:pt x="0" y="0"/>
                  </a:lnTo>
                  <a:lnTo>
                    <a:pt x="0" y="2404212"/>
                  </a:lnTo>
                  <a:lnTo>
                    <a:pt x="3183559" y="2404212"/>
                  </a:lnTo>
                  <a:lnTo>
                    <a:pt x="3183559" y="0"/>
                  </a:lnTo>
                  <a:close/>
                </a:path>
              </a:pathLst>
            </a:custGeom>
            <a:blipFill>
              <a:blip r:embed="rId2"/>
              <a:stretch>
                <a:fillRect l="-10207" t="-14368" b="-3156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5"/>
            <p:cNvSpPr/>
            <p:nvPr/>
          </p:nvSpPr>
          <p:spPr>
            <a:xfrm flipV="1">
              <a:off x="2383299" y="4052380"/>
              <a:ext cx="3067905" cy="2597515"/>
            </a:xfrm>
            <a:custGeom>
              <a:avLst/>
              <a:gdLst/>
              <a:ahLst/>
              <a:cxnLst/>
              <a:rect l="l" t="t" r="r" b="b"/>
              <a:pathLst>
                <a:path w="3067905" h="2597515">
                  <a:moveTo>
                    <a:pt x="0" y="2597515"/>
                  </a:moveTo>
                  <a:lnTo>
                    <a:pt x="3067905" y="2597515"/>
                  </a:lnTo>
                  <a:lnTo>
                    <a:pt x="3067905" y="0"/>
                  </a:lnTo>
                  <a:lnTo>
                    <a:pt x="0" y="0"/>
                  </a:lnTo>
                  <a:lnTo>
                    <a:pt x="0" y="2597515"/>
                  </a:lnTo>
                  <a:close/>
                </a:path>
              </a:pathLst>
            </a:custGeom>
            <a:blipFill>
              <a:blip r:embed="rId2"/>
              <a:stretch>
                <a:fillRect l="-10207" t="-2011" b="-2815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 flipH="1">
              <a:off x="469000" y="3208994"/>
              <a:ext cx="2338605" cy="3510101"/>
            </a:xfrm>
            <a:custGeom>
              <a:avLst/>
              <a:gdLst/>
              <a:ahLst/>
              <a:cxnLst/>
              <a:rect l="l" t="t" r="r" b="b"/>
              <a:pathLst>
                <a:path w="2338605" h="3510101">
                  <a:moveTo>
                    <a:pt x="2338604" y="0"/>
                  </a:moveTo>
                  <a:lnTo>
                    <a:pt x="0" y="0"/>
                  </a:lnTo>
                  <a:lnTo>
                    <a:pt x="0" y="3510102"/>
                  </a:lnTo>
                  <a:lnTo>
                    <a:pt x="2338604" y="3510102"/>
                  </a:lnTo>
                  <a:lnTo>
                    <a:pt x="2338604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0" y="1421725"/>
              <a:ext cx="3244965" cy="1330436"/>
            </a:xfrm>
            <a:custGeom>
              <a:avLst/>
              <a:gdLst/>
              <a:ahLst/>
              <a:cxnLst/>
              <a:rect l="l" t="t" r="r" b="b"/>
              <a:pathLst>
                <a:path w="3244965" h="1330436">
                  <a:moveTo>
                    <a:pt x="0" y="0"/>
                  </a:moveTo>
                  <a:lnTo>
                    <a:pt x="3244965" y="0"/>
                  </a:lnTo>
                  <a:lnTo>
                    <a:pt x="3244965" y="1330436"/>
                  </a:lnTo>
                  <a:lnTo>
                    <a:pt x="0" y="13304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6232491" y="3137916"/>
              <a:ext cx="2508267" cy="3764753"/>
            </a:xfrm>
            <a:custGeom>
              <a:avLst/>
              <a:gdLst/>
              <a:ahLst/>
              <a:cxnLst/>
              <a:rect l="l" t="t" r="r" b="b"/>
              <a:pathLst>
                <a:path w="2508267" h="3764753">
                  <a:moveTo>
                    <a:pt x="0" y="0"/>
                  </a:moveTo>
                  <a:lnTo>
                    <a:pt x="2508267" y="0"/>
                  </a:lnTo>
                  <a:lnTo>
                    <a:pt x="2508267" y="3764753"/>
                  </a:lnTo>
                  <a:lnTo>
                    <a:pt x="0" y="37647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2697684" y="4847219"/>
              <a:ext cx="2056154" cy="6671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80"/>
                </a:lnSpc>
              </a:pPr>
              <a:r>
                <a:rPr lang="en-US" sz="141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bin </a:t>
              </a:r>
            </a:p>
            <a:p>
              <a:pPr algn="ctr">
                <a:lnSpc>
                  <a:spcPts val="1980"/>
                </a:lnSpc>
              </a:pPr>
              <a:r>
                <a:rPr lang="en-US" sz="1414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Tarek</a:t>
              </a:r>
              <a:r>
                <a:rPr lang="en-US" sz="141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3451165" y="294557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Hallo!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5572497" y="2312204"/>
              <a:ext cx="2034488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Mein Name 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Ida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222853" y="1545083"/>
              <a:ext cx="3200354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Mit diesen zwei Kindern </a:t>
              </a:r>
            </a:p>
            <a:p>
              <a:pPr marL="0" lvl="0" indent="0"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lernst du vieles über das Tablet. Bist du bereit?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3567" y="277328"/>
            <a:ext cx="6812592" cy="4984100"/>
            <a:chOff x="0" y="0"/>
            <a:chExt cx="9083456" cy="664546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83456" cy="6461430"/>
              <a:chOff x="0" y="0"/>
              <a:chExt cx="2441479" cy="173672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41479" cy="1736723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36723">
                    <a:moveTo>
                      <a:pt x="29426" y="0"/>
                    </a:moveTo>
                    <a:lnTo>
                      <a:pt x="2412053" y="0"/>
                    </a:lnTo>
                    <a:cubicBezTo>
                      <a:pt x="2428305" y="0"/>
                      <a:pt x="2441479" y="13174"/>
                      <a:pt x="2441479" y="29426"/>
                    </a:cubicBezTo>
                    <a:lnTo>
                      <a:pt x="2441479" y="1707297"/>
                    </a:lnTo>
                    <a:cubicBezTo>
                      <a:pt x="2441479" y="1723549"/>
                      <a:pt x="2428305" y="1736723"/>
                      <a:pt x="2412053" y="1736723"/>
                    </a:cubicBezTo>
                    <a:lnTo>
                      <a:pt x="29426" y="1736723"/>
                    </a:lnTo>
                    <a:cubicBezTo>
                      <a:pt x="13174" y="1736723"/>
                      <a:pt x="0" y="1723549"/>
                      <a:pt x="0" y="1707297"/>
                    </a:cubicBezTo>
                    <a:lnTo>
                      <a:pt x="0" y="29426"/>
                    </a:lnTo>
                    <a:cubicBezTo>
                      <a:pt x="0" y="13174"/>
                      <a:pt x="13174" y="0"/>
                      <a:pt x="29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41479" cy="1765298"/>
              </a:xfrm>
              <a:prstGeom prst="rect">
                <a:avLst/>
              </a:prstGeom>
            </p:spPr>
            <p:txBody>
              <a:bodyPr lIns="39237" tIns="39237" rIns="39237" bIns="39237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1140" y="0"/>
              <a:ext cx="9037509" cy="1636108"/>
              <a:chOff x="0" y="0"/>
              <a:chExt cx="2437972" cy="44135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9576" y="0"/>
                    </a:moveTo>
                    <a:lnTo>
                      <a:pt x="2408396" y="0"/>
                    </a:lnTo>
                    <a:cubicBezTo>
                      <a:pt x="2416240" y="0"/>
                      <a:pt x="2423763" y="3116"/>
                      <a:pt x="2429309" y="8662"/>
                    </a:cubicBezTo>
                    <a:cubicBezTo>
                      <a:pt x="2434856" y="14209"/>
                      <a:pt x="2437972" y="21732"/>
                      <a:pt x="2437972" y="29576"/>
                    </a:cubicBezTo>
                    <a:lnTo>
                      <a:pt x="2437972" y="411783"/>
                    </a:lnTo>
                    <a:cubicBezTo>
                      <a:pt x="2437972" y="428118"/>
                      <a:pt x="2424730" y="441359"/>
                      <a:pt x="2408396" y="441359"/>
                    </a:cubicBezTo>
                    <a:lnTo>
                      <a:pt x="29576" y="441359"/>
                    </a:lnTo>
                    <a:cubicBezTo>
                      <a:pt x="21732" y="441359"/>
                      <a:pt x="14209" y="438243"/>
                      <a:pt x="8662" y="432696"/>
                    </a:cubicBezTo>
                    <a:cubicBezTo>
                      <a:pt x="3116" y="427150"/>
                      <a:pt x="0" y="419627"/>
                      <a:pt x="0" y="411783"/>
                    </a:cubicBezTo>
                    <a:lnTo>
                      <a:pt x="0" y="29576"/>
                    </a:lnTo>
                    <a:cubicBezTo>
                      <a:pt x="0" y="21732"/>
                      <a:pt x="3116" y="14209"/>
                      <a:pt x="8662" y="8662"/>
                    </a:cubicBezTo>
                    <a:cubicBezTo>
                      <a:pt x="14209" y="3116"/>
                      <a:pt x="21732" y="0"/>
                      <a:pt x="2957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39095" tIns="39095" rIns="39095" bIns="39095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39095" tIns="39095" rIns="39095" bIns="39095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492219" y="299983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Bildschirmfoto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05734" y="1597082"/>
              <a:ext cx="5135621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So machst du ein Foto vom Bildschirm.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2627934" y="2927406"/>
              <a:ext cx="3520612" cy="2345608"/>
            </a:xfrm>
            <a:custGeom>
              <a:avLst/>
              <a:gdLst/>
              <a:ahLst/>
              <a:cxnLst/>
              <a:rect l="l" t="t" r="r" b="b"/>
              <a:pathLst>
                <a:path w="3520612" h="2345608">
                  <a:moveTo>
                    <a:pt x="0" y="0"/>
                  </a:moveTo>
                  <a:lnTo>
                    <a:pt x="3520612" y="0"/>
                  </a:lnTo>
                  <a:lnTo>
                    <a:pt x="3520612" y="2345608"/>
                  </a:lnTo>
                  <a:lnTo>
                    <a:pt x="0" y="2345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6330581" y="2842322"/>
              <a:ext cx="571221" cy="413224"/>
            </a:xfrm>
            <a:custGeom>
              <a:avLst/>
              <a:gdLst/>
              <a:ahLst/>
              <a:cxnLst/>
              <a:rect l="l" t="t" r="r" b="b"/>
              <a:pathLst>
                <a:path w="571221" h="413224">
                  <a:moveTo>
                    <a:pt x="0" y="0"/>
                  </a:moveTo>
                  <a:lnTo>
                    <a:pt x="571221" y="0"/>
                  </a:lnTo>
                  <a:lnTo>
                    <a:pt x="571221" y="413224"/>
                  </a:lnTo>
                  <a:lnTo>
                    <a:pt x="0" y="4132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6"/>
            <p:cNvSpPr/>
            <p:nvPr/>
          </p:nvSpPr>
          <p:spPr>
            <a:xfrm rot="2814711">
              <a:off x="5134638" y="2566133"/>
              <a:ext cx="162546" cy="491478"/>
            </a:xfrm>
            <a:custGeom>
              <a:avLst/>
              <a:gdLst/>
              <a:ahLst/>
              <a:cxnLst/>
              <a:rect l="l" t="t" r="r" b="b"/>
              <a:pathLst>
                <a:path w="162546" h="491478">
                  <a:moveTo>
                    <a:pt x="0" y="0"/>
                  </a:moveTo>
                  <a:lnTo>
                    <a:pt x="162546" y="0"/>
                  </a:lnTo>
                  <a:lnTo>
                    <a:pt x="162546" y="491478"/>
                  </a:lnTo>
                  <a:lnTo>
                    <a:pt x="0" y="491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 rot="4591261">
              <a:off x="5941858" y="2939508"/>
              <a:ext cx="162546" cy="491478"/>
            </a:xfrm>
            <a:custGeom>
              <a:avLst/>
              <a:gdLst/>
              <a:ahLst/>
              <a:cxnLst/>
              <a:rect l="l" t="t" r="r" b="b"/>
              <a:pathLst>
                <a:path w="162546" h="491478">
                  <a:moveTo>
                    <a:pt x="0" y="0"/>
                  </a:moveTo>
                  <a:lnTo>
                    <a:pt x="162546" y="0"/>
                  </a:lnTo>
                  <a:lnTo>
                    <a:pt x="162546" y="491478"/>
                  </a:lnTo>
                  <a:lnTo>
                    <a:pt x="0" y="491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5397550" y="2399086"/>
              <a:ext cx="367667" cy="401091"/>
            </a:xfrm>
            <a:custGeom>
              <a:avLst/>
              <a:gdLst/>
              <a:ahLst/>
              <a:cxnLst/>
              <a:rect l="l" t="t" r="r" b="b"/>
              <a:pathLst>
                <a:path w="367667" h="401091">
                  <a:moveTo>
                    <a:pt x="0" y="0"/>
                  </a:moveTo>
                  <a:lnTo>
                    <a:pt x="367667" y="0"/>
                  </a:lnTo>
                  <a:lnTo>
                    <a:pt x="367667" y="401091"/>
                  </a:lnTo>
                  <a:lnTo>
                    <a:pt x="0" y="401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5777439" y="5372081"/>
              <a:ext cx="854844" cy="830802"/>
            </a:xfrm>
            <a:custGeom>
              <a:avLst/>
              <a:gdLst/>
              <a:ahLst/>
              <a:cxnLst/>
              <a:rect l="l" t="t" r="r" b="b"/>
              <a:pathLst>
                <a:path w="854844" h="830802">
                  <a:moveTo>
                    <a:pt x="0" y="0"/>
                  </a:moveTo>
                  <a:lnTo>
                    <a:pt x="854844" y="0"/>
                  </a:lnTo>
                  <a:lnTo>
                    <a:pt x="854844" y="830801"/>
                  </a:lnTo>
                  <a:lnTo>
                    <a:pt x="0" y="830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0703" y="1879867"/>
              <a:ext cx="4744165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endParaRPr/>
            </a:p>
            <a:p>
              <a:pPr marL="302261" lvl="1" indent="-151130" algn="l">
                <a:lnSpc>
                  <a:spcPts val="1960"/>
                </a:lnSpc>
                <a:spcBef>
                  <a:spcPct val="0"/>
                </a:spcBef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Drücke beide Tasten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gleichzeitig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34796" y="5324456"/>
              <a:ext cx="5542643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endParaRPr/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Das Bildschirmfoto landet in der 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Foto-App.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>
              <a:off x="234796" y="1544546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3" y="0"/>
                  </a:lnTo>
                  <a:lnTo>
                    <a:pt x="368353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63567" y="5437153"/>
            <a:ext cx="6812592" cy="4984100"/>
            <a:chOff x="0" y="0"/>
            <a:chExt cx="9083456" cy="6645467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9083456" cy="6461430"/>
              <a:chOff x="0" y="0"/>
              <a:chExt cx="2441479" cy="1736723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2441479" cy="1736723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36723">
                    <a:moveTo>
                      <a:pt x="29426" y="0"/>
                    </a:moveTo>
                    <a:lnTo>
                      <a:pt x="2412053" y="0"/>
                    </a:lnTo>
                    <a:cubicBezTo>
                      <a:pt x="2428305" y="0"/>
                      <a:pt x="2441479" y="13174"/>
                      <a:pt x="2441479" y="29426"/>
                    </a:cubicBezTo>
                    <a:lnTo>
                      <a:pt x="2441479" y="1707297"/>
                    </a:lnTo>
                    <a:cubicBezTo>
                      <a:pt x="2441479" y="1723549"/>
                      <a:pt x="2428305" y="1736723"/>
                      <a:pt x="2412053" y="1736723"/>
                    </a:cubicBezTo>
                    <a:lnTo>
                      <a:pt x="29426" y="1736723"/>
                    </a:lnTo>
                    <a:cubicBezTo>
                      <a:pt x="13174" y="1736723"/>
                      <a:pt x="0" y="1723549"/>
                      <a:pt x="0" y="1707297"/>
                    </a:cubicBezTo>
                    <a:lnTo>
                      <a:pt x="0" y="29426"/>
                    </a:lnTo>
                    <a:cubicBezTo>
                      <a:pt x="0" y="13174"/>
                      <a:pt x="13174" y="0"/>
                      <a:pt x="29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28575"/>
                <a:ext cx="2441479" cy="1765298"/>
              </a:xfrm>
              <a:prstGeom prst="rect">
                <a:avLst/>
              </a:prstGeom>
            </p:spPr>
            <p:txBody>
              <a:bodyPr lIns="39237" tIns="39237" rIns="39237" bIns="39237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21140" y="0"/>
              <a:ext cx="9037509" cy="1636108"/>
              <a:chOff x="0" y="0"/>
              <a:chExt cx="2437972" cy="441359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9576" y="0"/>
                    </a:moveTo>
                    <a:lnTo>
                      <a:pt x="2408396" y="0"/>
                    </a:lnTo>
                    <a:cubicBezTo>
                      <a:pt x="2416240" y="0"/>
                      <a:pt x="2423763" y="3116"/>
                      <a:pt x="2429309" y="8662"/>
                    </a:cubicBezTo>
                    <a:cubicBezTo>
                      <a:pt x="2434856" y="14209"/>
                      <a:pt x="2437972" y="21732"/>
                      <a:pt x="2437972" y="29576"/>
                    </a:cubicBezTo>
                    <a:lnTo>
                      <a:pt x="2437972" y="411783"/>
                    </a:lnTo>
                    <a:cubicBezTo>
                      <a:pt x="2437972" y="428118"/>
                      <a:pt x="2424730" y="441359"/>
                      <a:pt x="2408396" y="441359"/>
                    </a:cubicBezTo>
                    <a:lnTo>
                      <a:pt x="29576" y="441359"/>
                    </a:lnTo>
                    <a:cubicBezTo>
                      <a:pt x="21732" y="441359"/>
                      <a:pt x="14209" y="438243"/>
                      <a:pt x="8662" y="432696"/>
                    </a:cubicBezTo>
                    <a:cubicBezTo>
                      <a:pt x="3116" y="427150"/>
                      <a:pt x="0" y="419627"/>
                      <a:pt x="0" y="411783"/>
                    </a:cubicBezTo>
                    <a:lnTo>
                      <a:pt x="0" y="29576"/>
                    </a:lnTo>
                    <a:cubicBezTo>
                      <a:pt x="0" y="21732"/>
                      <a:pt x="3116" y="14209"/>
                      <a:pt x="8662" y="8662"/>
                    </a:cubicBezTo>
                    <a:cubicBezTo>
                      <a:pt x="14209" y="3116"/>
                      <a:pt x="21732" y="0"/>
                      <a:pt x="2957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39095" tIns="39095" rIns="39095" bIns="39095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39095" tIns="39095" rIns="39095" bIns="39095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492219" y="299983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Bildschirmfoto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05734" y="1597082"/>
              <a:ext cx="5135621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So machst du ein Foto vom Bildschirm.</a:t>
              </a:r>
            </a:p>
          </p:txBody>
        </p:sp>
        <p:sp>
          <p:nvSpPr>
            <p:cNvPr id="38" name="Freeform 38"/>
            <p:cNvSpPr/>
            <p:nvPr/>
          </p:nvSpPr>
          <p:spPr>
            <a:xfrm>
              <a:off x="2627934" y="2927406"/>
              <a:ext cx="3520612" cy="2345608"/>
            </a:xfrm>
            <a:custGeom>
              <a:avLst/>
              <a:gdLst/>
              <a:ahLst/>
              <a:cxnLst/>
              <a:rect l="l" t="t" r="r" b="b"/>
              <a:pathLst>
                <a:path w="3520612" h="2345608">
                  <a:moveTo>
                    <a:pt x="0" y="0"/>
                  </a:moveTo>
                  <a:lnTo>
                    <a:pt x="3520612" y="0"/>
                  </a:lnTo>
                  <a:lnTo>
                    <a:pt x="3520612" y="2345608"/>
                  </a:lnTo>
                  <a:lnTo>
                    <a:pt x="0" y="2345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6330581" y="2842322"/>
              <a:ext cx="571221" cy="413224"/>
            </a:xfrm>
            <a:custGeom>
              <a:avLst/>
              <a:gdLst/>
              <a:ahLst/>
              <a:cxnLst/>
              <a:rect l="l" t="t" r="r" b="b"/>
              <a:pathLst>
                <a:path w="571221" h="413224">
                  <a:moveTo>
                    <a:pt x="0" y="0"/>
                  </a:moveTo>
                  <a:lnTo>
                    <a:pt x="571221" y="0"/>
                  </a:lnTo>
                  <a:lnTo>
                    <a:pt x="571221" y="413224"/>
                  </a:lnTo>
                  <a:lnTo>
                    <a:pt x="0" y="4132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40"/>
            <p:cNvSpPr/>
            <p:nvPr/>
          </p:nvSpPr>
          <p:spPr>
            <a:xfrm rot="2814711">
              <a:off x="5134638" y="2566133"/>
              <a:ext cx="162546" cy="491478"/>
            </a:xfrm>
            <a:custGeom>
              <a:avLst/>
              <a:gdLst/>
              <a:ahLst/>
              <a:cxnLst/>
              <a:rect l="l" t="t" r="r" b="b"/>
              <a:pathLst>
                <a:path w="162546" h="491478">
                  <a:moveTo>
                    <a:pt x="0" y="0"/>
                  </a:moveTo>
                  <a:lnTo>
                    <a:pt x="162546" y="0"/>
                  </a:lnTo>
                  <a:lnTo>
                    <a:pt x="162546" y="491478"/>
                  </a:lnTo>
                  <a:lnTo>
                    <a:pt x="0" y="491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1"/>
            <p:cNvSpPr/>
            <p:nvPr/>
          </p:nvSpPr>
          <p:spPr>
            <a:xfrm rot="4591261">
              <a:off x="5941858" y="2939508"/>
              <a:ext cx="162546" cy="491478"/>
            </a:xfrm>
            <a:custGeom>
              <a:avLst/>
              <a:gdLst/>
              <a:ahLst/>
              <a:cxnLst/>
              <a:rect l="l" t="t" r="r" b="b"/>
              <a:pathLst>
                <a:path w="162546" h="491478">
                  <a:moveTo>
                    <a:pt x="0" y="0"/>
                  </a:moveTo>
                  <a:lnTo>
                    <a:pt x="162546" y="0"/>
                  </a:lnTo>
                  <a:lnTo>
                    <a:pt x="162546" y="491478"/>
                  </a:lnTo>
                  <a:lnTo>
                    <a:pt x="0" y="491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5397550" y="2399086"/>
              <a:ext cx="367667" cy="401091"/>
            </a:xfrm>
            <a:custGeom>
              <a:avLst/>
              <a:gdLst/>
              <a:ahLst/>
              <a:cxnLst/>
              <a:rect l="l" t="t" r="r" b="b"/>
              <a:pathLst>
                <a:path w="367667" h="401091">
                  <a:moveTo>
                    <a:pt x="0" y="0"/>
                  </a:moveTo>
                  <a:lnTo>
                    <a:pt x="367667" y="0"/>
                  </a:lnTo>
                  <a:lnTo>
                    <a:pt x="367667" y="401091"/>
                  </a:lnTo>
                  <a:lnTo>
                    <a:pt x="0" y="401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5777439" y="5372081"/>
              <a:ext cx="854844" cy="830802"/>
            </a:xfrm>
            <a:custGeom>
              <a:avLst/>
              <a:gdLst/>
              <a:ahLst/>
              <a:cxnLst/>
              <a:rect l="l" t="t" r="r" b="b"/>
              <a:pathLst>
                <a:path w="854844" h="830802">
                  <a:moveTo>
                    <a:pt x="0" y="0"/>
                  </a:moveTo>
                  <a:lnTo>
                    <a:pt x="854844" y="0"/>
                  </a:lnTo>
                  <a:lnTo>
                    <a:pt x="854844" y="830801"/>
                  </a:lnTo>
                  <a:lnTo>
                    <a:pt x="0" y="830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20703" y="1879867"/>
              <a:ext cx="4744165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endParaRPr/>
            </a:p>
            <a:p>
              <a:pPr marL="302261" lvl="1" indent="-151130" algn="l">
                <a:lnSpc>
                  <a:spcPts val="1960"/>
                </a:lnSpc>
                <a:spcBef>
                  <a:spcPct val="0"/>
                </a:spcBef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Drücke beide Tasten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gleichzeitig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234796" y="5324456"/>
              <a:ext cx="5542643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endParaRPr/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Das Bildschirmfoto landet in der 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Foto-App.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  <p:sp>
          <p:nvSpPr>
            <p:cNvPr id="46" name="Freeform 46"/>
            <p:cNvSpPr/>
            <p:nvPr/>
          </p:nvSpPr>
          <p:spPr>
            <a:xfrm>
              <a:off x="234796" y="1544546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3" y="0"/>
                  </a:lnTo>
                  <a:lnTo>
                    <a:pt x="368353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65184" y="292039"/>
            <a:ext cx="6812592" cy="4863063"/>
            <a:chOff x="0" y="0"/>
            <a:chExt cx="9083456" cy="648408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9083456" cy="6484083"/>
              <a:chOff x="0" y="0"/>
              <a:chExt cx="2441479" cy="174281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1479" cy="1742812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42812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0084"/>
                    </a:lnTo>
                    <a:cubicBezTo>
                      <a:pt x="2441479" y="1732636"/>
                      <a:pt x="2431304" y="1742812"/>
                      <a:pt x="2418751" y="1742812"/>
                    </a:cubicBezTo>
                    <a:lnTo>
                      <a:pt x="22728" y="1742812"/>
                    </a:lnTo>
                    <a:cubicBezTo>
                      <a:pt x="10176" y="1742812"/>
                      <a:pt x="0" y="1732636"/>
                      <a:pt x="0" y="1720084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41479" cy="17713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1140" y="0"/>
              <a:ext cx="9037509" cy="1636108"/>
              <a:chOff x="0" y="0"/>
              <a:chExt cx="2437972" cy="44135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150723" y="1536393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9" y="0"/>
                  </a:lnTo>
                  <a:lnTo>
                    <a:pt x="463569" y="463568"/>
                  </a:lnTo>
                  <a:lnTo>
                    <a:pt x="0" y="463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150723" y="5203915"/>
              <a:ext cx="4757034" cy="920631"/>
              <a:chOff x="0" y="0"/>
              <a:chExt cx="1259968" cy="243842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259968" cy="243842"/>
              </a:xfrm>
              <a:custGeom>
                <a:avLst/>
                <a:gdLst/>
                <a:ahLst/>
                <a:cxnLst/>
                <a:rect l="l" t="t" r="r" b="b"/>
                <a:pathLst>
                  <a:path w="1259968" h="243842">
                    <a:moveTo>
                      <a:pt x="43399" y="0"/>
                    </a:moveTo>
                    <a:lnTo>
                      <a:pt x="1216569" y="0"/>
                    </a:lnTo>
                    <a:cubicBezTo>
                      <a:pt x="1228079" y="0"/>
                      <a:pt x="1239118" y="4572"/>
                      <a:pt x="1247257" y="12711"/>
                    </a:cubicBezTo>
                    <a:cubicBezTo>
                      <a:pt x="1255395" y="20850"/>
                      <a:pt x="1259968" y="31889"/>
                      <a:pt x="1259968" y="43399"/>
                    </a:cubicBezTo>
                    <a:lnTo>
                      <a:pt x="1259968" y="200443"/>
                    </a:lnTo>
                    <a:cubicBezTo>
                      <a:pt x="1259968" y="211953"/>
                      <a:pt x="1255395" y="222992"/>
                      <a:pt x="1247257" y="231131"/>
                    </a:cubicBezTo>
                    <a:cubicBezTo>
                      <a:pt x="1239118" y="239270"/>
                      <a:pt x="1228079" y="243842"/>
                      <a:pt x="1216569" y="243842"/>
                    </a:cubicBezTo>
                    <a:lnTo>
                      <a:pt x="43399" y="243842"/>
                    </a:lnTo>
                    <a:cubicBezTo>
                      <a:pt x="31889" y="243842"/>
                      <a:pt x="20850" y="239270"/>
                      <a:pt x="12711" y="231131"/>
                    </a:cubicBezTo>
                    <a:cubicBezTo>
                      <a:pt x="4572" y="222992"/>
                      <a:pt x="0" y="211953"/>
                      <a:pt x="0" y="200443"/>
                    </a:cubicBezTo>
                    <a:lnTo>
                      <a:pt x="0" y="43399"/>
                    </a:lnTo>
                    <a:cubicBezTo>
                      <a:pt x="0" y="31889"/>
                      <a:pt x="4572" y="20850"/>
                      <a:pt x="12711" y="12711"/>
                    </a:cubicBezTo>
                    <a:cubicBezTo>
                      <a:pt x="20850" y="4572"/>
                      <a:pt x="31889" y="0"/>
                      <a:pt x="433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1259968" cy="2914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Du darfst Menschen auch nur filmen, </a:t>
                </a:r>
              </a:p>
              <a:p>
                <a:pPr algn="ctr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wenn sie es erlaubt haben.</a:t>
                </a:r>
              </a:p>
            </p:txBody>
          </p:sp>
        </p:grpSp>
        <p:sp>
          <p:nvSpPr>
            <p:cNvPr id="19" name="Freeform 19"/>
            <p:cNvSpPr/>
            <p:nvPr/>
          </p:nvSpPr>
          <p:spPr>
            <a:xfrm rot="580903">
              <a:off x="4455079" y="5288417"/>
              <a:ext cx="905357" cy="751626"/>
            </a:xfrm>
            <a:custGeom>
              <a:avLst/>
              <a:gdLst/>
              <a:ahLst/>
              <a:cxnLst/>
              <a:rect l="l" t="t" r="r" b="b"/>
              <a:pathLst>
                <a:path w="905357" h="751626">
                  <a:moveTo>
                    <a:pt x="0" y="0"/>
                  </a:moveTo>
                  <a:lnTo>
                    <a:pt x="905357" y="0"/>
                  </a:lnTo>
                  <a:lnTo>
                    <a:pt x="905357" y="751627"/>
                  </a:lnTo>
                  <a:lnTo>
                    <a:pt x="0" y="751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4956" b="-495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41494" y="2547299"/>
              <a:ext cx="3392932" cy="2260541"/>
            </a:xfrm>
            <a:custGeom>
              <a:avLst/>
              <a:gdLst/>
              <a:ahLst/>
              <a:cxnLst/>
              <a:rect l="l" t="t" r="r" b="b"/>
              <a:pathLst>
                <a:path w="3392932" h="2260541">
                  <a:moveTo>
                    <a:pt x="0" y="0"/>
                  </a:moveTo>
                  <a:lnTo>
                    <a:pt x="3392933" y="0"/>
                  </a:lnTo>
                  <a:lnTo>
                    <a:pt x="3392933" y="2260541"/>
                  </a:lnTo>
                  <a:lnTo>
                    <a:pt x="0" y="22605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8266596" y="4389631"/>
              <a:ext cx="619258" cy="601842"/>
            </a:xfrm>
            <a:custGeom>
              <a:avLst/>
              <a:gdLst/>
              <a:ahLst/>
              <a:cxnLst/>
              <a:rect l="l" t="t" r="r" b="b"/>
              <a:pathLst>
                <a:path w="619258" h="601842">
                  <a:moveTo>
                    <a:pt x="0" y="0"/>
                  </a:moveTo>
                  <a:lnTo>
                    <a:pt x="619258" y="0"/>
                  </a:lnTo>
                  <a:lnTo>
                    <a:pt x="619258" y="601842"/>
                  </a:lnTo>
                  <a:lnTo>
                    <a:pt x="0" y="601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 rot="-10800000">
              <a:off x="7932930" y="5350295"/>
              <a:ext cx="952925" cy="774251"/>
            </a:xfrm>
            <a:custGeom>
              <a:avLst/>
              <a:gdLst/>
              <a:ahLst/>
              <a:cxnLst/>
              <a:rect l="l" t="t" r="r" b="b"/>
              <a:pathLst>
                <a:path w="952925" h="774251">
                  <a:moveTo>
                    <a:pt x="0" y="0"/>
                  </a:moveTo>
                  <a:lnTo>
                    <a:pt x="952924" y="0"/>
                  </a:lnTo>
                  <a:lnTo>
                    <a:pt x="952924" y="774251"/>
                  </a:lnTo>
                  <a:lnTo>
                    <a:pt x="0" y="774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568128" y="2529401"/>
              <a:ext cx="5008097" cy="30203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Öffne die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Kamera-App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Tippe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Video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an.</a:t>
              </a:r>
            </a:p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Tippe auf        zum Starten. </a:t>
              </a:r>
            </a:p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Tippe auf        zum Stoppen.</a:t>
              </a:r>
            </a:p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5. Spiele das Video in der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Foto-App 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ab.</a:t>
              </a:r>
            </a:p>
            <a:p>
              <a:pPr algn="l">
                <a:lnSpc>
                  <a:spcPts val="1764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4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4" name="Freeform 24"/>
            <p:cNvSpPr/>
            <p:nvPr/>
          </p:nvSpPr>
          <p:spPr>
            <a:xfrm>
              <a:off x="6672311" y="2547299"/>
              <a:ext cx="613566" cy="607814"/>
            </a:xfrm>
            <a:custGeom>
              <a:avLst/>
              <a:gdLst/>
              <a:ahLst/>
              <a:cxnLst/>
              <a:rect l="l" t="t" r="r" b="b"/>
              <a:pathLst>
                <a:path w="613566" h="607814">
                  <a:moveTo>
                    <a:pt x="0" y="0"/>
                  </a:moveTo>
                  <a:lnTo>
                    <a:pt x="613566" y="0"/>
                  </a:lnTo>
                  <a:lnTo>
                    <a:pt x="613566" y="607814"/>
                  </a:lnTo>
                  <a:lnTo>
                    <a:pt x="0" y="60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5050883" y="3624983"/>
              <a:ext cx="276591" cy="27659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5080956" y="4154372"/>
              <a:ext cx="246518" cy="235259"/>
              <a:chOff x="0" y="0"/>
              <a:chExt cx="66260" cy="63234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66260" cy="63234"/>
              </a:xfrm>
              <a:custGeom>
                <a:avLst/>
                <a:gdLst/>
                <a:ahLst/>
                <a:cxnLst/>
                <a:rect l="l" t="t" r="r" b="b"/>
                <a:pathLst>
                  <a:path w="66260" h="63234">
                    <a:moveTo>
                      <a:pt x="0" y="0"/>
                    </a:moveTo>
                    <a:lnTo>
                      <a:pt x="66260" y="0"/>
                    </a:lnTo>
                    <a:lnTo>
                      <a:pt x="66260" y="63234"/>
                    </a:lnTo>
                    <a:lnTo>
                      <a:pt x="0" y="63234"/>
                    </a:lnTo>
                    <a:close/>
                  </a:path>
                </a:pathLst>
              </a:custGeom>
              <a:solidFill>
                <a:srgbClr val="F5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19050"/>
                <a:ext cx="66260" cy="822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99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408147" y="380032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Video aufnehmen (1) 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42289" y="1641261"/>
              <a:ext cx="4446889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 machst du ein Video?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54088" y="5446610"/>
            <a:ext cx="6812592" cy="4863063"/>
            <a:chOff x="0" y="0"/>
            <a:chExt cx="9083456" cy="6484083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9083456" cy="6484083"/>
              <a:chOff x="0" y="0"/>
              <a:chExt cx="2441479" cy="1742812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2441479" cy="1742812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42812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0084"/>
                    </a:lnTo>
                    <a:cubicBezTo>
                      <a:pt x="2441479" y="1732636"/>
                      <a:pt x="2431304" y="1742812"/>
                      <a:pt x="2418751" y="1742812"/>
                    </a:cubicBezTo>
                    <a:lnTo>
                      <a:pt x="22728" y="1742812"/>
                    </a:lnTo>
                    <a:cubicBezTo>
                      <a:pt x="10176" y="1742812"/>
                      <a:pt x="0" y="1732636"/>
                      <a:pt x="0" y="1720084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2441479" cy="17713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21140" y="0"/>
              <a:ext cx="9037509" cy="1636108"/>
              <a:chOff x="0" y="0"/>
              <a:chExt cx="2437972" cy="441359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3" name="Freeform 43"/>
            <p:cNvSpPr/>
            <p:nvPr/>
          </p:nvSpPr>
          <p:spPr>
            <a:xfrm>
              <a:off x="150723" y="1536393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9" y="0"/>
                  </a:lnTo>
                  <a:lnTo>
                    <a:pt x="463569" y="463568"/>
                  </a:lnTo>
                  <a:lnTo>
                    <a:pt x="0" y="463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150723" y="5203915"/>
              <a:ext cx="4757034" cy="920631"/>
              <a:chOff x="0" y="0"/>
              <a:chExt cx="1259968" cy="243842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1259968" cy="243842"/>
              </a:xfrm>
              <a:custGeom>
                <a:avLst/>
                <a:gdLst/>
                <a:ahLst/>
                <a:cxnLst/>
                <a:rect l="l" t="t" r="r" b="b"/>
                <a:pathLst>
                  <a:path w="1259968" h="243842">
                    <a:moveTo>
                      <a:pt x="43399" y="0"/>
                    </a:moveTo>
                    <a:lnTo>
                      <a:pt x="1216569" y="0"/>
                    </a:lnTo>
                    <a:cubicBezTo>
                      <a:pt x="1228079" y="0"/>
                      <a:pt x="1239118" y="4572"/>
                      <a:pt x="1247257" y="12711"/>
                    </a:cubicBezTo>
                    <a:cubicBezTo>
                      <a:pt x="1255395" y="20850"/>
                      <a:pt x="1259968" y="31889"/>
                      <a:pt x="1259968" y="43399"/>
                    </a:cubicBezTo>
                    <a:lnTo>
                      <a:pt x="1259968" y="200443"/>
                    </a:lnTo>
                    <a:cubicBezTo>
                      <a:pt x="1259968" y="211953"/>
                      <a:pt x="1255395" y="222992"/>
                      <a:pt x="1247257" y="231131"/>
                    </a:cubicBezTo>
                    <a:cubicBezTo>
                      <a:pt x="1239118" y="239270"/>
                      <a:pt x="1228079" y="243842"/>
                      <a:pt x="1216569" y="243842"/>
                    </a:cubicBezTo>
                    <a:lnTo>
                      <a:pt x="43399" y="243842"/>
                    </a:lnTo>
                    <a:cubicBezTo>
                      <a:pt x="31889" y="243842"/>
                      <a:pt x="20850" y="239270"/>
                      <a:pt x="12711" y="231131"/>
                    </a:cubicBezTo>
                    <a:cubicBezTo>
                      <a:pt x="4572" y="222992"/>
                      <a:pt x="0" y="211953"/>
                      <a:pt x="0" y="200443"/>
                    </a:cubicBezTo>
                    <a:lnTo>
                      <a:pt x="0" y="43399"/>
                    </a:lnTo>
                    <a:cubicBezTo>
                      <a:pt x="0" y="31889"/>
                      <a:pt x="4572" y="20850"/>
                      <a:pt x="12711" y="12711"/>
                    </a:cubicBezTo>
                    <a:cubicBezTo>
                      <a:pt x="20850" y="4572"/>
                      <a:pt x="31889" y="0"/>
                      <a:pt x="433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47625"/>
                <a:ext cx="1259968" cy="2914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Du darfst Menschen auch nur filmen, </a:t>
                </a:r>
              </a:p>
              <a:p>
                <a:pPr algn="ctr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wenn sie es erlaubt haben.</a:t>
                </a:r>
              </a:p>
            </p:txBody>
          </p:sp>
        </p:grpSp>
        <p:sp>
          <p:nvSpPr>
            <p:cNvPr id="47" name="Freeform 47"/>
            <p:cNvSpPr/>
            <p:nvPr/>
          </p:nvSpPr>
          <p:spPr>
            <a:xfrm rot="580903">
              <a:off x="4455079" y="5288417"/>
              <a:ext cx="905357" cy="751626"/>
            </a:xfrm>
            <a:custGeom>
              <a:avLst/>
              <a:gdLst/>
              <a:ahLst/>
              <a:cxnLst/>
              <a:rect l="l" t="t" r="r" b="b"/>
              <a:pathLst>
                <a:path w="905357" h="751626">
                  <a:moveTo>
                    <a:pt x="0" y="0"/>
                  </a:moveTo>
                  <a:lnTo>
                    <a:pt x="905357" y="0"/>
                  </a:lnTo>
                  <a:lnTo>
                    <a:pt x="905357" y="751627"/>
                  </a:lnTo>
                  <a:lnTo>
                    <a:pt x="0" y="751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4956" b="-495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141494" y="2547299"/>
              <a:ext cx="3392932" cy="2260541"/>
            </a:xfrm>
            <a:custGeom>
              <a:avLst/>
              <a:gdLst/>
              <a:ahLst/>
              <a:cxnLst/>
              <a:rect l="l" t="t" r="r" b="b"/>
              <a:pathLst>
                <a:path w="3392932" h="2260541">
                  <a:moveTo>
                    <a:pt x="0" y="0"/>
                  </a:moveTo>
                  <a:lnTo>
                    <a:pt x="3392933" y="0"/>
                  </a:lnTo>
                  <a:lnTo>
                    <a:pt x="3392933" y="2260541"/>
                  </a:lnTo>
                  <a:lnTo>
                    <a:pt x="0" y="22605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8266596" y="4389631"/>
              <a:ext cx="619258" cy="601842"/>
            </a:xfrm>
            <a:custGeom>
              <a:avLst/>
              <a:gdLst/>
              <a:ahLst/>
              <a:cxnLst/>
              <a:rect l="l" t="t" r="r" b="b"/>
              <a:pathLst>
                <a:path w="619258" h="601842">
                  <a:moveTo>
                    <a:pt x="0" y="0"/>
                  </a:moveTo>
                  <a:lnTo>
                    <a:pt x="619258" y="0"/>
                  </a:lnTo>
                  <a:lnTo>
                    <a:pt x="619258" y="601842"/>
                  </a:lnTo>
                  <a:lnTo>
                    <a:pt x="0" y="601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0"/>
            <p:cNvSpPr/>
            <p:nvPr/>
          </p:nvSpPr>
          <p:spPr>
            <a:xfrm rot="-10800000">
              <a:off x="7932930" y="5350295"/>
              <a:ext cx="952925" cy="774251"/>
            </a:xfrm>
            <a:custGeom>
              <a:avLst/>
              <a:gdLst/>
              <a:ahLst/>
              <a:cxnLst/>
              <a:rect l="l" t="t" r="r" b="b"/>
              <a:pathLst>
                <a:path w="952925" h="774251">
                  <a:moveTo>
                    <a:pt x="0" y="0"/>
                  </a:moveTo>
                  <a:lnTo>
                    <a:pt x="952924" y="0"/>
                  </a:lnTo>
                  <a:lnTo>
                    <a:pt x="952924" y="774251"/>
                  </a:lnTo>
                  <a:lnTo>
                    <a:pt x="0" y="774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3568128" y="2529401"/>
              <a:ext cx="5008097" cy="30203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Öffne die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Kamera-App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Tippe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Video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an.</a:t>
              </a:r>
            </a:p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Tippe auf        zum Starten. </a:t>
              </a:r>
            </a:p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Tippe auf        zum Stoppen.</a:t>
              </a:r>
            </a:p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5. Spiele das Video in der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Foto-App 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ab.</a:t>
              </a:r>
            </a:p>
            <a:p>
              <a:pPr algn="l">
                <a:lnSpc>
                  <a:spcPts val="1764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4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2" name="Freeform 52"/>
            <p:cNvSpPr/>
            <p:nvPr/>
          </p:nvSpPr>
          <p:spPr>
            <a:xfrm>
              <a:off x="6672311" y="2547299"/>
              <a:ext cx="613566" cy="607814"/>
            </a:xfrm>
            <a:custGeom>
              <a:avLst/>
              <a:gdLst/>
              <a:ahLst/>
              <a:cxnLst/>
              <a:rect l="l" t="t" r="r" b="b"/>
              <a:pathLst>
                <a:path w="613566" h="607814">
                  <a:moveTo>
                    <a:pt x="0" y="0"/>
                  </a:moveTo>
                  <a:lnTo>
                    <a:pt x="613566" y="0"/>
                  </a:lnTo>
                  <a:lnTo>
                    <a:pt x="613566" y="607814"/>
                  </a:lnTo>
                  <a:lnTo>
                    <a:pt x="0" y="60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53" name="Group 53"/>
            <p:cNvGrpSpPr/>
            <p:nvPr/>
          </p:nvGrpSpPr>
          <p:grpSpPr>
            <a:xfrm>
              <a:off x="5050883" y="3624983"/>
              <a:ext cx="276591" cy="276591"/>
              <a:chOff x="0" y="0"/>
              <a:chExt cx="812800" cy="8128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</a:pPr>
                <a:endParaRPr/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5080956" y="4154372"/>
              <a:ext cx="246518" cy="235259"/>
              <a:chOff x="0" y="0"/>
              <a:chExt cx="66260" cy="63234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66260" cy="63234"/>
              </a:xfrm>
              <a:custGeom>
                <a:avLst/>
                <a:gdLst/>
                <a:ahLst/>
                <a:cxnLst/>
                <a:rect l="l" t="t" r="r" b="b"/>
                <a:pathLst>
                  <a:path w="66260" h="63234">
                    <a:moveTo>
                      <a:pt x="0" y="0"/>
                    </a:moveTo>
                    <a:lnTo>
                      <a:pt x="66260" y="0"/>
                    </a:lnTo>
                    <a:lnTo>
                      <a:pt x="66260" y="63234"/>
                    </a:lnTo>
                    <a:lnTo>
                      <a:pt x="0" y="63234"/>
                    </a:lnTo>
                    <a:close/>
                  </a:path>
                </a:pathLst>
              </a:custGeom>
              <a:solidFill>
                <a:srgbClr val="F5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0" y="-19050"/>
                <a:ext cx="66260" cy="822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99"/>
                  </a:lnSpc>
                </a:pPr>
                <a:endParaRPr/>
              </a:p>
            </p:txBody>
          </p:sp>
        </p:grpSp>
        <p:sp>
          <p:nvSpPr>
            <p:cNvPr id="59" name="TextBox 59"/>
            <p:cNvSpPr txBox="1"/>
            <p:nvPr/>
          </p:nvSpPr>
          <p:spPr>
            <a:xfrm>
              <a:off x="408147" y="380032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Video aufnehmen (1) 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742289" y="1641261"/>
              <a:ext cx="4446889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 machst du ein Video?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11274" y="314179"/>
            <a:ext cx="6855407" cy="4822328"/>
            <a:chOff x="0" y="0"/>
            <a:chExt cx="9140543" cy="6429771"/>
          </a:xfrm>
        </p:grpSpPr>
        <p:grpSp>
          <p:nvGrpSpPr>
            <p:cNvPr id="6" name="Group 6"/>
            <p:cNvGrpSpPr/>
            <p:nvPr/>
          </p:nvGrpSpPr>
          <p:grpSpPr>
            <a:xfrm>
              <a:off x="244132" y="3567243"/>
              <a:ext cx="8655059" cy="825179"/>
              <a:chOff x="0" y="0"/>
              <a:chExt cx="2331328" cy="22227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331328" cy="222270"/>
              </a:xfrm>
              <a:custGeom>
                <a:avLst/>
                <a:gdLst/>
                <a:ahLst/>
                <a:cxnLst/>
                <a:rect l="l" t="t" r="r" b="b"/>
                <a:pathLst>
                  <a:path w="2331328" h="222270">
                    <a:moveTo>
                      <a:pt x="23853" y="0"/>
                    </a:moveTo>
                    <a:lnTo>
                      <a:pt x="2307475" y="0"/>
                    </a:lnTo>
                    <a:cubicBezTo>
                      <a:pt x="2320649" y="0"/>
                      <a:pt x="2331328" y="10679"/>
                      <a:pt x="2331328" y="23853"/>
                    </a:cubicBezTo>
                    <a:lnTo>
                      <a:pt x="2331328" y="198417"/>
                    </a:lnTo>
                    <a:cubicBezTo>
                      <a:pt x="2331328" y="204743"/>
                      <a:pt x="2328815" y="210811"/>
                      <a:pt x="2324342" y="215284"/>
                    </a:cubicBezTo>
                    <a:cubicBezTo>
                      <a:pt x="2319868" y="219757"/>
                      <a:pt x="2313801" y="222270"/>
                      <a:pt x="2307475" y="222270"/>
                    </a:cubicBezTo>
                    <a:lnTo>
                      <a:pt x="23853" y="222270"/>
                    </a:lnTo>
                    <a:cubicBezTo>
                      <a:pt x="17527" y="222270"/>
                      <a:pt x="11460" y="219757"/>
                      <a:pt x="6986" y="215284"/>
                    </a:cubicBezTo>
                    <a:cubicBezTo>
                      <a:pt x="2513" y="210811"/>
                      <a:pt x="0" y="204743"/>
                      <a:pt x="0" y="198417"/>
                    </a:cubicBezTo>
                    <a:lnTo>
                      <a:pt x="0" y="23853"/>
                    </a:lnTo>
                    <a:cubicBezTo>
                      <a:pt x="0" y="17527"/>
                      <a:pt x="2513" y="11460"/>
                      <a:pt x="6986" y="6986"/>
                    </a:cubicBezTo>
                    <a:cubicBezTo>
                      <a:pt x="11460" y="2513"/>
                      <a:pt x="17527" y="0"/>
                      <a:pt x="23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331328" cy="250845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57086" y="0"/>
              <a:ext cx="9083456" cy="6429771"/>
              <a:chOff x="0" y="0"/>
              <a:chExt cx="2441479" cy="172821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41479" cy="1728214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8214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5485"/>
                    </a:lnTo>
                    <a:cubicBezTo>
                      <a:pt x="2441479" y="1718038"/>
                      <a:pt x="2431304" y="1728214"/>
                      <a:pt x="2418751" y="1728214"/>
                    </a:cubicBezTo>
                    <a:lnTo>
                      <a:pt x="22728" y="1728214"/>
                    </a:lnTo>
                    <a:cubicBezTo>
                      <a:pt x="10176" y="1728214"/>
                      <a:pt x="0" y="1718038"/>
                      <a:pt x="0" y="1705485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41479" cy="17567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80060" y="0"/>
              <a:ext cx="9037509" cy="1636108"/>
              <a:chOff x="0" y="0"/>
              <a:chExt cx="2437972" cy="44135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0883" y="1431844"/>
              <a:ext cx="9034852" cy="761007"/>
              <a:chOff x="0" y="0"/>
              <a:chExt cx="2437255" cy="20529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809376" y="1829783"/>
              <a:ext cx="7669978" cy="4292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1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Suche dir einen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Gegenstand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302261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Filme ihn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10–15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Sekunden.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302261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Sprich dazu einen Satz: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„Das ist …“</a:t>
              </a:r>
            </a:p>
            <a:p>
              <a:pPr algn="l">
                <a:lnSpc>
                  <a:spcPts val="1960"/>
                </a:lnSpc>
              </a:pPr>
              <a:endPara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marL="302261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Sieh dir das Video in der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Foto-App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an.</a:t>
              </a:r>
            </a:p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Hörst du deine Stimme gut?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Kannst du den Gegenstand gut sehen?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621714" y="428798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Video aufnehmen (2)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6073435" y="3678911"/>
              <a:ext cx="619258" cy="601842"/>
            </a:xfrm>
            <a:custGeom>
              <a:avLst/>
              <a:gdLst/>
              <a:ahLst/>
              <a:cxnLst/>
              <a:rect l="l" t="t" r="r" b="b"/>
              <a:pathLst>
                <a:path w="619258" h="601842">
                  <a:moveTo>
                    <a:pt x="0" y="0"/>
                  </a:moveTo>
                  <a:lnTo>
                    <a:pt x="619259" y="0"/>
                  </a:lnTo>
                  <a:lnTo>
                    <a:pt x="619259" y="601842"/>
                  </a:lnTo>
                  <a:lnTo>
                    <a:pt x="0" y="601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4526119" y="2345769"/>
              <a:ext cx="613566" cy="607814"/>
            </a:xfrm>
            <a:custGeom>
              <a:avLst/>
              <a:gdLst/>
              <a:ahLst/>
              <a:cxnLst/>
              <a:rect l="l" t="t" r="r" b="b"/>
              <a:pathLst>
                <a:path w="613566" h="607814">
                  <a:moveTo>
                    <a:pt x="0" y="0"/>
                  </a:moveTo>
                  <a:lnTo>
                    <a:pt x="613566" y="0"/>
                  </a:lnTo>
                  <a:lnTo>
                    <a:pt x="613566" y="607814"/>
                  </a:lnTo>
                  <a:lnTo>
                    <a:pt x="0" y="60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386198" y="1801973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3" y="0"/>
                  </a:lnTo>
                  <a:lnTo>
                    <a:pt x="361233" y="435222"/>
                  </a:lnTo>
                  <a:lnTo>
                    <a:pt x="0" y="435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6073435" y="4498259"/>
              <a:ext cx="1785133" cy="1785133"/>
            </a:xfrm>
            <a:custGeom>
              <a:avLst/>
              <a:gdLst/>
              <a:ahLst/>
              <a:cxnLst/>
              <a:rect l="l" t="t" r="r" b="b"/>
              <a:pathLst>
                <a:path w="1785133" h="1785133">
                  <a:moveTo>
                    <a:pt x="0" y="0"/>
                  </a:moveTo>
                  <a:lnTo>
                    <a:pt x="1785133" y="0"/>
                  </a:lnTo>
                  <a:lnTo>
                    <a:pt x="1785133" y="1785133"/>
                  </a:lnTo>
                  <a:lnTo>
                    <a:pt x="0" y="1785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 rot="1410601">
              <a:off x="164323" y="5207962"/>
              <a:ext cx="716360" cy="972930"/>
            </a:xfrm>
            <a:custGeom>
              <a:avLst/>
              <a:gdLst/>
              <a:ahLst/>
              <a:cxnLst/>
              <a:rect l="l" t="t" r="r" b="b"/>
              <a:pathLst>
                <a:path w="716360" h="972930">
                  <a:moveTo>
                    <a:pt x="0" y="0"/>
                  </a:moveTo>
                  <a:lnTo>
                    <a:pt x="716360" y="0"/>
                  </a:lnTo>
                  <a:lnTo>
                    <a:pt x="716360" y="972930"/>
                  </a:lnTo>
                  <a:lnTo>
                    <a:pt x="0" y="9729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63232" t="-18723" r="-17250" b="-1886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6131449" y="1599860"/>
              <a:ext cx="2093678" cy="1596185"/>
            </a:xfrm>
            <a:custGeom>
              <a:avLst/>
              <a:gdLst/>
              <a:ahLst/>
              <a:cxnLst/>
              <a:rect l="l" t="t" r="r" b="b"/>
              <a:pathLst>
                <a:path w="2093678" h="1596185">
                  <a:moveTo>
                    <a:pt x="0" y="0"/>
                  </a:moveTo>
                  <a:lnTo>
                    <a:pt x="2093678" y="0"/>
                  </a:lnTo>
                  <a:lnTo>
                    <a:pt x="2093678" y="1596185"/>
                  </a:lnTo>
                  <a:lnTo>
                    <a:pt x="0" y="15961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1806" r="-3781" b="-1012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315624" y="2088232"/>
              <a:ext cx="1602272" cy="3528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“Das ist ... “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401853" y="5468751"/>
            <a:ext cx="6855407" cy="4794067"/>
            <a:chOff x="0" y="0"/>
            <a:chExt cx="9140543" cy="6392089"/>
          </a:xfrm>
        </p:grpSpPr>
        <p:grpSp>
          <p:nvGrpSpPr>
            <p:cNvPr id="28" name="Group 28"/>
            <p:cNvGrpSpPr/>
            <p:nvPr/>
          </p:nvGrpSpPr>
          <p:grpSpPr>
            <a:xfrm>
              <a:off x="244132" y="3567243"/>
              <a:ext cx="8655059" cy="825179"/>
              <a:chOff x="0" y="0"/>
              <a:chExt cx="2331328" cy="22227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331328" cy="222270"/>
              </a:xfrm>
              <a:custGeom>
                <a:avLst/>
                <a:gdLst/>
                <a:ahLst/>
                <a:cxnLst/>
                <a:rect l="l" t="t" r="r" b="b"/>
                <a:pathLst>
                  <a:path w="2331328" h="222270">
                    <a:moveTo>
                      <a:pt x="23853" y="0"/>
                    </a:moveTo>
                    <a:lnTo>
                      <a:pt x="2307475" y="0"/>
                    </a:lnTo>
                    <a:cubicBezTo>
                      <a:pt x="2320649" y="0"/>
                      <a:pt x="2331328" y="10679"/>
                      <a:pt x="2331328" y="23853"/>
                    </a:cubicBezTo>
                    <a:lnTo>
                      <a:pt x="2331328" y="198417"/>
                    </a:lnTo>
                    <a:cubicBezTo>
                      <a:pt x="2331328" y="204743"/>
                      <a:pt x="2328815" y="210811"/>
                      <a:pt x="2324342" y="215284"/>
                    </a:cubicBezTo>
                    <a:cubicBezTo>
                      <a:pt x="2319868" y="219757"/>
                      <a:pt x="2313801" y="222270"/>
                      <a:pt x="2307475" y="222270"/>
                    </a:cubicBezTo>
                    <a:lnTo>
                      <a:pt x="23853" y="222270"/>
                    </a:lnTo>
                    <a:cubicBezTo>
                      <a:pt x="17527" y="222270"/>
                      <a:pt x="11460" y="219757"/>
                      <a:pt x="6986" y="215284"/>
                    </a:cubicBezTo>
                    <a:cubicBezTo>
                      <a:pt x="2513" y="210811"/>
                      <a:pt x="0" y="204743"/>
                      <a:pt x="0" y="198417"/>
                    </a:cubicBezTo>
                    <a:lnTo>
                      <a:pt x="0" y="23853"/>
                    </a:lnTo>
                    <a:cubicBezTo>
                      <a:pt x="0" y="17527"/>
                      <a:pt x="2513" y="11460"/>
                      <a:pt x="6986" y="6986"/>
                    </a:cubicBezTo>
                    <a:cubicBezTo>
                      <a:pt x="11460" y="2513"/>
                      <a:pt x="17527" y="0"/>
                      <a:pt x="23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28575"/>
                <a:ext cx="2331328" cy="250845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57086" y="0"/>
              <a:ext cx="9083456" cy="6392089"/>
              <a:chOff x="0" y="0"/>
              <a:chExt cx="2441479" cy="1718085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441479" cy="1718085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18085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695357"/>
                    </a:lnTo>
                    <a:cubicBezTo>
                      <a:pt x="2441479" y="1707910"/>
                      <a:pt x="2431304" y="1718085"/>
                      <a:pt x="2418751" y="1718085"/>
                    </a:cubicBezTo>
                    <a:lnTo>
                      <a:pt x="22728" y="1718085"/>
                    </a:lnTo>
                    <a:cubicBezTo>
                      <a:pt x="10176" y="1718085"/>
                      <a:pt x="0" y="1707910"/>
                      <a:pt x="0" y="1695357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2441479" cy="17466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80060" y="0"/>
              <a:ext cx="9037509" cy="1636108"/>
              <a:chOff x="0" y="0"/>
              <a:chExt cx="2437972" cy="441359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80883" y="1431844"/>
              <a:ext cx="9034852" cy="761007"/>
              <a:chOff x="0" y="0"/>
              <a:chExt cx="2437255" cy="20529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809376" y="1829783"/>
              <a:ext cx="7669978" cy="4292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1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Suche dir einen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Gegenstand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302261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Filme ihn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10–15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Sekunden.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302261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Sprich dazu einen Satz: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„Das ist …“</a:t>
              </a:r>
            </a:p>
            <a:p>
              <a:pPr algn="l">
                <a:lnSpc>
                  <a:spcPts val="1960"/>
                </a:lnSpc>
              </a:pPr>
              <a:endPara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marL="302261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Sieh dir das Video in der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Foto-App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an.</a:t>
              </a:r>
            </a:p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Hörst du deine Stimme gut?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Kannst du den Gegenstand gut sehen?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21714" y="428798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Video aufnehmen (2)</a:t>
              </a:r>
            </a:p>
          </p:txBody>
        </p:sp>
        <p:sp>
          <p:nvSpPr>
            <p:cNvPr id="42" name="Freeform 42"/>
            <p:cNvSpPr/>
            <p:nvPr/>
          </p:nvSpPr>
          <p:spPr>
            <a:xfrm>
              <a:off x="6073435" y="3678911"/>
              <a:ext cx="619258" cy="601842"/>
            </a:xfrm>
            <a:custGeom>
              <a:avLst/>
              <a:gdLst/>
              <a:ahLst/>
              <a:cxnLst/>
              <a:rect l="l" t="t" r="r" b="b"/>
              <a:pathLst>
                <a:path w="619258" h="601842">
                  <a:moveTo>
                    <a:pt x="0" y="0"/>
                  </a:moveTo>
                  <a:lnTo>
                    <a:pt x="619259" y="0"/>
                  </a:lnTo>
                  <a:lnTo>
                    <a:pt x="619259" y="601842"/>
                  </a:lnTo>
                  <a:lnTo>
                    <a:pt x="0" y="601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4526119" y="2345769"/>
              <a:ext cx="613566" cy="607814"/>
            </a:xfrm>
            <a:custGeom>
              <a:avLst/>
              <a:gdLst/>
              <a:ahLst/>
              <a:cxnLst/>
              <a:rect l="l" t="t" r="r" b="b"/>
              <a:pathLst>
                <a:path w="613566" h="607814">
                  <a:moveTo>
                    <a:pt x="0" y="0"/>
                  </a:moveTo>
                  <a:lnTo>
                    <a:pt x="613566" y="0"/>
                  </a:lnTo>
                  <a:lnTo>
                    <a:pt x="613566" y="607814"/>
                  </a:lnTo>
                  <a:lnTo>
                    <a:pt x="0" y="60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386198" y="1801973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3" y="0"/>
                  </a:lnTo>
                  <a:lnTo>
                    <a:pt x="361233" y="435222"/>
                  </a:lnTo>
                  <a:lnTo>
                    <a:pt x="0" y="435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6073435" y="4498259"/>
              <a:ext cx="1785133" cy="1785133"/>
            </a:xfrm>
            <a:custGeom>
              <a:avLst/>
              <a:gdLst/>
              <a:ahLst/>
              <a:cxnLst/>
              <a:rect l="l" t="t" r="r" b="b"/>
              <a:pathLst>
                <a:path w="1785133" h="1785133">
                  <a:moveTo>
                    <a:pt x="0" y="0"/>
                  </a:moveTo>
                  <a:lnTo>
                    <a:pt x="1785133" y="0"/>
                  </a:lnTo>
                  <a:lnTo>
                    <a:pt x="1785133" y="1785133"/>
                  </a:lnTo>
                  <a:lnTo>
                    <a:pt x="0" y="1785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6"/>
            <p:cNvSpPr/>
            <p:nvPr/>
          </p:nvSpPr>
          <p:spPr>
            <a:xfrm rot="1410601">
              <a:off x="164323" y="5207962"/>
              <a:ext cx="716360" cy="972930"/>
            </a:xfrm>
            <a:custGeom>
              <a:avLst/>
              <a:gdLst/>
              <a:ahLst/>
              <a:cxnLst/>
              <a:rect l="l" t="t" r="r" b="b"/>
              <a:pathLst>
                <a:path w="716360" h="972930">
                  <a:moveTo>
                    <a:pt x="0" y="0"/>
                  </a:moveTo>
                  <a:lnTo>
                    <a:pt x="716360" y="0"/>
                  </a:lnTo>
                  <a:lnTo>
                    <a:pt x="716360" y="972930"/>
                  </a:lnTo>
                  <a:lnTo>
                    <a:pt x="0" y="9729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63232" t="-18723" r="-17250" b="-1886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6131449" y="1599860"/>
              <a:ext cx="2093678" cy="1596185"/>
            </a:xfrm>
            <a:custGeom>
              <a:avLst/>
              <a:gdLst/>
              <a:ahLst/>
              <a:cxnLst/>
              <a:rect l="l" t="t" r="r" b="b"/>
              <a:pathLst>
                <a:path w="2093678" h="1596185">
                  <a:moveTo>
                    <a:pt x="0" y="0"/>
                  </a:moveTo>
                  <a:lnTo>
                    <a:pt x="2093678" y="0"/>
                  </a:lnTo>
                  <a:lnTo>
                    <a:pt x="2093678" y="1596185"/>
                  </a:lnTo>
                  <a:lnTo>
                    <a:pt x="0" y="15961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1806" r="-3781" b="-1012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6315624" y="2088232"/>
              <a:ext cx="1602272" cy="3528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“Das ist ... “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2813" y="219550"/>
            <a:ext cx="7107187" cy="4927408"/>
            <a:chOff x="0" y="0"/>
            <a:chExt cx="9476250" cy="656987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115606"/>
              <a:ext cx="9083456" cy="6454271"/>
              <a:chOff x="0" y="0"/>
              <a:chExt cx="2441479" cy="173479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41479" cy="1734799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34799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12070"/>
                    </a:lnTo>
                    <a:cubicBezTo>
                      <a:pt x="2441479" y="1724623"/>
                      <a:pt x="2431304" y="1734799"/>
                      <a:pt x="2418751" y="1734799"/>
                    </a:cubicBezTo>
                    <a:lnTo>
                      <a:pt x="22728" y="1734799"/>
                    </a:lnTo>
                    <a:cubicBezTo>
                      <a:pt x="10176" y="1734799"/>
                      <a:pt x="0" y="1724623"/>
                      <a:pt x="0" y="1712070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41479" cy="17633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1140" y="115606"/>
              <a:ext cx="9037509" cy="1636108"/>
              <a:chOff x="0" y="0"/>
              <a:chExt cx="2437972" cy="44135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3797" y="1547450"/>
              <a:ext cx="9034852" cy="761007"/>
              <a:chOff x="0" y="0"/>
              <a:chExt cx="2437255" cy="2052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195004" y="4642180"/>
              <a:ext cx="1818737" cy="1818737"/>
            </a:xfrm>
            <a:custGeom>
              <a:avLst/>
              <a:gdLst/>
              <a:ahLst/>
              <a:cxnLst/>
              <a:rect l="l" t="t" r="r" b="b"/>
              <a:pathLst>
                <a:path w="1818737" h="1818737">
                  <a:moveTo>
                    <a:pt x="0" y="0"/>
                  </a:moveTo>
                  <a:lnTo>
                    <a:pt x="1818737" y="0"/>
                  </a:lnTo>
                  <a:lnTo>
                    <a:pt x="1818737" y="1818737"/>
                  </a:lnTo>
                  <a:lnTo>
                    <a:pt x="0" y="1818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87016" y="2859832"/>
              <a:ext cx="1996956" cy="1758650"/>
            </a:xfrm>
            <a:custGeom>
              <a:avLst/>
              <a:gdLst/>
              <a:ahLst/>
              <a:cxnLst/>
              <a:rect l="l" t="t" r="r" b="b"/>
              <a:pathLst>
                <a:path w="1996956" h="1758650">
                  <a:moveTo>
                    <a:pt x="0" y="0"/>
                  </a:moveTo>
                  <a:lnTo>
                    <a:pt x="1996956" y="0"/>
                  </a:lnTo>
                  <a:lnTo>
                    <a:pt x="1996956" y="1758649"/>
                  </a:lnTo>
                  <a:lnTo>
                    <a:pt x="0" y="1758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4798" b="-3563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110189" y="5304281"/>
              <a:ext cx="1084815" cy="985780"/>
            </a:xfrm>
            <a:custGeom>
              <a:avLst/>
              <a:gdLst/>
              <a:ahLst/>
              <a:cxnLst/>
              <a:rect l="l" t="t" r="r" b="b"/>
              <a:pathLst>
                <a:path w="1084815" h="985780">
                  <a:moveTo>
                    <a:pt x="0" y="0"/>
                  </a:moveTo>
                  <a:lnTo>
                    <a:pt x="1084815" y="0"/>
                  </a:lnTo>
                  <a:lnTo>
                    <a:pt x="1084815" y="985781"/>
                  </a:lnTo>
                  <a:lnTo>
                    <a:pt x="0" y="985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9883" t="-228600" r="-63173" b="-3982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4757439" y="4717542"/>
              <a:ext cx="1512891" cy="1852335"/>
            </a:xfrm>
            <a:custGeom>
              <a:avLst/>
              <a:gdLst/>
              <a:ahLst/>
              <a:cxnLst/>
              <a:rect l="l" t="t" r="r" b="b"/>
              <a:pathLst>
                <a:path w="1512891" h="1852335">
                  <a:moveTo>
                    <a:pt x="0" y="0"/>
                  </a:moveTo>
                  <a:lnTo>
                    <a:pt x="1512891" y="0"/>
                  </a:lnTo>
                  <a:lnTo>
                    <a:pt x="1512891" y="1852335"/>
                  </a:lnTo>
                  <a:lnTo>
                    <a:pt x="0" y="1852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4247" t="-19757" r="-127221" b="-17625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6465578" y="4432970"/>
              <a:ext cx="1294491" cy="1423797"/>
            </a:xfrm>
            <a:custGeom>
              <a:avLst/>
              <a:gdLst/>
              <a:ahLst/>
              <a:cxnLst/>
              <a:rect l="l" t="t" r="r" b="b"/>
              <a:pathLst>
                <a:path w="1294491" h="1423797">
                  <a:moveTo>
                    <a:pt x="0" y="0"/>
                  </a:moveTo>
                  <a:lnTo>
                    <a:pt x="1294491" y="0"/>
                  </a:lnTo>
                  <a:lnTo>
                    <a:pt x="1294491" y="1423797"/>
                  </a:lnTo>
                  <a:lnTo>
                    <a:pt x="0" y="1423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3355" b="-2310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5205390" y="2521842"/>
              <a:ext cx="1064941" cy="929662"/>
            </a:xfrm>
            <a:custGeom>
              <a:avLst/>
              <a:gdLst/>
              <a:ahLst/>
              <a:cxnLst/>
              <a:rect l="l" t="t" r="r" b="b"/>
              <a:pathLst>
                <a:path w="1064941" h="929662">
                  <a:moveTo>
                    <a:pt x="0" y="0"/>
                  </a:moveTo>
                  <a:lnTo>
                    <a:pt x="1064940" y="0"/>
                  </a:lnTo>
                  <a:lnTo>
                    <a:pt x="1064940" y="929662"/>
                  </a:lnTo>
                  <a:lnTo>
                    <a:pt x="0" y="929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37806" b="-3412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326087" y="4982381"/>
              <a:ext cx="1162828" cy="1382509"/>
            </a:xfrm>
            <a:custGeom>
              <a:avLst/>
              <a:gdLst/>
              <a:ahLst/>
              <a:cxnLst/>
              <a:rect l="l" t="t" r="r" b="b"/>
              <a:pathLst>
                <a:path w="1162828" h="1382509">
                  <a:moveTo>
                    <a:pt x="0" y="0"/>
                  </a:moveTo>
                  <a:lnTo>
                    <a:pt x="1162828" y="0"/>
                  </a:lnTo>
                  <a:lnTo>
                    <a:pt x="1162828" y="1382509"/>
                  </a:lnTo>
                  <a:lnTo>
                    <a:pt x="0" y="13825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35418" t="-17409" r="-23324" b="-1610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3761243" y="3263605"/>
              <a:ext cx="1483863" cy="1483863"/>
            </a:xfrm>
            <a:custGeom>
              <a:avLst/>
              <a:gdLst/>
              <a:ahLst/>
              <a:cxnLst/>
              <a:rect l="l" t="t" r="r" b="b"/>
              <a:pathLst>
                <a:path w="1483863" h="1483863">
                  <a:moveTo>
                    <a:pt x="0" y="0"/>
                  </a:moveTo>
                  <a:lnTo>
                    <a:pt x="1483863" y="0"/>
                  </a:lnTo>
                  <a:lnTo>
                    <a:pt x="1483863" y="1483863"/>
                  </a:lnTo>
                  <a:lnTo>
                    <a:pt x="0" y="1483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43687" y="1608840"/>
              <a:ext cx="8732562" cy="913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Von wem oder woher kommt etwas auf mein Tablet?</a:t>
              </a:r>
            </a:p>
            <a:p>
              <a:pPr algn="l">
                <a:lnSpc>
                  <a:spcPts val="298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Kreise ein.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6465578" y="3207642"/>
              <a:ext cx="2223114" cy="953296"/>
            </a:xfrm>
            <a:custGeom>
              <a:avLst/>
              <a:gdLst/>
              <a:ahLst/>
              <a:cxnLst/>
              <a:rect l="l" t="t" r="r" b="b"/>
              <a:pathLst>
                <a:path w="2223114" h="953296">
                  <a:moveTo>
                    <a:pt x="0" y="0"/>
                  </a:moveTo>
                  <a:lnTo>
                    <a:pt x="2223114" y="0"/>
                  </a:lnTo>
                  <a:lnTo>
                    <a:pt x="2223114" y="953296"/>
                  </a:lnTo>
                  <a:lnTo>
                    <a:pt x="0" y="9532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33233" b="-22137"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6637586" y="3207642"/>
              <a:ext cx="1839717" cy="799220"/>
              <a:chOff x="0" y="0"/>
              <a:chExt cx="1688819" cy="73366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688819" cy="733666"/>
              </a:xfrm>
              <a:custGeom>
                <a:avLst/>
                <a:gdLst/>
                <a:ahLst/>
                <a:cxnLst/>
                <a:rect l="l" t="t" r="r" b="b"/>
                <a:pathLst>
                  <a:path w="1688819" h="733666">
                    <a:moveTo>
                      <a:pt x="207605" y="0"/>
                    </a:moveTo>
                    <a:lnTo>
                      <a:pt x="1481214" y="0"/>
                    </a:lnTo>
                    <a:cubicBezTo>
                      <a:pt x="1595871" y="0"/>
                      <a:pt x="1688819" y="92948"/>
                      <a:pt x="1688819" y="207605"/>
                    </a:cubicBezTo>
                    <a:lnTo>
                      <a:pt x="1688819" y="526061"/>
                    </a:lnTo>
                    <a:cubicBezTo>
                      <a:pt x="1688819" y="640718"/>
                      <a:pt x="1595871" y="733666"/>
                      <a:pt x="1481214" y="733666"/>
                    </a:cubicBezTo>
                    <a:lnTo>
                      <a:pt x="207605" y="733666"/>
                    </a:lnTo>
                    <a:cubicBezTo>
                      <a:pt x="92948" y="733666"/>
                      <a:pt x="0" y="640718"/>
                      <a:pt x="0" y="526061"/>
                    </a:cubicBezTo>
                    <a:lnTo>
                      <a:pt x="0" y="207605"/>
                    </a:lnTo>
                    <a:cubicBezTo>
                      <a:pt x="0" y="92948"/>
                      <a:pt x="92948" y="0"/>
                      <a:pt x="207605" y="0"/>
                    </a:cubicBezTo>
                    <a:close/>
                  </a:path>
                </a:pathLst>
              </a:custGeom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38100"/>
                <a:ext cx="1688819" cy="771766"/>
              </a:xfrm>
              <a:prstGeom prst="rect">
                <a:avLst/>
              </a:prstGeom>
            </p:spPr>
            <p:txBody>
              <a:bodyPr lIns="14874" tIns="14874" rIns="14874" bIns="14874" rtlCol="0" anchor="ctr"/>
              <a:lstStyle/>
              <a:p>
                <a:pPr algn="ctr">
                  <a:lnSpc>
                    <a:spcPts val="1820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>
              <a:off x="187016" y="2136778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2"/>
                  </a:lnTo>
                  <a:lnTo>
                    <a:pt x="0" y="435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 rot="-5231862">
              <a:off x="2438732" y="2775734"/>
              <a:ext cx="883603" cy="1351541"/>
            </a:xfrm>
            <a:custGeom>
              <a:avLst/>
              <a:gdLst/>
              <a:ahLst/>
              <a:cxnLst/>
              <a:rect l="l" t="t" r="r" b="b"/>
              <a:pathLst>
                <a:path w="883603" h="1351541">
                  <a:moveTo>
                    <a:pt x="0" y="0"/>
                  </a:moveTo>
                  <a:lnTo>
                    <a:pt x="883603" y="0"/>
                  </a:lnTo>
                  <a:lnTo>
                    <a:pt x="883603" y="1351540"/>
                  </a:lnTo>
                  <a:lnTo>
                    <a:pt x="0" y="13515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28266" r="-2469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326087" y="483783"/>
              <a:ext cx="8948215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(1)</a:t>
              </a:r>
            </a:p>
          </p:txBody>
        </p:sp>
        <p:sp>
          <p:nvSpPr>
            <p:cNvPr id="28" name="Freeform 28"/>
            <p:cNvSpPr/>
            <p:nvPr/>
          </p:nvSpPr>
          <p:spPr>
            <a:xfrm rot="-10800000">
              <a:off x="8324441" y="5993227"/>
              <a:ext cx="575618" cy="467690"/>
            </a:xfrm>
            <a:custGeom>
              <a:avLst/>
              <a:gdLst/>
              <a:ahLst/>
              <a:cxnLst/>
              <a:rect l="l" t="t" r="r" b="b"/>
              <a:pathLst>
                <a:path w="575618" h="467690">
                  <a:moveTo>
                    <a:pt x="0" y="0"/>
                  </a:moveTo>
                  <a:lnTo>
                    <a:pt x="575618" y="0"/>
                  </a:lnTo>
                  <a:lnTo>
                    <a:pt x="575618" y="467690"/>
                  </a:lnTo>
                  <a:lnTo>
                    <a:pt x="0" y="467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219509" y="2136778"/>
              <a:ext cx="303210" cy="303210"/>
            </a:xfrm>
            <a:custGeom>
              <a:avLst/>
              <a:gdLst/>
              <a:ahLst/>
              <a:cxnLst/>
              <a:rect l="l" t="t" r="r" b="b"/>
              <a:pathLst>
                <a:path w="303210" h="303210">
                  <a:moveTo>
                    <a:pt x="0" y="0"/>
                  </a:moveTo>
                  <a:lnTo>
                    <a:pt x="303210" y="0"/>
                  </a:lnTo>
                  <a:lnTo>
                    <a:pt x="303210" y="303210"/>
                  </a:lnTo>
                  <a:lnTo>
                    <a:pt x="0" y="303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 rot="6129430">
              <a:off x="2028832" y="2342335"/>
              <a:ext cx="234991" cy="219717"/>
            </a:xfrm>
            <a:custGeom>
              <a:avLst/>
              <a:gdLst/>
              <a:ahLst/>
              <a:cxnLst/>
              <a:rect l="l" t="t" r="r" b="b"/>
              <a:pathLst>
                <a:path w="234991" h="219717">
                  <a:moveTo>
                    <a:pt x="0" y="0"/>
                  </a:moveTo>
                  <a:lnTo>
                    <a:pt x="234991" y="0"/>
                  </a:lnTo>
                  <a:lnTo>
                    <a:pt x="234991" y="219717"/>
                  </a:lnTo>
                  <a:lnTo>
                    <a:pt x="0" y="2197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87016" y="1673754"/>
              <a:ext cx="412401" cy="412401"/>
            </a:xfrm>
            <a:custGeom>
              <a:avLst/>
              <a:gdLst/>
              <a:ahLst/>
              <a:cxnLst/>
              <a:rect l="l" t="t" r="r" b="b"/>
              <a:pathLst>
                <a:path w="412401" h="412401">
                  <a:moveTo>
                    <a:pt x="0" y="0"/>
                  </a:moveTo>
                  <a:lnTo>
                    <a:pt x="412401" y="0"/>
                  </a:lnTo>
                  <a:lnTo>
                    <a:pt x="412401" y="412401"/>
                  </a:lnTo>
                  <a:lnTo>
                    <a:pt x="0" y="412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/>
            <p:nvPr/>
          </p:nvSpPr>
          <p:spPr>
            <a:xfrm flipH="1">
              <a:off x="7231401" y="0"/>
              <a:ext cx="1457291" cy="1547450"/>
            </a:xfrm>
            <a:custGeom>
              <a:avLst/>
              <a:gdLst/>
              <a:ahLst/>
              <a:cxnLst/>
              <a:rect l="l" t="t" r="r" b="b"/>
              <a:pathLst>
                <a:path w="1457291" h="1547450">
                  <a:moveTo>
                    <a:pt x="1457291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457291" y="1547450"/>
                  </a:lnTo>
                  <a:lnTo>
                    <a:pt x="1457291" y="0"/>
                  </a:lnTo>
                  <a:close/>
                </a:path>
              </a:pathLst>
            </a:custGeom>
            <a:blipFill>
              <a:blip r:embed="rId17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452813" y="5355163"/>
            <a:ext cx="7107187" cy="4927408"/>
            <a:chOff x="0" y="0"/>
            <a:chExt cx="9476250" cy="6569877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115606"/>
              <a:ext cx="9083456" cy="6454271"/>
              <a:chOff x="0" y="0"/>
              <a:chExt cx="2441479" cy="1734799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441479" cy="1734799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34799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12070"/>
                    </a:lnTo>
                    <a:cubicBezTo>
                      <a:pt x="2441479" y="1724623"/>
                      <a:pt x="2431304" y="1734799"/>
                      <a:pt x="2418751" y="1734799"/>
                    </a:cubicBezTo>
                    <a:lnTo>
                      <a:pt x="22728" y="1734799"/>
                    </a:lnTo>
                    <a:cubicBezTo>
                      <a:pt x="10176" y="1734799"/>
                      <a:pt x="0" y="1724623"/>
                      <a:pt x="0" y="1712070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28575"/>
                <a:ext cx="2441479" cy="17633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21140" y="115606"/>
              <a:ext cx="9037509" cy="1636108"/>
              <a:chOff x="0" y="0"/>
              <a:chExt cx="2437972" cy="441359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23797" y="1547450"/>
              <a:ext cx="9034852" cy="761007"/>
              <a:chOff x="0" y="0"/>
              <a:chExt cx="2437255" cy="20529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6" name="Freeform 46"/>
            <p:cNvSpPr/>
            <p:nvPr/>
          </p:nvSpPr>
          <p:spPr>
            <a:xfrm>
              <a:off x="3195004" y="4642180"/>
              <a:ext cx="1818737" cy="1818737"/>
            </a:xfrm>
            <a:custGeom>
              <a:avLst/>
              <a:gdLst/>
              <a:ahLst/>
              <a:cxnLst/>
              <a:rect l="l" t="t" r="r" b="b"/>
              <a:pathLst>
                <a:path w="1818737" h="1818737">
                  <a:moveTo>
                    <a:pt x="0" y="0"/>
                  </a:moveTo>
                  <a:lnTo>
                    <a:pt x="1818737" y="0"/>
                  </a:lnTo>
                  <a:lnTo>
                    <a:pt x="1818737" y="1818737"/>
                  </a:lnTo>
                  <a:lnTo>
                    <a:pt x="0" y="1818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187016" y="2859832"/>
              <a:ext cx="1996956" cy="1758650"/>
            </a:xfrm>
            <a:custGeom>
              <a:avLst/>
              <a:gdLst/>
              <a:ahLst/>
              <a:cxnLst/>
              <a:rect l="l" t="t" r="r" b="b"/>
              <a:pathLst>
                <a:path w="1996956" h="1758650">
                  <a:moveTo>
                    <a:pt x="0" y="0"/>
                  </a:moveTo>
                  <a:lnTo>
                    <a:pt x="1996956" y="0"/>
                  </a:lnTo>
                  <a:lnTo>
                    <a:pt x="1996956" y="1758649"/>
                  </a:lnTo>
                  <a:lnTo>
                    <a:pt x="0" y="1758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4798" b="-3563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2110189" y="5304281"/>
              <a:ext cx="1084815" cy="985780"/>
            </a:xfrm>
            <a:custGeom>
              <a:avLst/>
              <a:gdLst/>
              <a:ahLst/>
              <a:cxnLst/>
              <a:rect l="l" t="t" r="r" b="b"/>
              <a:pathLst>
                <a:path w="1084815" h="985780">
                  <a:moveTo>
                    <a:pt x="0" y="0"/>
                  </a:moveTo>
                  <a:lnTo>
                    <a:pt x="1084815" y="0"/>
                  </a:lnTo>
                  <a:lnTo>
                    <a:pt x="1084815" y="985781"/>
                  </a:lnTo>
                  <a:lnTo>
                    <a:pt x="0" y="985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9883" t="-228600" r="-63173" b="-3982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4757439" y="4717542"/>
              <a:ext cx="1512891" cy="1852335"/>
            </a:xfrm>
            <a:custGeom>
              <a:avLst/>
              <a:gdLst/>
              <a:ahLst/>
              <a:cxnLst/>
              <a:rect l="l" t="t" r="r" b="b"/>
              <a:pathLst>
                <a:path w="1512891" h="1852335">
                  <a:moveTo>
                    <a:pt x="0" y="0"/>
                  </a:moveTo>
                  <a:lnTo>
                    <a:pt x="1512891" y="0"/>
                  </a:lnTo>
                  <a:lnTo>
                    <a:pt x="1512891" y="1852335"/>
                  </a:lnTo>
                  <a:lnTo>
                    <a:pt x="0" y="1852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4247" t="-19757" r="-127221" b="-17625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6465578" y="4432970"/>
              <a:ext cx="1294491" cy="1423797"/>
            </a:xfrm>
            <a:custGeom>
              <a:avLst/>
              <a:gdLst/>
              <a:ahLst/>
              <a:cxnLst/>
              <a:rect l="l" t="t" r="r" b="b"/>
              <a:pathLst>
                <a:path w="1294491" h="1423797">
                  <a:moveTo>
                    <a:pt x="0" y="0"/>
                  </a:moveTo>
                  <a:lnTo>
                    <a:pt x="1294491" y="0"/>
                  </a:lnTo>
                  <a:lnTo>
                    <a:pt x="1294491" y="1423797"/>
                  </a:lnTo>
                  <a:lnTo>
                    <a:pt x="0" y="1423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3355" b="-2310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5205390" y="2521842"/>
              <a:ext cx="1064941" cy="929662"/>
            </a:xfrm>
            <a:custGeom>
              <a:avLst/>
              <a:gdLst/>
              <a:ahLst/>
              <a:cxnLst/>
              <a:rect l="l" t="t" r="r" b="b"/>
              <a:pathLst>
                <a:path w="1064941" h="929662">
                  <a:moveTo>
                    <a:pt x="0" y="0"/>
                  </a:moveTo>
                  <a:lnTo>
                    <a:pt x="1064940" y="0"/>
                  </a:lnTo>
                  <a:lnTo>
                    <a:pt x="1064940" y="929662"/>
                  </a:lnTo>
                  <a:lnTo>
                    <a:pt x="0" y="929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37806" b="-3412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326087" y="4982381"/>
              <a:ext cx="1162828" cy="1382509"/>
            </a:xfrm>
            <a:custGeom>
              <a:avLst/>
              <a:gdLst/>
              <a:ahLst/>
              <a:cxnLst/>
              <a:rect l="l" t="t" r="r" b="b"/>
              <a:pathLst>
                <a:path w="1162828" h="1382509">
                  <a:moveTo>
                    <a:pt x="0" y="0"/>
                  </a:moveTo>
                  <a:lnTo>
                    <a:pt x="1162828" y="0"/>
                  </a:lnTo>
                  <a:lnTo>
                    <a:pt x="1162828" y="1382509"/>
                  </a:lnTo>
                  <a:lnTo>
                    <a:pt x="0" y="13825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35418" t="-17409" r="-23324" b="-1610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3761243" y="3263605"/>
              <a:ext cx="1483863" cy="1483863"/>
            </a:xfrm>
            <a:custGeom>
              <a:avLst/>
              <a:gdLst/>
              <a:ahLst/>
              <a:cxnLst/>
              <a:rect l="l" t="t" r="r" b="b"/>
              <a:pathLst>
                <a:path w="1483863" h="1483863">
                  <a:moveTo>
                    <a:pt x="0" y="0"/>
                  </a:moveTo>
                  <a:lnTo>
                    <a:pt x="1483863" y="0"/>
                  </a:lnTo>
                  <a:lnTo>
                    <a:pt x="1483863" y="1483863"/>
                  </a:lnTo>
                  <a:lnTo>
                    <a:pt x="0" y="1483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743687" y="1608840"/>
              <a:ext cx="8732562" cy="913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Von wem oder woher kommen etwas auf mein Tablet?</a:t>
              </a:r>
            </a:p>
            <a:p>
              <a:pPr algn="l">
                <a:lnSpc>
                  <a:spcPts val="298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Kreise ein.</a:t>
              </a:r>
            </a:p>
          </p:txBody>
        </p:sp>
        <p:sp>
          <p:nvSpPr>
            <p:cNvPr id="55" name="Freeform 55"/>
            <p:cNvSpPr/>
            <p:nvPr/>
          </p:nvSpPr>
          <p:spPr>
            <a:xfrm>
              <a:off x="6465578" y="3207642"/>
              <a:ext cx="2223114" cy="953296"/>
            </a:xfrm>
            <a:custGeom>
              <a:avLst/>
              <a:gdLst/>
              <a:ahLst/>
              <a:cxnLst/>
              <a:rect l="l" t="t" r="r" b="b"/>
              <a:pathLst>
                <a:path w="2223114" h="953296">
                  <a:moveTo>
                    <a:pt x="0" y="0"/>
                  </a:moveTo>
                  <a:lnTo>
                    <a:pt x="2223114" y="0"/>
                  </a:lnTo>
                  <a:lnTo>
                    <a:pt x="2223114" y="953296"/>
                  </a:lnTo>
                  <a:lnTo>
                    <a:pt x="0" y="9532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33233" b="-22137"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56" name="Group 56"/>
            <p:cNvGrpSpPr/>
            <p:nvPr/>
          </p:nvGrpSpPr>
          <p:grpSpPr>
            <a:xfrm>
              <a:off x="6637586" y="3207642"/>
              <a:ext cx="1839717" cy="799220"/>
              <a:chOff x="0" y="0"/>
              <a:chExt cx="1688819" cy="733666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1688819" cy="733666"/>
              </a:xfrm>
              <a:custGeom>
                <a:avLst/>
                <a:gdLst/>
                <a:ahLst/>
                <a:cxnLst/>
                <a:rect l="l" t="t" r="r" b="b"/>
                <a:pathLst>
                  <a:path w="1688819" h="733666">
                    <a:moveTo>
                      <a:pt x="207605" y="0"/>
                    </a:moveTo>
                    <a:lnTo>
                      <a:pt x="1481214" y="0"/>
                    </a:lnTo>
                    <a:cubicBezTo>
                      <a:pt x="1595871" y="0"/>
                      <a:pt x="1688819" y="92948"/>
                      <a:pt x="1688819" y="207605"/>
                    </a:cubicBezTo>
                    <a:lnTo>
                      <a:pt x="1688819" y="526061"/>
                    </a:lnTo>
                    <a:cubicBezTo>
                      <a:pt x="1688819" y="640718"/>
                      <a:pt x="1595871" y="733666"/>
                      <a:pt x="1481214" y="733666"/>
                    </a:cubicBezTo>
                    <a:lnTo>
                      <a:pt x="207605" y="733666"/>
                    </a:lnTo>
                    <a:cubicBezTo>
                      <a:pt x="92948" y="733666"/>
                      <a:pt x="0" y="640718"/>
                      <a:pt x="0" y="526061"/>
                    </a:cubicBezTo>
                    <a:lnTo>
                      <a:pt x="0" y="207605"/>
                    </a:lnTo>
                    <a:cubicBezTo>
                      <a:pt x="0" y="92948"/>
                      <a:pt x="92948" y="0"/>
                      <a:pt x="207605" y="0"/>
                    </a:cubicBezTo>
                    <a:close/>
                  </a:path>
                </a:pathLst>
              </a:custGeom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0" y="-38100"/>
                <a:ext cx="1688819" cy="771766"/>
              </a:xfrm>
              <a:prstGeom prst="rect">
                <a:avLst/>
              </a:prstGeom>
            </p:spPr>
            <p:txBody>
              <a:bodyPr lIns="14874" tIns="14874" rIns="14874" bIns="14874" rtlCol="0" anchor="ctr"/>
              <a:lstStyle/>
              <a:p>
                <a:pPr algn="ctr">
                  <a:lnSpc>
                    <a:spcPts val="1820"/>
                  </a:lnSpc>
                </a:pPr>
                <a:endParaRPr/>
              </a:p>
            </p:txBody>
          </p:sp>
        </p:grpSp>
        <p:sp>
          <p:nvSpPr>
            <p:cNvPr id="59" name="Freeform 59"/>
            <p:cNvSpPr/>
            <p:nvPr/>
          </p:nvSpPr>
          <p:spPr>
            <a:xfrm>
              <a:off x="187016" y="2136778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2"/>
                  </a:lnTo>
                  <a:lnTo>
                    <a:pt x="0" y="435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0"/>
            <p:cNvSpPr/>
            <p:nvPr/>
          </p:nvSpPr>
          <p:spPr>
            <a:xfrm rot="-5231862">
              <a:off x="2438732" y="2775734"/>
              <a:ext cx="883603" cy="1351541"/>
            </a:xfrm>
            <a:custGeom>
              <a:avLst/>
              <a:gdLst/>
              <a:ahLst/>
              <a:cxnLst/>
              <a:rect l="l" t="t" r="r" b="b"/>
              <a:pathLst>
                <a:path w="883603" h="1351541">
                  <a:moveTo>
                    <a:pt x="0" y="0"/>
                  </a:moveTo>
                  <a:lnTo>
                    <a:pt x="883603" y="0"/>
                  </a:lnTo>
                  <a:lnTo>
                    <a:pt x="883603" y="1351540"/>
                  </a:lnTo>
                  <a:lnTo>
                    <a:pt x="0" y="13515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28266" r="-2469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326087" y="483783"/>
              <a:ext cx="8948215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(1)</a:t>
              </a:r>
            </a:p>
          </p:txBody>
        </p:sp>
        <p:sp>
          <p:nvSpPr>
            <p:cNvPr id="62" name="Freeform 62"/>
            <p:cNvSpPr/>
            <p:nvPr/>
          </p:nvSpPr>
          <p:spPr>
            <a:xfrm rot="-10800000">
              <a:off x="8324441" y="5993227"/>
              <a:ext cx="575618" cy="467690"/>
            </a:xfrm>
            <a:custGeom>
              <a:avLst/>
              <a:gdLst/>
              <a:ahLst/>
              <a:cxnLst/>
              <a:rect l="l" t="t" r="r" b="b"/>
              <a:pathLst>
                <a:path w="575618" h="467690">
                  <a:moveTo>
                    <a:pt x="0" y="0"/>
                  </a:moveTo>
                  <a:lnTo>
                    <a:pt x="575618" y="0"/>
                  </a:lnTo>
                  <a:lnTo>
                    <a:pt x="575618" y="467690"/>
                  </a:lnTo>
                  <a:lnTo>
                    <a:pt x="0" y="467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63"/>
            <p:cNvSpPr/>
            <p:nvPr/>
          </p:nvSpPr>
          <p:spPr>
            <a:xfrm>
              <a:off x="2219509" y="2136778"/>
              <a:ext cx="303210" cy="303210"/>
            </a:xfrm>
            <a:custGeom>
              <a:avLst/>
              <a:gdLst/>
              <a:ahLst/>
              <a:cxnLst/>
              <a:rect l="l" t="t" r="r" b="b"/>
              <a:pathLst>
                <a:path w="303210" h="303210">
                  <a:moveTo>
                    <a:pt x="0" y="0"/>
                  </a:moveTo>
                  <a:lnTo>
                    <a:pt x="303210" y="0"/>
                  </a:lnTo>
                  <a:lnTo>
                    <a:pt x="303210" y="303210"/>
                  </a:lnTo>
                  <a:lnTo>
                    <a:pt x="0" y="303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4"/>
            <p:cNvSpPr/>
            <p:nvPr/>
          </p:nvSpPr>
          <p:spPr>
            <a:xfrm rot="6129430">
              <a:off x="2028832" y="2342335"/>
              <a:ext cx="234991" cy="219717"/>
            </a:xfrm>
            <a:custGeom>
              <a:avLst/>
              <a:gdLst/>
              <a:ahLst/>
              <a:cxnLst/>
              <a:rect l="l" t="t" r="r" b="b"/>
              <a:pathLst>
                <a:path w="234991" h="219717">
                  <a:moveTo>
                    <a:pt x="0" y="0"/>
                  </a:moveTo>
                  <a:lnTo>
                    <a:pt x="234991" y="0"/>
                  </a:lnTo>
                  <a:lnTo>
                    <a:pt x="234991" y="219717"/>
                  </a:lnTo>
                  <a:lnTo>
                    <a:pt x="0" y="2197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65"/>
            <p:cNvSpPr/>
            <p:nvPr/>
          </p:nvSpPr>
          <p:spPr>
            <a:xfrm>
              <a:off x="187016" y="1673754"/>
              <a:ext cx="412401" cy="412401"/>
            </a:xfrm>
            <a:custGeom>
              <a:avLst/>
              <a:gdLst/>
              <a:ahLst/>
              <a:cxnLst/>
              <a:rect l="l" t="t" r="r" b="b"/>
              <a:pathLst>
                <a:path w="412401" h="412401">
                  <a:moveTo>
                    <a:pt x="0" y="0"/>
                  </a:moveTo>
                  <a:lnTo>
                    <a:pt x="412401" y="0"/>
                  </a:lnTo>
                  <a:lnTo>
                    <a:pt x="412401" y="412401"/>
                  </a:lnTo>
                  <a:lnTo>
                    <a:pt x="0" y="412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66"/>
            <p:cNvSpPr/>
            <p:nvPr/>
          </p:nvSpPr>
          <p:spPr>
            <a:xfrm flipH="1">
              <a:off x="7231401" y="0"/>
              <a:ext cx="1457291" cy="1547450"/>
            </a:xfrm>
            <a:custGeom>
              <a:avLst/>
              <a:gdLst/>
              <a:ahLst/>
              <a:cxnLst/>
              <a:rect l="l" t="t" r="r" b="b"/>
              <a:pathLst>
                <a:path w="1457291" h="1547450">
                  <a:moveTo>
                    <a:pt x="1457291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457291" y="1547450"/>
                  </a:lnTo>
                  <a:lnTo>
                    <a:pt x="1457291" y="0"/>
                  </a:lnTo>
                  <a:close/>
                </a:path>
              </a:pathLst>
            </a:custGeom>
            <a:blipFill>
              <a:blip r:embed="rId17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1805522">
            <a:off x="-296309" y="-1212844"/>
            <a:ext cx="8324173" cy="7838857"/>
            <a:chOff x="0" y="0"/>
            <a:chExt cx="11098898" cy="10451810"/>
          </a:xfrm>
        </p:grpSpPr>
        <p:grpSp>
          <p:nvGrpSpPr>
            <p:cNvPr id="6" name="Group 6"/>
            <p:cNvGrpSpPr/>
            <p:nvPr/>
          </p:nvGrpSpPr>
          <p:grpSpPr>
            <a:xfrm rot="-1805522">
              <a:off x="1007721" y="2000156"/>
              <a:ext cx="9083456" cy="6461430"/>
              <a:chOff x="0" y="0"/>
              <a:chExt cx="2441479" cy="173672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1479" cy="1736723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36723">
                    <a:moveTo>
                      <a:pt x="24495" y="0"/>
                    </a:moveTo>
                    <a:lnTo>
                      <a:pt x="2416985" y="0"/>
                    </a:lnTo>
                    <a:cubicBezTo>
                      <a:pt x="2423481" y="0"/>
                      <a:pt x="2429711" y="2581"/>
                      <a:pt x="2434305" y="7174"/>
                    </a:cubicBezTo>
                    <a:cubicBezTo>
                      <a:pt x="2438899" y="11768"/>
                      <a:pt x="2441479" y="17998"/>
                      <a:pt x="2441479" y="24495"/>
                    </a:cubicBezTo>
                    <a:lnTo>
                      <a:pt x="2441479" y="1712228"/>
                    </a:lnTo>
                    <a:cubicBezTo>
                      <a:pt x="2441479" y="1725756"/>
                      <a:pt x="2430513" y="1736723"/>
                      <a:pt x="2416985" y="1736723"/>
                    </a:cubicBezTo>
                    <a:lnTo>
                      <a:pt x="24495" y="1736723"/>
                    </a:lnTo>
                    <a:cubicBezTo>
                      <a:pt x="17998" y="1736723"/>
                      <a:pt x="11768" y="1734142"/>
                      <a:pt x="7174" y="1729549"/>
                    </a:cubicBezTo>
                    <a:cubicBezTo>
                      <a:pt x="2581" y="1724955"/>
                      <a:pt x="0" y="1718725"/>
                      <a:pt x="0" y="1712228"/>
                    </a:cubicBezTo>
                    <a:lnTo>
                      <a:pt x="0" y="24495"/>
                    </a:lnTo>
                    <a:cubicBezTo>
                      <a:pt x="0" y="17998"/>
                      <a:pt x="2581" y="11768"/>
                      <a:pt x="7174" y="7174"/>
                    </a:cubicBezTo>
                    <a:cubicBezTo>
                      <a:pt x="11768" y="2581"/>
                      <a:pt x="17998" y="0"/>
                      <a:pt x="244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41479" cy="1765298"/>
              </a:xfrm>
              <a:prstGeom prst="rect">
                <a:avLst/>
              </a:prstGeom>
            </p:spPr>
            <p:txBody>
              <a:bodyPr lIns="47137" tIns="47137" rIns="47137" bIns="47137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1805522">
              <a:off x="-180577" y="2326251"/>
              <a:ext cx="9037509" cy="1636108"/>
              <a:chOff x="0" y="0"/>
              <a:chExt cx="2437972" cy="44135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4619" y="0"/>
                    </a:moveTo>
                    <a:lnTo>
                      <a:pt x="2413352" y="0"/>
                    </a:lnTo>
                    <a:cubicBezTo>
                      <a:pt x="2419882" y="0"/>
                      <a:pt x="2426144" y="2594"/>
                      <a:pt x="2430761" y="7211"/>
                    </a:cubicBezTo>
                    <a:cubicBezTo>
                      <a:pt x="2435378" y="11828"/>
                      <a:pt x="2437972" y="18090"/>
                      <a:pt x="2437972" y="24619"/>
                    </a:cubicBezTo>
                    <a:lnTo>
                      <a:pt x="2437972" y="416740"/>
                    </a:lnTo>
                    <a:cubicBezTo>
                      <a:pt x="2437972" y="423269"/>
                      <a:pt x="2435378" y="429531"/>
                      <a:pt x="2430761" y="434148"/>
                    </a:cubicBezTo>
                    <a:cubicBezTo>
                      <a:pt x="2426144" y="438765"/>
                      <a:pt x="2419882" y="441359"/>
                      <a:pt x="2413352" y="441359"/>
                    </a:cubicBezTo>
                    <a:lnTo>
                      <a:pt x="24619" y="441359"/>
                    </a:lnTo>
                    <a:cubicBezTo>
                      <a:pt x="18090" y="441359"/>
                      <a:pt x="11828" y="438765"/>
                      <a:pt x="7211" y="434148"/>
                    </a:cubicBezTo>
                    <a:cubicBezTo>
                      <a:pt x="2594" y="429531"/>
                      <a:pt x="0" y="423269"/>
                      <a:pt x="0" y="416740"/>
                    </a:cubicBezTo>
                    <a:lnTo>
                      <a:pt x="0" y="24619"/>
                    </a:lnTo>
                    <a:cubicBezTo>
                      <a:pt x="0" y="18090"/>
                      <a:pt x="2594" y="11828"/>
                      <a:pt x="7211" y="7211"/>
                    </a:cubicBezTo>
                    <a:cubicBezTo>
                      <a:pt x="11828" y="2594"/>
                      <a:pt x="18090" y="0"/>
                      <a:pt x="2461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46966" tIns="46966" rIns="46966" bIns="4696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-1805522">
              <a:off x="320430" y="3623419"/>
              <a:ext cx="9034852" cy="761007"/>
              <a:chOff x="0" y="0"/>
              <a:chExt cx="2437255" cy="20529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46966" tIns="46966" rIns="46966" bIns="4696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 rot="-1805522">
              <a:off x="907874" y="3767147"/>
              <a:ext cx="7580753" cy="403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du eine Datei annehmen möchtest ...</a:t>
              </a:r>
            </a:p>
          </p:txBody>
        </p:sp>
        <p:sp>
          <p:nvSpPr>
            <p:cNvPr id="16" name="Freeform 16"/>
            <p:cNvSpPr/>
            <p:nvPr/>
          </p:nvSpPr>
          <p:spPr>
            <a:xfrm rot="-1805522">
              <a:off x="1026853" y="5845593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 rot="-2715972" flipH="1">
              <a:off x="5358560" y="2404478"/>
              <a:ext cx="3968220" cy="3435883"/>
            </a:xfrm>
            <a:custGeom>
              <a:avLst/>
              <a:gdLst/>
              <a:ahLst/>
              <a:cxnLst/>
              <a:rect l="l" t="t" r="r" b="b"/>
              <a:pathLst>
                <a:path w="3968220" h="3435883">
                  <a:moveTo>
                    <a:pt x="3968220" y="0"/>
                  </a:moveTo>
                  <a:lnTo>
                    <a:pt x="0" y="0"/>
                  </a:lnTo>
                  <a:lnTo>
                    <a:pt x="0" y="3435883"/>
                  </a:lnTo>
                  <a:lnTo>
                    <a:pt x="3968220" y="3435883"/>
                  </a:lnTo>
                  <a:lnTo>
                    <a:pt x="3968220" y="0"/>
                  </a:lnTo>
                  <a:close/>
                </a:path>
              </a:pathLst>
            </a:custGeom>
            <a:blipFill>
              <a:blip r:embed="rId4"/>
              <a:stretch>
                <a:fillRect l="-11702" t="-14368" r="-14652" b="-3156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TextBox 18"/>
            <p:cNvSpPr txBox="1"/>
            <p:nvPr/>
          </p:nvSpPr>
          <p:spPr>
            <a:xfrm rot="-1805522">
              <a:off x="40774" y="2561851"/>
              <a:ext cx="9142714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(2)</a:t>
              </a:r>
            </a:p>
          </p:txBody>
        </p:sp>
        <p:sp>
          <p:nvSpPr>
            <p:cNvPr id="19" name="Freeform 19"/>
            <p:cNvSpPr/>
            <p:nvPr/>
          </p:nvSpPr>
          <p:spPr>
            <a:xfrm rot="8994477">
              <a:off x="10189781" y="5156241"/>
              <a:ext cx="575618" cy="467690"/>
            </a:xfrm>
            <a:custGeom>
              <a:avLst/>
              <a:gdLst/>
              <a:ahLst/>
              <a:cxnLst/>
              <a:rect l="l" t="t" r="r" b="b"/>
              <a:pathLst>
                <a:path w="575618" h="467690">
                  <a:moveTo>
                    <a:pt x="0" y="0"/>
                  </a:moveTo>
                  <a:lnTo>
                    <a:pt x="575618" y="0"/>
                  </a:lnTo>
                  <a:lnTo>
                    <a:pt x="575618" y="467690"/>
                  </a:lnTo>
                  <a:lnTo>
                    <a:pt x="0" y="467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 rot="8865872" flipH="1" flipV="1">
              <a:off x="1993320" y="4662536"/>
              <a:ext cx="4250758" cy="3402539"/>
            </a:xfrm>
            <a:custGeom>
              <a:avLst/>
              <a:gdLst/>
              <a:ahLst/>
              <a:cxnLst/>
              <a:rect l="l" t="t" r="r" b="b"/>
              <a:pathLst>
                <a:path w="4250758" h="3402539">
                  <a:moveTo>
                    <a:pt x="4250758" y="3402539"/>
                  </a:moveTo>
                  <a:lnTo>
                    <a:pt x="0" y="3402539"/>
                  </a:lnTo>
                  <a:lnTo>
                    <a:pt x="0" y="0"/>
                  </a:lnTo>
                  <a:lnTo>
                    <a:pt x="4250758" y="0"/>
                  </a:lnTo>
                  <a:lnTo>
                    <a:pt x="4250758" y="3402539"/>
                  </a:lnTo>
                  <a:close/>
                </a:path>
              </a:pathLst>
            </a:custGeom>
            <a:blipFill>
              <a:blip r:embed="rId6"/>
              <a:stretch>
                <a:fillRect l="-11769" t="-24412" r="-15301" b="-3433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 rot="-1805522" flipH="1">
              <a:off x="2388174" y="7362803"/>
              <a:ext cx="1871574" cy="2809117"/>
            </a:xfrm>
            <a:custGeom>
              <a:avLst/>
              <a:gdLst/>
              <a:ahLst/>
              <a:cxnLst/>
              <a:rect l="l" t="t" r="r" b="b"/>
              <a:pathLst>
                <a:path w="1871574" h="2809117">
                  <a:moveTo>
                    <a:pt x="1871574" y="0"/>
                  </a:moveTo>
                  <a:lnTo>
                    <a:pt x="0" y="0"/>
                  </a:lnTo>
                  <a:lnTo>
                    <a:pt x="0" y="2809117"/>
                  </a:lnTo>
                  <a:lnTo>
                    <a:pt x="1871574" y="2809117"/>
                  </a:lnTo>
                  <a:lnTo>
                    <a:pt x="1871574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 rot="-1805522">
              <a:off x="8515913" y="3804802"/>
              <a:ext cx="1937732" cy="3094735"/>
            </a:xfrm>
            <a:custGeom>
              <a:avLst/>
              <a:gdLst/>
              <a:ahLst/>
              <a:cxnLst/>
              <a:rect l="l" t="t" r="r" b="b"/>
              <a:pathLst>
                <a:path w="1937732" h="3094735">
                  <a:moveTo>
                    <a:pt x="0" y="0"/>
                  </a:moveTo>
                  <a:lnTo>
                    <a:pt x="1937732" y="0"/>
                  </a:lnTo>
                  <a:lnTo>
                    <a:pt x="1937732" y="3094735"/>
                  </a:lnTo>
                  <a:lnTo>
                    <a:pt x="0" y="309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r="-640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 rot="-1805522">
              <a:off x="2825720" y="5336520"/>
              <a:ext cx="2629884" cy="1651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Hallo Ida!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schicke dir ein Bild von einem Otter.</a:t>
              </a:r>
            </a:p>
            <a:p>
              <a:pPr algn="ctr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dein Tablet bereit?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 rot="-1805522">
              <a:off x="6146679" y="3189982"/>
              <a:ext cx="2629884" cy="1868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Klar!</a:t>
              </a:r>
            </a:p>
            <a:p>
              <a:pPr algn="ctr">
                <a:lnSpc>
                  <a:spcPts val="84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302260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Kontrollzentrum</a:t>
              </a:r>
            </a:p>
            <a:p>
              <a:pPr marL="302260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WLAN an</a:t>
              </a:r>
            </a:p>
            <a:p>
              <a:pPr marL="302260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Für alle </a:t>
              </a:r>
            </a:p>
            <a:p>
              <a:pPr algn="l">
                <a:lnSpc>
                  <a:spcPts val="5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Los geht´s!</a:t>
              </a:r>
            </a:p>
          </p:txBody>
        </p:sp>
        <p:sp>
          <p:nvSpPr>
            <p:cNvPr id="25" name="Freeform 25"/>
            <p:cNvSpPr/>
            <p:nvPr/>
          </p:nvSpPr>
          <p:spPr>
            <a:xfrm rot="-7751197" flipH="1">
              <a:off x="5821518" y="392524"/>
              <a:ext cx="2043524" cy="2169953"/>
            </a:xfrm>
            <a:custGeom>
              <a:avLst/>
              <a:gdLst/>
              <a:ahLst/>
              <a:cxnLst/>
              <a:rect l="l" t="t" r="r" b="b"/>
              <a:pathLst>
                <a:path w="2043524" h="2169953">
                  <a:moveTo>
                    <a:pt x="2043524" y="0"/>
                  </a:moveTo>
                  <a:lnTo>
                    <a:pt x="0" y="0"/>
                  </a:lnTo>
                  <a:lnTo>
                    <a:pt x="0" y="2169953"/>
                  </a:lnTo>
                  <a:lnTo>
                    <a:pt x="2043524" y="2169953"/>
                  </a:lnTo>
                  <a:lnTo>
                    <a:pt x="2043524" y="0"/>
                  </a:lnTo>
                  <a:close/>
                </a:path>
              </a:pathLst>
            </a:custGeom>
            <a:blipFill>
              <a:blip r:embed="rId9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 rot="-1805522">
              <a:off x="7737106" y="3750138"/>
              <a:ext cx="350901" cy="280721"/>
            </a:xfrm>
            <a:custGeom>
              <a:avLst/>
              <a:gdLst/>
              <a:ahLst/>
              <a:cxnLst/>
              <a:rect l="l" t="t" r="r" b="b"/>
              <a:pathLst>
                <a:path w="350901" h="280721">
                  <a:moveTo>
                    <a:pt x="0" y="0"/>
                  </a:moveTo>
                  <a:lnTo>
                    <a:pt x="350901" y="0"/>
                  </a:lnTo>
                  <a:lnTo>
                    <a:pt x="350901" y="280721"/>
                  </a:lnTo>
                  <a:lnTo>
                    <a:pt x="0" y="280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 rot="-1805522">
              <a:off x="7695093" y="4093470"/>
              <a:ext cx="425159" cy="425159"/>
            </a:xfrm>
            <a:custGeom>
              <a:avLst/>
              <a:gdLst/>
              <a:ahLst/>
              <a:cxnLst/>
              <a:rect l="l" t="t" r="r" b="b"/>
              <a:pathLst>
                <a:path w="425159" h="425159">
                  <a:moveTo>
                    <a:pt x="0" y="0"/>
                  </a:moveTo>
                  <a:lnTo>
                    <a:pt x="425159" y="0"/>
                  </a:lnTo>
                  <a:lnTo>
                    <a:pt x="425159" y="425159"/>
                  </a:lnTo>
                  <a:lnTo>
                    <a:pt x="0" y="425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 rot="1379910">
              <a:off x="5520554" y="7450913"/>
              <a:ext cx="421965" cy="421965"/>
            </a:xfrm>
            <a:custGeom>
              <a:avLst/>
              <a:gdLst/>
              <a:ahLst/>
              <a:cxnLst/>
              <a:rect l="l" t="t" r="r" b="b"/>
              <a:pathLst>
                <a:path w="421965" h="421965">
                  <a:moveTo>
                    <a:pt x="0" y="0"/>
                  </a:moveTo>
                  <a:lnTo>
                    <a:pt x="421965" y="0"/>
                  </a:lnTo>
                  <a:lnTo>
                    <a:pt x="421965" y="421964"/>
                  </a:lnTo>
                  <a:lnTo>
                    <a:pt x="0" y="421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AutoShape 29"/>
            <p:cNvSpPr/>
            <p:nvPr/>
          </p:nvSpPr>
          <p:spPr>
            <a:xfrm flipV="1">
              <a:off x="4959630" y="7856108"/>
              <a:ext cx="689475" cy="522470"/>
            </a:xfrm>
            <a:prstGeom prst="line">
              <a:avLst/>
            </a:prstGeom>
            <a:ln w="54748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0" name="Group 30"/>
          <p:cNvGrpSpPr/>
          <p:nvPr/>
        </p:nvGrpSpPr>
        <p:grpSpPr>
          <a:xfrm rot="1805522">
            <a:off x="-313292" y="3925511"/>
            <a:ext cx="8324173" cy="7838857"/>
            <a:chOff x="0" y="0"/>
            <a:chExt cx="11098898" cy="10451810"/>
          </a:xfrm>
        </p:grpSpPr>
        <p:grpSp>
          <p:nvGrpSpPr>
            <p:cNvPr id="31" name="Group 31"/>
            <p:cNvGrpSpPr/>
            <p:nvPr/>
          </p:nvGrpSpPr>
          <p:grpSpPr>
            <a:xfrm rot="-1805522">
              <a:off x="1007721" y="2000156"/>
              <a:ext cx="9083456" cy="6461430"/>
              <a:chOff x="0" y="0"/>
              <a:chExt cx="2441479" cy="1736723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441479" cy="1736723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36723">
                    <a:moveTo>
                      <a:pt x="24495" y="0"/>
                    </a:moveTo>
                    <a:lnTo>
                      <a:pt x="2416985" y="0"/>
                    </a:lnTo>
                    <a:cubicBezTo>
                      <a:pt x="2423481" y="0"/>
                      <a:pt x="2429711" y="2581"/>
                      <a:pt x="2434305" y="7174"/>
                    </a:cubicBezTo>
                    <a:cubicBezTo>
                      <a:pt x="2438899" y="11768"/>
                      <a:pt x="2441479" y="17998"/>
                      <a:pt x="2441479" y="24495"/>
                    </a:cubicBezTo>
                    <a:lnTo>
                      <a:pt x="2441479" y="1712228"/>
                    </a:lnTo>
                    <a:cubicBezTo>
                      <a:pt x="2441479" y="1725756"/>
                      <a:pt x="2430513" y="1736723"/>
                      <a:pt x="2416985" y="1736723"/>
                    </a:cubicBezTo>
                    <a:lnTo>
                      <a:pt x="24495" y="1736723"/>
                    </a:lnTo>
                    <a:cubicBezTo>
                      <a:pt x="17998" y="1736723"/>
                      <a:pt x="11768" y="1734142"/>
                      <a:pt x="7174" y="1729549"/>
                    </a:cubicBezTo>
                    <a:cubicBezTo>
                      <a:pt x="2581" y="1724955"/>
                      <a:pt x="0" y="1718725"/>
                      <a:pt x="0" y="1712228"/>
                    </a:cubicBezTo>
                    <a:lnTo>
                      <a:pt x="0" y="24495"/>
                    </a:lnTo>
                    <a:cubicBezTo>
                      <a:pt x="0" y="17998"/>
                      <a:pt x="2581" y="11768"/>
                      <a:pt x="7174" y="7174"/>
                    </a:cubicBezTo>
                    <a:cubicBezTo>
                      <a:pt x="11768" y="2581"/>
                      <a:pt x="17998" y="0"/>
                      <a:pt x="244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2441479" cy="1765298"/>
              </a:xfrm>
              <a:prstGeom prst="rect">
                <a:avLst/>
              </a:prstGeom>
            </p:spPr>
            <p:txBody>
              <a:bodyPr lIns="47137" tIns="47137" rIns="47137" bIns="47137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 rot="-1805522">
              <a:off x="-180577" y="2326251"/>
              <a:ext cx="9037509" cy="1636108"/>
              <a:chOff x="0" y="0"/>
              <a:chExt cx="2437972" cy="441359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4619" y="0"/>
                    </a:moveTo>
                    <a:lnTo>
                      <a:pt x="2413352" y="0"/>
                    </a:lnTo>
                    <a:cubicBezTo>
                      <a:pt x="2419882" y="0"/>
                      <a:pt x="2426144" y="2594"/>
                      <a:pt x="2430761" y="7211"/>
                    </a:cubicBezTo>
                    <a:cubicBezTo>
                      <a:pt x="2435378" y="11828"/>
                      <a:pt x="2437972" y="18090"/>
                      <a:pt x="2437972" y="24619"/>
                    </a:cubicBezTo>
                    <a:lnTo>
                      <a:pt x="2437972" y="416740"/>
                    </a:lnTo>
                    <a:cubicBezTo>
                      <a:pt x="2437972" y="423269"/>
                      <a:pt x="2435378" y="429531"/>
                      <a:pt x="2430761" y="434148"/>
                    </a:cubicBezTo>
                    <a:cubicBezTo>
                      <a:pt x="2426144" y="438765"/>
                      <a:pt x="2419882" y="441359"/>
                      <a:pt x="2413352" y="441359"/>
                    </a:cubicBezTo>
                    <a:lnTo>
                      <a:pt x="24619" y="441359"/>
                    </a:lnTo>
                    <a:cubicBezTo>
                      <a:pt x="18090" y="441359"/>
                      <a:pt x="11828" y="438765"/>
                      <a:pt x="7211" y="434148"/>
                    </a:cubicBezTo>
                    <a:cubicBezTo>
                      <a:pt x="2594" y="429531"/>
                      <a:pt x="0" y="423269"/>
                      <a:pt x="0" y="416740"/>
                    </a:cubicBezTo>
                    <a:lnTo>
                      <a:pt x="0" y="24619"/>
                    </a:lnTo>
                    <a:cubicBezTo>
                      <a:pt x="0" y="18090"/>
                      <a:pt x="2594" y="11828"/>
                      <a:pt x="7211" y="7211"/>
                    </a:cubicBezTo>
                    <a:cubicBezTo>
                      <a:pt x="11828" y="2594"/>
                      <a:pt x="18090" y="0"/>
                      <a:pt x="2461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46966" tIns="46966" rIns="46966" bIns="4696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 rot="-1805522">
              <a:off x="320430" y="3623419"/>
              <a:ext cx="9034852" cy="761007"/>
              <a:chOff x="0" y="0"/>
              <a:chExt cx="2437255" cy="20529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46966" tIns="46966" rIns="46966" bIns="4696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 rot="-1805522">
              <a:off x="907874" y="3767147"/>
              <a:ext cx="7580753" cy="403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du eine Datei annehmen möchtest ...</a:t>
              </a:r>
            </a:p>
          </p:txBody>
        </p:sp>
        <p:sp>
          <p:nvSpPr>
            <p:cNvPr id="41" name="Freeform 41"/>
            <p:cNvSpPr/>
            <p:nvPr/>
          </p:nvSpPr>
          <p:spPr>
            <a:xfrm rot="-1805522">
              <a:off x="1026853" y="5845593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2"/>
            <p:cNvSpPr/>
            <p:nvPr/>
          </p:nvSpPr>
          <p:spPr>
            <a:xfrm rot="-2715972" flipH="1">
              <a:off x="5358560" y="2404478"/>
              <a:ext cx="3968220" cy="3435883"/>
            </a:xfrm>
            <a:custGeom>
              <a:avLst/>
              <a:gdLst/>
              <a:ahLst/>
              <a:cxnLst/>
              <a:rect l="l" t="t" r="r" b="b"/>
              <a:pathLst>
                <a:path w="3968220" h="3435883">
                  <a:moveTo>
                    <a:pt x="3968220" y="0"/>
                  </a:moveTo>
                  <a:lnTo>
                    <a:pt x="0" y="0"/>
                  </a:lnTo>
                  <a:lnTo>
                    <a:pt x="0" y="3435883"/>
                  </a:lnTo>
                  <a:lnTo>
                    <a:pt x="3968220" y="3435883"/>
                  </a:lnTo>
                  <a:lnTo>
                    <a:pt x="3968220" y="0"/>
                  </a:lnTo>
                  <a:close/>
                </a:path>
              </a:pathLst>
            </a:custGeom>
            <a:blipFill>
              <a:blip r:embed="rId4"/>
              <a:stretch>
                <a:fillRect l="-11702" t="-14368" r="-14652" b="-3156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TextBox 43"/>
            <p:cNvSpPr txBox="1"/>
            <p:nvPr/>
          </p:nvSpPr>
          <p:spPr>
            <a:xfrm rot="-1805522">
              <a:off x="40774" y="2561851"/>
              <a:ext cx="9142714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(2)</a:t>
              </a:r>
            </a:p>
          </p:txBody>
        </p:sp>
        <p:sp>
          <p:nvSpPr>
            <p:cNvPr id="44" name="Freeform 44"/>
            <p:cNvSpPr/>
            <p:nvPr/>
          </p:nvSpPr>
          <p:spPr>
            <a:xfrm rot="8994477">
              <a:off x="10189781" y="5156241"/>
              <a:ext cx="575618" cy="467690"/>
            </a:xfrm>
            <a:custGeom>
              <a:avLst/>
              <a:gdLst/>
              <a:ahLst/>
              <a:cxnLst/>
              <a:rect l="l" t="t" r="r" b="b"/>
              <a:pathLst>
                <a:path w="575618" h="467690">
                  <a:moveTo>
                    <a:pt x="0" y="0"/>
                  </a:moveTo>
                  <a:lnTo>
                    <a:pt x="575618" y="0"/>
                  </a:lnTo>
                  <a:lnTo>
                    <a:pt x="575618" y="467690"/>
                  </a:lnTo>
                  <a:lnTo>
                    <a:pt x="0" y="467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5"/>
            <p:cNvSpPr/>
            <p:nvPr/>
          </p:nvSpPr>
          <p:spPr>
            <a:xfrm rot="8865872" flipH="1" flipV="1">
              <a:off x="1993320" y="4662536"/>
              <a:ext cx="4250758" cy="3402539"/>
            </a:xfrm>
            <a:custGeom>
              <a:avLst/>
              <a:gdLst/>
              <a:ahLst/>
              <a:cxnLst/>
              <a:rect l="l" t="t" r="r" b="b"/>
              <a:pathLst>
                <a:path w="4250758" h="3402539">
                  <a:moveTo>
                    <a:pt x="4250758" y="3402539"/>
                  </a:moveTo>
                  <a:lnTo>
                    <a:pt x="0" y="3402539"/>
                  </a:lnTo>
                  <a:lnTo>
                    <a:pt x="0" y="0"/>
                  </a:lnTo>
                  <a:lnTo>
                    <a:pt x="4250758" y="0"/>
                  </a:lnTo>
                  <a:lnTo>
                    <a:pt x="4250758" y="3402539"/>
                  </a:lnTo>
                  <a:close/>
                </a:path>
              </a:pathLst>
            </a:custGeom>
            <a:blipFill>
              <a:blip r:embed="rId6"/>
              <a:stretch>
                <a:fillRect l="-11769" t="-24412" r="-15301" b="-3433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6"/>
            <p:cNvSpPr/>
            <p:nvPr/>
          </p:nvSpPr>
          <p:spPr>
            <a:xfrm rot="-1805522" flipH="1">
              <a:off x="2388174" y="7362803"/>
              <a:ext cx="1871574" cy="2809117"/>
            </a:xfrm>
            <a:custGeom>
              <a:avLst/>
              <a:gdLst/>
              <a:ahLst/>
              <a:cxnLst/>
              <a:rect l="l" t="t" r="r" b="b"/>
              <a:pathLst>
                <a:path w="1871574" h="2809117">
                  <a:moveTo>
                    <a:pt x="1871574" y="0"/>
                  </a:moveTo>
                  <a:lnTo>
                    <a:pt x="0" y="0"/>
                  </a:lnTo>
                  <a:lnTo>
                    <a:pt x="0" y="2809117"/>
                  </a:lnTo>
                  <a:lnTo>
                    <a:pt x="1871574" y="2809117"/>
                  </a:lnTo>
                  <a:lnTo>
                    <a:pt x="1871574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7"/>
            <p:cNvSpPr/>
            <p:nvPr/>
          </p:nvSpPr>
          <p:spPr>
            <a:xfrm rot="-1805522">
              <a:off x="8515913" y="3804802"/>
              <a:ext cx="1937732" cy="3094735"/>
            </a:xfrm>
            <a:custGeom>
              <a:avLst/>
              <a:gdLst/>
              <a:ahLst/>
              <a:cxnLst/>
              <a:rect l="l" t="t" r="r" b="b"/>
              <a:pathLst>
                <a:path w="1937732" h="3094735">
                  <a:moveTo>
                    <a:pt x="0" y="0"/>
                  </a:moveTo>
                  <a:lnTo>
                    <a:pt x="1937732" y="0"/>
                  </a:lnTo>
                  <a:lnTo>
                    <a:pt x="1937732" y="3094735"/>
                  </a:lnTo>
                  <a:lnTo>
                    <a:pt x="0" y="309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r="-640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TextBox 48"/>
            <p:cNvSpPr txBox="1"/>
            <p:nvPr/>
          </p:nvSpPr>
          <p:spPr>
            <a:xfrm rot="-1805522">
              <a:off x="2825720" y="5336520"/>
              <a:ext cx="2629884" cy="1651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Hallo Ida!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schicke dir ein Bild von einem Otter.</a:t>
              </a:r>
            </a:p>
            <a:p>
              <a:pPr algn="ctr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dein Tablet bereit?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-1805522">
              <a:off x="6146679" y="3189982"/>
              <a:ext cx="2629884" cy="1868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Klar!</a:t>
              </a:r>
            </a:p>
            <a:p>
              <a:pPr algn="ctr">
                <a:lnSpc>
                  <a:spcPts val="84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302260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Kontrollzentrum</a:t>
              </a:r>
            </a:p>
            <a:p>
              <a:pPr marL="302260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WLAN an</a:t>
              </a:r>
            </a:p>
            <a:p>
              <a:pPr marL="302260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Für alle </a:t>
              </a:r>
            </a:p>
            <a:p>
              <a:pPr algn="l">
                <a:lnSpc>
                  <a:spcPts val="5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Los geht´s!</a:t>
              </a:r>
            </a:p>
          </p:txBody>
        </p:sp>
        <p:sp>
          <p:nvSpPr>
            <p:cNvPr id="50" name="Freeform 50"/>
            <p:cNvSpPr/>
            <p:nvPr/>
          </p:nvSpPr>
          <p:spPr>
            <a:xfrm rot="-7751197" flipH="1">
              <a:off x="5821518" y="392524"/>
              <a:ext cx="2043524" cy="2169953"/>
            </a:xfrm>
            <a:custGeom>
              <a:avLst/>
              <a:gdLst/>
              <a:ahLst/>
              <a:cxnLst/>
              <a:rect l="l" t="t" r="r" b="b"/>
              <a:pathLst>
                <a:path w="2043524" h="2169953">
                  <a:moveTo>
                    <a:pt x="2043524" y="0"/>
                  </a:moveTo>
                  <a:lnTo>
                    <a:pt x="0" y="0"/>
                  </a:lnTo>
                  <a:lnTo>
                    <a:pt x="0" y="2169953"/>
                  </a:lnTo>
                  <a:lnTo>
                    <a:pt x="2043524" y="2169953"/>
                  </a:lnTo>
                  <a:lnTo>
                    <a:pt x="2043524" y="0"/>
                  </a:lnTo>
                  <a:close/>
                </a:path>
              </a:pathLst>
            </a:custGeom>
            <a:blipFill>
              <a:blip r:embed="rId9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1"/>
            <p:cNvSpPr/>
            <p:nvPr/>
          </p:nvSpPr>
          <p:spPr>
            <a:xfrm rot="-1805522">
              <a:off x="7737106" y="3750138"/>
              <a:ext cx="350901" cy="280721"/>
            </a:xfrm>
            <a:custGeom>
              <a:avLst/>
              <a:gdLst/>
              <a:ahLst/>
              <a:cxnLst/>
              <a:rect l="l" t="t" r="r" b="b"/>
              <a:pathLst>
                <a:path w="350901" h="280721">
                  <a:moveTo>
                    <a:pt x="0" y="0"/>
                  </a:moveTo>
                  <a:lnTo>
                    <a:pt x="350901" y="0"/>
                  </a:lnTo>
                  <a:lnTo>
                    <a:pt x="350901" y="280721"/>
                  </a:lnTo>
                  <a:lnTo>
                    <a:pt x="0" y="280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52"/>
            <p:cNvSpPr/>
            <p:nvPr/>
          </p:nvSpPr>
          <p:spPr>
            <a:xfrm rot="-1805522">
              <a:off x="7695093" y="4093470"/>
              <a:ext cx="425159" cy="425159"/>
            </a:xfrm>
            <a:custGeom>
              <a:avLst/>
              <a:gdLst/>
              <a:ahLst/>
              <a:cxnLst/>
              <a:rect l="l" t="t" r="r" b="b"/>
              <a:pathLst>
                <a:path w="425159" h="425159">
                  <a:moveTo>
                    <a:pt x="0" y="0"/>
                  </a:moveTo>
                  <a:lnTo>
                    <a:pt x="425159" y="0"/>
                  </a:lnTo>
                  <a:lnTo>
                    <a:pt x="425159" y="425159"/>
                  </a:lnTo>
                  <a:lnTo>
                    <a:pt x="0" y="425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3"/>
            <p:cNvSpPr/>
            <p:nvPr/>
          </p:nvSpPr>
          <p:spPr>
            <a:xfrm rot="1379910">
              <a:off x="5520554" y="7450913"/>
              <a:ext cx="421965" cy="421965"/>
            </a:xfrm>
            <a:custGeom>
              <a:avLst/>
              <a:gdLst/>
              <a:ahLst/>
              <a:cxnLst/>
              <a:rect l="l" t="t" r="r" b="b"/>
              <a:pathLst>
                <a:path w="421965" h="421965">
                  <a:moveTo>
                    <a:pt x="0" y="0"/>
                  </a:moveTo>
                  <a:lnTo>
                    <a:pt x="421965" y="0"/>
                  </a:lnTo>
                  <a:lnTo>
                    <a:pt x="421965" y="421964"/>
                  </a:lnTo>
                  <a:lnTo>
                    <a:pt x="0" y="421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AutoShape 54"/>
            <p:cNvSpPr/>
            <p:nvPr/>
          </p:nvSpPr>
          <p:spPr>
            <a:xfrm flipV="1">
              <a:off x="4959630" y="7856108"/>
              <a:ext cx="689475" cy="522470"/>
            </a:xfrm>
            <a:prstGeom prst="line">
              <a:avLst/>
            </a:prstGeom>
            <a:ln w="54748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48333" y="5430915"/>
            <a:ext cx="6812592" cy="4852612"/>
            <a:chOff x="0" y="0"/>
            <a:chExt cx="9083456" cy="6470149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9083456" cy="6470149"/>
              <a:chOff x="0" y="0"/>
              <a:chExt cx="2441479" cy="173906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1479" cy="173906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3906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16338"/>
                    </a:lnTo>
                    <a:cubicBezTo>
                      <a:pt x="2441479" y="1728891"/>
                      <a:pt x="2431304" y="1739067"/>
                      <a:pt x="2418751" y="1739067"/>
                    </a:cubicBezTo>
                    <a:lnTo>
                      <a:pt x="22728" y="1739067"/>
                    </a:lnTo>
                    <a:cubicBezTo>
                      <a:pt x="10176" y="1739067"/>
                      <a:pt x="0" y="1728891"/>
                      <a:pt x="0" y="1716338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41479" cy="17676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1140" y="0"/>
              <a:ext cx="9037509" cy="1851531"/>
              <a:chOff x="0" y="0"/>
              <a:chExt cx="2437972" cy="49947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972" cy="499472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99472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76628"/>
                    </a:lnTo>
                    <a:cubicBezTo>
                      <a:pt x="2437972" y="482686"/>
                      <a:pt x="2435565" y="488497"/>
                      <a:pt x="2431281" y="492781"/>
                    </a:cubicBezTo>
                    <a:cubicBezTo>
                      <a:pt x="2426997" y="497065"/>
                      <a:pt x="2421186" y="499472"/>
                      <a:pt x="2415128" y="499472"/>
                    </a:cubicBezTo>
                    <a:lnTo>
                      <a:pt x="22844" y="499472"/>
                    </a:lnTo>
                    <a:cubicBezTo>
                      <a:pt x="16785" y="499472"/>
                      <a:pt x="10975" y="497065"/>
                      <a:pt x="6691" y="492781"/>
                    </a:cubicBezTo>
                    <a:cubicBezTo>
                      <a:pt x="2407" y="488497"/>
                      <a:pt x="0" y="482686"/>
                      <a:pt x="0" y="476628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972" cy="528047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23583" y="1425398"/>
              <a:ext cx="9035066" cy="761007"/>
              <a:chOff x="0" y="0"/>
              <a:chExt cx="2437313" cy="20529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37313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313" h="205290">
                    <a:moveTo>
                      <a:pt x="0" y="0"/>
                    </a:moveTo>
                    <a:lnTo>
                      <a:pt x="2437313" y="0"/>
                    </a:lnTo>
                    <a:lnTo>
                      <a:pt x="2437313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37313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150723" y="1580564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9" y="0"/>
                  </a:lnTo>
                  <a:lnTo>
                    <a:pt x="463569" y="463568"/>
                  </a:lnTo>
                  <a:lnTo>
                    <a:pt x="0" y="463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2161378" y="5248648"/>
              <a:ext cx="4757034" cy="946031"/>
              <a:chOff x="0" y="0"/>
              <a:chExt cx="1259968" cy="25057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259968" cy="250570"/>
              </a:xfrm>
              <a:custGeom>
                <a:avLst/>
                <a:gdLst/>
                <a:ahLst/>
                <a:cxnLst/>
                <a:rect l="l" t="t" r="r" b="b"/>
                <a:pathLst>
                  <a:path w="1259968" h="250570">
                    <a:moveTo>
                      <a:pt x="43399" y="0"/>
                    </a:moveTo>
                    <a:lnTo>
                      <a:pt x="1216569" y="0"/>
                    </a:lnTo>
                    <a:cubicBezTo>
                      <a:pt x="1228079" y="0"/>
                      <a:pt x="1239118" y="4572"/>
                      <a:pt x="1247257" y="12711"/>
                    </a:cubicBezTo>
                    <a:cubicBezTo>
                      <a:pt x="1255395" y="20850"/>
                      <a:pt x="1259968" y="31889"/>
                      <a:pt x="1259968" y="43399"/>
                    </a:cubicBezTo>
                    <a:lnTo>
                      <a:pt x="1259968" y="207171"/>
                    </a:lnTo>
                    <a:cubicBezTo>
                      <a:pt x="1259968" y="231139"/>
                      <a:pt x="1240537" y="250570"/>
                      <a:pt x="1216569" y="250570"/>
                    </a:cubicBezTo>
                    <a:lnTo>
                      <a:pt x="43399" y="250570"/>
                    </a:lnTo>
                    <a:cubicBezTo>
                      <a:pt x="31889" y="250570"/>
                      <a:pt x="20850" y="245997"/>
                      <a:pt x="12711" y="237858"/>
                    </a:cubicBezTo>
                    <a:cubicBezTo>
                      <a:pt x="4572" y="229719"/>
                      <a:pt x="0" y="218681"/>
                      <a:pt x="0" y="207171"/>
                    </a:cubicBezTo>
                    <a:lnTo>
                      <a:pt x="0" y="43399"/>
                    </a:lnTo>
                    <a:cubicBezTo>
                      <a:pt x="0" y="31889"/>
                      <a:pt x="4572" y="20850"/>
                      <a:pt x="12711" y="12711"/>
                    </a:cubicBezTo>
                    <a:cubicBezTo>
                      <a:pt x="20850" y="4572"/>
                      <a:pt x="31889" y="0"/>
                      <a:pt x="433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1259968" cy="2981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Nimm eine Datei nur an, wenn du weißt von wem sie kommt. </a:t>
                </a:r>
              </a:p>
            </p:txBody>
          </p:sp>
        </p:grpSp>
        <p:sp>
          <p:nvSpPr>
            <p:cNvPr id="19" name="Freeform 19"/>
            <p:cNvSpPr/>
            <p:nvPr/>
          </p:nvSpPr>
          <p:spPr>
            <a:xfrm rot="580903">
              <a:off x="6267615" y="5345850"/>
              <a:ext cx="905357" cy="751626"/>
            </a:xfrm>
            <a:custGeom>
              <a:avLst/>
              <a:gdLst/>
              <a:ahLst/>
              <a:cxnLst/>
              <a:rect l="l" t="t" r="r" b="b"/>
              <a:pathLst>
                <a:path w="905357" h="751626">
                  <a:moveTo>
                    <a:pt x="0" y="0"/>
                  </a:moveTo>
                  <a:lnTo>
                    <a:pt x="905358" y="0"/>
                  </a:lnTo>
                  <a:lnTo>
                    <a:pt x="905358" y="751627"/>
                  </a:lnTo>
                  <a:lnTo>
                    <a:pt x="0" y="751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4956" b="-495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 rot="-10800000">
              <a:off x="7900255" y="5576160"/>
              <a:ext cx="634297" cy="515367"/>
            </a:xfrm>
            <a:custGeom>
              <a:avLst/>
              <a:gdLst/>
              <a:ahLst/>
              <a:cxnLst/>
              <a:rect l="l" t="t" r="r" b="b"/>
              <a:pathLst>
                <a:path w="634297" h="515367">
                  <a:moveTo>
                    <a:pt x="0" y="0"/>
                  </a:moveTo>
                  <a:lnTo>
                    <a:pt x="634297" y="0"/>
                  </a:lnTo>
                  <a:lnTo>
                    <a:pt x="634297" y="515367"/>
                  </a:lnTo>
                  <a:lnTo>
                    <a:pt x="0" y="515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209306" y="2517746"/>
              <a:ext cx="5008097" cy="30203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Dein Tablet ist bereit. </a:t>
              </a:r>
            </a:p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Eine Datei kommt. </a:t>
              </a:r>
            </a:p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Es erscheint:  </a:t>
              </a:r>
            </a:p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Tippe auf:</a:t>
              </a:r>
            </a:p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5. Die Datei ist auf deinem Tablet.</a:t>
              </a:r>
            </a:p>
            <a:p>
              <a:pPr algn="l">
                <a:lnSpc>
                  <a:spcPts val="1764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4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>
              <a:off x="5939260" y="2651096"/>
              <a:ext cx="350901" cy="280721"/>
            </a:xfrm>
            <a:custGeom>
              <a:avLst/>
              <a:gdLst/>
              <a:ahLst/>
              <a:cxnLst/>
              <a:rect l="l" t="t" r="r" b="b"/>
              <a:pathLst>
                <a:path w="350901" h="280721">
                  <a:moveTo>
                    <a:pt x="0" y="0"/>
                  </a:moveTo>
                  <a:lnTo>
                    <a:pt x="350901" y="0"/>
                  </a:lnTo>
                  <a:lnTo>
                    <a:pt x="350901" y="280721"/>
                  </a:lnTo>
                  <a:lnTo>
                    <a:pt x="0" y="280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4978349" y="3569459"/>
              <a:ext cx="1594518" cy="286996"/>
            </a:xfrm>
            <a:custGeom>
              <a:avLst/>
              <a:gdLst/>
              <a:ahLst/>
              <a:cxnLst/>
              <a:rect l="l" t="t" r="r" b="b"/>
              <a:pathLst>
                <a:path w="1594518" h="286996">
                  <a:moveTo>
                    <a:pt x="0" y="0"/>
                  </a:moveTo>
                  <a:lnTo>
                    <a:pt x="1594518" y="0"/>
                  </a:lnTo>
                  <a:lnTo>
                    <a:pt x="1594518" y="286995"/>
                  </a:lnTo>
                  <a:lnTo>
                    <a:pt x="0" y="2869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1280" t="-167227" r="-9589" b="-180187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08147" y="380032"/>
              <a:ext cx="7968570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(3)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57475" y="1623330"/>
              <a:ext cx="4446889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 nehme ich eine Datei an?</a:t>
              </a:r>
            </a:p>
          </p:txBody>
        </p:sp>
        <p:sp>
          <p:nvSpPr>
            <p:cNvPr id="26" name="Freeform 26"/>
            <p:cNvSpPr/>
            <p:nvPr/>
          </p:nvSpPr>
          <p:spPr>
            <a:xfrm>
              <a:off x="4999789" y="4094578"/>
              <a:ext cx="775819" cy="277770"/>
            </a:xfrm>
            <a:custGeom>
              <a:avLst/>
              <a:gdLst/>
              <a:ahLst/>
              <a:cxnLst/>
              <a:rect l="l" t="t" r="r" b="b"/>
              <a:pathLst>
                <a:path w="775819" h="277770">
                  <a:moveTo>
                    <a:pt x="0" y="0"/>
                  </a:moveTo>
                  <a:lnTo>
                    <a:pt x="775819" y="0"/>
                  </a:lnTo>
                  <a:lnTo>
                    <a:pt x="775819" y="277770"/>
                  </a:lnTo>
                  <a:lnTo>
                    <a:pt x="0" y="277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21359" t="-167227" r="-19075" b="-180187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 flipH="1">
              <a:off x="5482215" y="2826445"/>
              <a:ext cx="728645" cy="773725"/>
            </a:xfrm>
            <a:custGeom>
              <a:avLst/>
              <a:gdLst/>
              <a:ahLst/>
              <a:cxnLst/>
              <a:rect l="l" t="t" r="r" b="b"/>
              <a:pathLst>
                <a:path w="728645" h="773725">
                  <a:moveTo>
                    <a:pt x="728645" y="0"/>
                  </a:moveTo>
                  <a:lnTo>
                    <a:pt x="0" y="0"/>
                  </a:lnTo>
                  <a:lnTo>
                    <a:pt x="0" y="773725"/>
                  </a:lnTo>
                  <a:lnTo>
                    <a:pt x="728645" y="773725"/>
                  </a:lnTo>
                  <a:lnTo>
                    <a:pt x="728645" y="0"/>
                  </a:lnTo>
                  <a:close/>
                </a:path>
              </a:pathLst>
            </a:custGeom>
            <a:blipFill>
              <a:blip r:embed="rId9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319553" y="3162964"/>
              <a:ext cx="2277106" cy="2224383"/>
            </a:xfrm>
            <a:custGeom>
              <a:avLst/>
              <a:gdLst/>
              <a:ahLst/>
              <a:cxnLst/>
              <a:rect l="l" t="t" r="r" b="b"/>
              <a:pathLst>
                <a:path w="2277106" h="2224383">
                  <a:moveTo>
                    <a:pt x="0" y="0"/>
                  </a:moveTo>
                  <a:lnTo>
                    <a:pt x="2277107" y="0"/>
                  </a:lnTo>
                  <a:lnTo>
                    <a:pt x="2277107" y="2224383"/>
                  </a:lnTo>
                  <a:lnTo>
                    <a:pt x="0" y="2224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6503" r="-2011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7464393" y="2439236"/>
              <a:ext cx="1506022" cy="2260446"/>
            </a:xfrm>
            <a:custGeom>
              <a:avLst/>
              <a:gdLst/>
              <a:ahLst/>
              <a:cxnLst/>
              <a:rect l="l" t="t" r="r" b="b"/>
              <a:pathLst>
                <a:path w="1506022" h="2260446">
                  <a:moveTo>
                    <a:pt x="0" y="0"/>
                  </a:moveTo>
                  <a:lnTo>
                    <a:pt x="1506022" y="0"/>
                  </a:lnTo>
                  <a:lnTo>
                    <a:pt x="1506022" y="2260446"/>
                  </a:lnTo>
                  <a:lnTo>
                    <a:pt x="0" y="2260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 rot="10671394" flipH="1" flipV="1">
              <a:off x="595584" y="2092141"/>
              <a:ext cx="1696868" cy="1358266"/>
            </a:xfrm>
            <a:custGeom>
              <a:avLst/>
              <a:gdLst/>
              <a:ahLst/>
              <a:cxnLst/>
              <a:rect l="l" t="t" r="r" b="b"/>
              <a:pathLst>
                <a:path w="1696868" h="1358266">
                  <a:moveTo>
                    <a:pt x="1696869" y="1358267"/>
                  </a:moveTo>
                  <a:lnTo>
                    <a:pt x="0" y="1358267"/>
                  </a:lnTo>
                  <a:lnTo>
                    <a:pt x="0" y="0"/>
                  </a:lnTo>
                  <a:lnTo>
                    <a:pt x="1696869" y="0"/>
                  </a:lnTo>
                  <a:lnTo>
                    <a:pt x="1696869" y="1358267"/>
                  </a:lnTo>
                  <a:close/>
                </a:path>
              </a:pathLst>
            </a:custGeom>
            <a:blipFill>
              <a:blip r:embed="rId12"/>
              <a:stretch>
                <a:fillRect l="-11769" t="-24412" r="-15301" b="-3433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57475" y="2468681"/>
              <a:ext cx="1509053" cy="546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Danke, 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Tarek!</a:t>
              </a:r>
            </a:p>
          </p:txBody>
        </p:sp>
        <p:sp>
          <p:nvSpPr>
            <p:cNvPr id="32" name="Freeform 32"/>
            <p:cNvSpPr/>
            <p:nvPr/>
          </p:nvSpPr>
          <p:spPr>
            <a:xfrm rot="5647688" flipV="1">
              <a:off x="2804184" y="2156945"/>
              <a:ext cx="391537" cy="391537"/>
            </a:xfrm>
            <a:custGeom>
              <a:avLst/>
              <a:gdLst/>
              <a:ahLst/>
              <a:cxnLst/>
              <a:rect l="l" t="t" r="r" b="b"/>
              <a:pathLst>
                <a:path w="391537" h="391537">
                  <a:moveTo>
                    <a:pt x="0" y="391537"/>
                  </a:moveTo>
                  <a:lnTo>
                    <a:pt x="391537" y="391537"/>
                  </a:lnTo>
                  <a:lnTo>
                    <a:pt x="391537" y="0"/>
                  </a:lnTo>
                  <a:lnTo>
                    <a:pt x="0" y="0"/>
                  </a:lnTo>
                  <a:lnTo>
                    <a:pt x="0" y="391537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AutoShape 33"/>
            <p:cNvSpPr/>
            <p:nvPr/>
          </p:nvSpPr>
          <p:spPr>
            <a:xfrm flipH="1">
              <a:off x="5187963" y="2152760"/>
              <a:ext cx="802651" cy="8247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4"/>
            <p:cNvSpPr/>
            <p:nvPr/>
          </p:nvSpPr>
          <p:spPr>
            <a:xfrm rot="5647688" flipV="1">
              <a:off x="4782580" y="1865116"/>
              <a:ext cx="391537" cy="391537"/>
            </a:xfrm>
            <a:custGeom>
              <a:avLst/>
              <a:gdLst/>
              <a:ahLst/>
              <a:cxnLst/>
              <a:rect l="l" t="t" r="r" b="b"/>
              <a:pathLst>
                <a:path w="391537" h="391537">
                  <a:moveTo>
                    <a:pt x="0" y="391537"/>
                  </a:moveTo>
                  <a:lnTo>
                    <a:pt x="391537" y="391537"/>
                  </a:lnTo>
                  <a:lnTo>
                    <a:pt x="391537" y="0"/>
                  </a:lnTo>
                  <a:lnTo>
                    <a:pt x="0" y="0"/>
                  </a:lnTo>
                  <a:lnTo>
                    <a:pt x="0" y="391537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AutoShape 35"/>
            <p:cNvSpPr/>
            <p:nvPr/>
          </p:nvSpPr>
          <p:spPr>
            <a:xfrm flipH="1">
              <a:off x="3338952" y="2247529"/>
              <a:ext cx="795151" cy="109779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 rot="10671394" flipV="1">
              <a:off x="6495729" y="1464227"/>
              <a:ext cx="1696868" cy="1358266"/>
            </a:xfrm>
            <a:custGeom>
              <a:avLst/>
              <a:gdLst/>
              <a:ahLst/>
              <a:cxnLst/>
              <a:rect l="l" t="t" r="r" b="b"/>
              <a:pathLst>
                <a:path w="1696868" h="1358266">
                  <a:moveTo>
                    <a:pt x="0" y="1358266"/>
                  </a:moveTo>
                  <a:lnTo>
                    <a:pt x="1696868" y="1358266"/>
                  </a:lnTo>
                  <a:lnTo>
                    <a:pt x="1696868" y="0"/>
                  </a:lnTo>
                  <a:lnTo>
                    <a:pt x="0" y="0"/>
                  </a:lnTo>
                  <a:lnTo>
                    <a:pt x="0" y="1358266"/>
                  </a:lnTo>
                  <a:close/>
                </a:path>
              </a:pathLst>
            </a:custGeom>
            <a:blipFill>
              <a:blip r:embed="rId12"/>
              <a:stretch>
                <a:fillRect l="-11769" t="-24412" r="-15301" b="-3433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6589636" y="1855705"/>
              <a:ext cx="1509053" cy="546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Otter 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kommt.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35248" y="298484"/>
            <a:ext cx="6812592" cy="4852612"/>
            <a:chOff x="0" y="0"/>
            <a:chExt cx="9083456" cy="6470149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9083456" cy="6470149"/>
              <a:chOff x="0" y="0"/>
              <a:chExt cx="2441479" cy="1739067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2441479" cy="173906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3906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16338"/>
                    </a:lnTo>
                    <a:cubicBezTo>
                      <a:pt x="2441479" y="1728891"/>
                      <a:pt x="2431304" y="1739067"/>
                      <a:pt x="2418751" y="1739067"/>
                    </a:cubicBezTo>
                    <a:lnTo>
                      <a:pt x="22728" y="1739067"/>
                    </a:lnTo>
                    <a:cubicBezTo>
                      <a:pt x="10176" y="1739067"/>
                      <a:pt x="0" y="1728891"/>
                      <a:pt x="0" y="1716338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28575"/>
                <a:ext cx="2441479" cy="17676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21140" y="0"/>
              <a:ext cx="9037509" cy="1851531"/>
              <a:chOff x="0" y="0"/>
              <a:chExt cx="2437972" cy="499472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2437972" cy="499472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99472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76628"/>
                    </a:lnTo>
                    <a:cubicBezTo>
                      <a:pt x="2437972" y="482686"/>
                      <a:pt x="2435565" y="488497"/>
                      <a:pt x="2431281" y="492781"/>
                    </a:cubicBezTo>
                    <a:cubicBezTo>
                      <a:pt x="2426997" y="497065"/>
                      <a:pt x="2421186" y="499472"/>
                      <a:pt x="2415128" y="499472"/>
                    </a:cubicBezTo>
                    <a:lnTo>
                      <a:pt x="22844" y="499472"/>
                    </a:lnTo>
                    <a:cubicBezTo>
                      <a:pt x="16785" y="499472"/>
                      <a:pt x="10975" y="497065"/>
                      <a:pt x="6691" y="492781"/>
                    </a:cubicBezTo>
                    <a:cubicBezTo>
                      <a:pt x="2407" y="488497"/>
                      <a:pt x="0" y="482686"/>
                      <a:pt x="0" y="476628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28575"/>
                <a:ext cx="2437972" cy="528047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23583" y="1425398"/>
              <a:ext cx="9035066" cy="761007"/>
              <a:chOff x="0" y="0"/>
              <a:chExt cx="2437313" cy="20529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2437313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313" h="205290">
                    <a:moveTo>
                      <a:pt x="0" y="0"/>
                    </a:moveTo>
                    <a:lnTo>
                      <a:pt x="2437313" y="0"/>
                    </a:lnTo>
                    <a:lnTo>
                      <a:pt x="2437313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28575"/>
                <a:ext cx="2437313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8" name="Freeform 48"/>
            <p:cNvSpPr/>
            <p:nvPr/>
          </p:nvSpPr>
          <p:spPr>
            <a:xfrm>
              <a:off x="150723" y="1580564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9" y="0"/>
                  </a:lnTo>
                  <a:lnTo>
                    <a:pt x="463569" y="463568"/>
                  </a:lnTo>
                  <a:lnTo>
                    <a:pt x="0" y="463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49" name="Group 49"/>
            <p:cNvGrpSpPr/>
            <p:nvPr/>
          </p:nvGrpSpPr>
          <p:grpSpPr>
            <a:xfrm>
              <a:off x="2161378" y="5248648"/>
              <a:ext cx="4757034" cy="946031"/>
              <a:chOff x="0" y="0"/>
              <a:chExt cx="1259968" cy="25057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1259968" cy="250570"/>
              </a:xfrm>
              <a:custGeom>
                <a:avLst/>
                <a:gdLst/>
                <a:ahLst/>
                <a:cxnLst/>
                <a:rect l="l" t="t" r="r" b="b"/>
                <a:pathLst>
                  <a:path w="1259968" h="250570">
                    <a:moveTo>
                      <a:pt x="43399" y="0"/>
                    </a:moveTo>
                    <a:lnTo>
                      <a:pt x="1216569" y="0"/>
                    </a:lnTo>
                    <a:cubicBezTo>
                      <a:pt x="1228079" y="0"/>
                      <a:pt x="1239118" y="4572"/>
                      <a:pt x="1247257" y="12711"/>
                    </a:cubicBezTo>
                    <a:cubicBezTo>
                      <a:pt x="1255395" y="20850"/>
                      <a:pt x="1259968" y="31889"/>
                      <a:pt x="1259968" y="43399"/>
                    </a:cubicBezTo>
                    <a:lnTo>
                      <a:pt x="1259968" y="207171"/>
                    </a:lnTo>
                    <a:cubicBezTo>
                      <a:pt x="1259968" y="231139"/>
                      <a:pt x="1240537" y="250570"/>
                      <a:pt x="1216569" y="250570"/>
                    </a:cubicBezTo>
                    <a:lnTo>
                      <a:pt x="43399" y="250570"/>
                    </a:lnTo>
                    <a:cubicBezTo>
                      <a:pt x="31889" y="250570"/>
                      <a:pt x="20850" y="245997"/>
                      <a:pt x="12711" y="237858"/>
                    </a:cubicBezTo>
                    <a:cubicBezTo>
                      <a:pt x="4572" y="229719"/>
                      <a:pt x="0" y="218681"/>
                      <a:pt x="0" y="207171"/>
                    </a:cubicBezTo>
                    <a:lnTo>
                      <a:pt x="0" y="43399"/>
                    </a:lnTo>
                    <a:cubicBezTo>
                      <a:pt x="0" y="31889"/>
                      <a:pt x="4572" y="20850"/>
                      <a:pt x="12711" y="12711"/>
                    </a:cubicBezTo>
                    <a:cubicBezTo>
                      <a:pt x="20850" y="4572"/>
                      <a:pt x="31889" y="0"/>
                      <a:pt x="433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47625"/>
                <a:ext cx="1259968" cy="2981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Nimm eine Datei nur an, wenn du weißt von wem sie kommt. </a:t>
                </a:r>
              </a:p>
            </p:txBody>
          </p:sp>
        </p:grpSp>
        <p:sp>
          <p:nvSpPr>
            <p:cNvPr id="52" name="Freeform 52"/>
            <p:cNvSpPr/>
            <p:nvPr/>
          </p:nvSpPr>
          <p:spPr>
            <a:xfrm rot="580903">
              <a:off x="6267615" y="5345850"/>
              <a:ext cx="905357" cy="751626"/>
            </a:xfrm>
            <a:custGeom>
              <a:avLst/>
              <a:gdLst/>
              <a:ahLst/>
              <a:cxnLst/>
              <a:rect l="l" t="t" r="r" b="b"/>
              <a:pathLst>
                <a:path w="905357" h="751626">
                  <a:moveTo>
                    <a:pt x="0" y="0"/>
                  </a:moveTo>
                  <a:lnTo>
                    <a:pt x="905358" y="0"/>
                  </a:lnTo>
                  <a:lnTo>
                    <a:pt x="905358" y="751627"/>
                  </a:lnTo>
                  <a:lnTo>
                    <a:pt x="0" y="751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4956" b="-495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3"/>
            <p:cNvSpPr/>
            <p:nvPr/>
          </p:nvSpPr>
          <p:spPr>
            <a:xfrm rot="-10800000">
              <a:off x="7900255" y="5576160"/>
              <a:ext cx="634297" cy="515367"/>
            </a:xfrm>
            <a:custGeom>
              <a:avLst/>
              <a:gdLst/>
              <a:ahLst/>
              <a:cxnLst/>
              <a:rect l="l" t="t" r="r" b="b"/>
              <a:pathLst>
                <a:path w="634297" h="515367">
                  <a:moveTo>
                    <a:pt x="0" y="0"/>
                  </a:moveTo>
                  <a:lnTo>
                    <a:pt x="634297" y="0"/>
                  </a:lnTo>
                  <a:lnTo>
                    <a:pt x="634297" y="515367"/>
                  </a:lnTo>
                  <a:lnTo>
                    <a:pt x="0" y="515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3209306" y="2517746"/>
              <a:ext cx="5008097" cy="30203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Dein Tablet ist bereit. </a:t>
              </a:r>
            </a:p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Eine Datei kommt. </a:t>
              </a:r>
            </a:p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Es erscheint:  </a:t>
              </a:r>
            </a:p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Tippe auf:</a:t>
              </a:r>
            </a:p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5. Die Datei ist auf deinem Tablet.</a:t>
              </a:r>
            </a:p>
            <a:p>
              <a:pPr algn="l">
                <a:lnSpc>
                  <a:spcPts val="1764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4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" name="Freeform 55"/>
            <p:cNvSpPr/>
            <p:nvPr/>
          </p:nvSpPr>
          <p:spPr>
            <a:xfrm>
              <a:off x="5939260" y="2651096"/>
              <a:ext cx="350901" cy="280721"/>
            </a:xfrm>
            <a:custGeom>
              <a:avLst/>
              <a:gdLst/>
              <a:ahLst/>
              <a:cxnLst/>
              <a:rect l="l" t="t" r="r" b="b"/>
              <a:pathLst>
                <a:path w="350901" h="280721">
                  <a:moveTo>
                    <a:pt x="0" y="0"/>
                  </a:moveTo>
                  <a:lnTo>
                    <a:pt x="350901" y="0"/>
                  </a:lnTo>
                  <a:lnTo>
                    <a:pt x="350901" y="280721"/>
                  </a:lnTo>
                  <a:lnTo>
                    <a:pt x="0" y="280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4978349" y="3569459"/>
              <a:ext cx="1594518" cy="286996"/>
            </a:xfrm>
            <a:custGeom>
              <a:avLst/>
              <a:gdLst/>
              <a:ahLst/>
              <a:cxnLst/>
              <a:rect l="l" t="t" r="r" b="b"/>
              <a:pathLst>
                <a:path w="1594518" h="286996">
                  <a:moveTo>
                    <a:pt x="0" y="0"/>
                  </a:moveTo>
                  <a:lnTo>
                    <a:pt x="1594518" y="0"/>
                  </a:lnTo>
                  <a:lnTo>
                    <a:pt x="1594518" y="286995"/>
                  </a:lnTo>
                  <a:lnTo>
                    <a:pt x="0" y="2869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1280" t="-167227" r="-9589" b="-180187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408147" y="380032"/>
              <a:ext cx="7968570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(3)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57475" y="1623330"/>
              <a:ext cx="4446889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 nehme ich eine Datei an?</a:t>
              </a:r>
            </a:p>
          </p:txBody>
        </p:sp>
        <p:sp>
          <p:nvSpPr>
            <p:cNvPr id="59" name="Freeform 59"/>
            <p:cNvSpPr/>
            <p:nvPr/>
          </p:nvSpPr>
          <p:spPr>
            <a:xfrm>
              <a:off x="4999789" y="4094578"/>
              <a:ext cx="775819" cy="277770"/>
            </a:xfrm>
            <a:custGeom>
              <a:avLst/>
              <a:gdLst/>
              <a:ahLst/>
              <a:cxnLst/>
              <a:rect l="l" t="t" r="r" b="b"/>
              <a:pathLst>
                <a:path w="775819" h="277770">
                  <a:moveTo>
                    <a:pt x="0" y="0"/>
                  </a:moveTo>
                  <a:lnTo>
                    <a:pt x="775819" y="0"/>
                  </a:lnTo>
                  <a:lnTo>
                    <a:pt x="775819" y="277770"/>
                  </a:lnTo>
                  <a:lnTo>
                    <a:pt x="0" y="277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21359" t="-167227" r="-19075" b="-180187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0"/>
            <p:cNvSpPr/>
            <p:nvPr/>
          </p:nvSpPr>
          <p:spPr>
            <a:xfrm flipH="1">
              <a:off x="5482215" y="2826445"/>
              <a:ext cx="728645" cy="773725"/>
            </a:xfrm>
            <a:custGeom>
              <a:avLst/>
              <a:gdLst/>
              <a:ahLst/>
              <a:cxnLst/>
              <a:rect l="l" t="t" r="r" b="b"/>
              <a:pathLst>
                <a:path w="728645" h="773725">
                  <a:moveTo>
                    <a:pt x="728645" y="0"/>
                  </a:moveTo>
                  <a:lnTo>
                    <a:pt x="0" y="0"/>
                  </a:lnTo>
                  <a:lnTo>
                    <a:pt x="0" y="773725"/>
                  </a:lnTo>
                  <a:lnTo>
                    <a:pt x="728645" y="773725"/>
                  </a:lnTo>
                  <a:lnTo>
                    <a:pt x="728645" y="0"/>
                  </a:lnTo>
                  <a:close/>
                </a:path>
              </a:pathLst>
            </a:custGeom>
            <a:blipFill>
              <a:blip r:embed="rId9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1"/>
            <p:cNvSpPr/>
            <p:nvPr/>
          </p:nvSpPr>
          <p:spPr>
            <a:xfrm>
              <a:off x="319553" y="3162964"/>
              <a:ext cx="2277106" cy="2224383"/>
            </a:xfrm>
            <a:custGeom>
              <a:avLst/>
              <a:gdLst/>
              <a:ahLst/>
              <a:cxnLst/>
              <a:rect l="l" t="t" r="r" b="b"/>
              <a:pathLst>
                <a:path w="2277106" h="2224383">
                  <a:moveTo>
                    <a:pt x="0" y="0"/>
                  </a:moveTo>
                  <a:lnTo>
                    <a:pt x="2277107" y="0"/>
                  </a:lnTo>
                  <a:lnTo>
                    <a:pt x="2277107" y="2224383"/>
                  </a:lnTo>
                  <a:lnTo>
                    <a:pt x="0" y="2224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6503" r="-2011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7464393" y="2439236"/>
              <a:ext cx="1506022" cy="2260446"/>
            </a:xfrm>
            <a:custGeom>
              <a:avLst/>
              <a:gdLst/>
              <a:ahLst/>
              <a:cxnLst/>
              <a:rect l="l" t="t" r="r" b="b"/>
              <a:pathLst>
                <a:path w="1506022" h="2260446">
                  <a:moveTo>
                    <a:pt x="0" y="0"/>
                  </a:moveTo>
                  <a:lnTo>
                    <a:pt x="1506022" y="0"/>
                  </a:lnTo>
                  <a:lnTo>
                    <a:pt x="1506022" y="2260446"/>
                  </a:lnTo>
                  <a:lnTo>
                    <a:pt x="0" y="2260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63"/>
            <p:cNvSpPr/>
            <p:nvPr/>
          </p:nvSpPr>
          <p:spPr>
            <a:xfrm rot="10671394" flipH="1" flipV="1">
              <a:off x="595584" y="2092141"/>
              <a:ext cx="1696868" cy="1358266"/>
            </a:xfrm>
            <a:custGeom>
              <a:avLst/>
              <a:gdLst/>
              <a:ahLst/>
              <a:cxnLst/>
              <a:rect l="l" t="t" r="r" b="b"/>
              <a:pathLst>
                <a:path w="1696868" h="1358266">
                  <a:moveTo>
                    <a:pt x="1696869" y="1358267"/>
                  </a:moveTo>
                  <a:lnTo>
                    <a:pt x="0" y="1358267"/>
                  </a:lnTo>
                  <a:lnTo>
                    <a:pt x="0" y="0"/>
                  </a:lnTo>
                  <a:lnTo>
                    <a:pt x="1696869" y="0"/>
                  </a:lnTo>
                  <a:lnTo>
                    <a:pt x="1696869" y="1358267"/>
                  </a:lnTo>
                  <a:close/>
                </a:path>
              </a:pathLst>
            </a:custGeom>
            <a:blipFill>
              <a:blip r:embed="rId12"/>
              <a:stretch>
                <a:fillRect l="-11769" t="-24412" r="-15301" b="-3433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57475" y="2468681"/>
              <a:ext cx="1509053" cy="546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Danke, 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Tarek!</a:t>
              </a:r>
            </a:p>
          </p:txBody>
        </p:sp>
        <p:sp>
          <p:nvSpPr>
            <p:cNvPr id="65" name="Freeform 65"/>
            <p:cNvSpPr/>
            <p:nvPr/>
          </p:nvSpPr>
          <p:spPr>
            <a:xfrm rot="5647688" flipV="1">
              <a:off x="2804184" y="2156945"/>
              <a:ext cx="391537" cy="391537"/>
            </a:xfrm>
            <a:custGeom>
              <a:avLst/>
              <a:gdLst/>
              <a:ahLst/>
              <a:cxnLst/>
              <a:rect l="l" t="t" r="r" b="b"/>
              <a:pathLst>
                <a:path w="391537" h="391537">
                  <a:moveTo>
                    <a:pt x="0" y="391537"/>
                  </a:moveTo>
                  <a:lnTo>
                    <a:pt x="391537" y="391537"/>
                  </a:lnTo>
                  <a:lnTo>
                    <a:pt x="391537" y="0"/>
                  </a:lnTo>
                  <a:lnTo>
                    <a:pt x="0" y="0"/>
                  </a:lnTo>
                  <a:lnTo>
                    <a:pt x="0" y="391537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AutoShape 66"/>
            <p:cNvSpPr/>
            <p:nvPr/>
          </p:nvSpPr>
          <p:spPr>
            <a:xfrm flipH="1">
              <a:off x="5187963" y="2152760"/>
              <a:ext cx="802651" cy="8247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67"/>
            <p:cNvSpPr/>
            <p:nvPr/>
          </p:nvSpPr>
          <p:spPr>
            <a:xfrm rot="5647688" flipV="1">
              <a:off x="4782580" y="1865116"/>
              <a:ext cx="391537" cy="391537"/>
            </a:xfrm>
            <a:custGeom>
              <a:avLst/>
              <a:gdLst/>
              <a:ahLst/>
              <a:cxnLst/>
              <a:rect l="l" t="t" r="r" b="b"/>
              <a:pathLst>
                <a:path w="391537" h="391537">
                  <a:moveTo>
                    <a:pt x="0" y="391537"/>
                  </a:moveTo>
                  <a:lnTo>
                    <a:pt x="391537" y="391537"/>
                  </a:lnTo>
                  <a:lnTo>
                    <a:pt x="391537" y="0"/>
                  </a:lnTo>
                  <a:lnTo>
                    <a:pt x="0" y="0"/>
                  </a:lnTo>
                  <a:lnTo>
                    <a:pt x="0" y="391537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AutoShape 68"/>
            <p:cNvSpPr/>
            <p:nvPr/>
          </p:nvSpPr>
          <p:spPr>
            <a:xfrm flipH="1">
              <a:off x="3338952" y="2247529"/>
              <a:ext cx="795151" cy="109779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69"/>
            <p:cNvSpPr/>
            <p:nvPr/>
          </p:nvSpPr>
          <p:spPr>
            <a:xfrm rot="10671394" flipV="1">
              <a:off x="6495729" y="1464227"/>
              <a:ext cx="1696868" cy="1358266"/>
            </a:xfrm>
            <a:custGeom>
              <a:avLst/>
              <a:gdLst/>
              <a:ahLst/>
              <a:cxnLst/>
              <a:rect l="l" t="t" r="r" b="b"/>
              <a:pathLst>
                <a:path w="1696868" h="1358266">
                  <a:moveTo>
                    <a:pt x="0" y="1358266"/>
                  </a:moveTo>
                  <a:lnTo>
                    <a:pt x="1696868" y="1358266"/>
                  </a:lnTo>
                  <a:lnTo>
                    <a:pt x="1696868" y="0"/>
                  </a:lnTo>
                  <a:lnTo>
                    <a:pt x="0" y="0"/>
                  </a:lnTo>
                  <a:lnTo>
                    <a:pt x="0" y="1358266"/>
                  </a:lnTo>
                  <a:close/>
                </a:path>
              </a:pathLst>
            </a:custGeom>
            <a:blipFill>
              <a:blip r:embed="rId12"/>
              <a:stretch>
                <a:fillRect l="-11769" t="-24412" r="-15301" b="-3433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6589636" y="1855705"/>
              <a:ext cx="1509053" cy="546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Otter 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kommt.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87483" y="70318"/>
            <a:ext cx="6812592" cy="5085084"/>
            <a:chOff x="0" y="0"/>
            <a:chExt cx="9083456" cy="6780111"/>
          </a:xfrm>
        </p:grpSpPr>
        <p:sp>
          <p:nvSpPr>
            <p:cNvPr id="6" name="TextBox 6"/>
            <p:cNvSpPr txBox="1"/>
            <p:nvPr/>
          </p:nvSpPr>
          <p:spPr>
            <a:xfrm>
              <a:off x="2211050" y="2617"/>
              <a:ext cx="4124424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50000"/>
                  </a:solidFill>
                  <a:latin typeface="Poppins"/>
                  <a:ea typeface="Poppins"/>
                  <a:cs typeface="Poppins"/>
                  <a:sym typeface="Poppins"/>
                </a:rPr>
                <a:t>Variante 1 mit Code-Eingabe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0" y="331242"/>
              <a:ext cx="9083456" cy="6448869"/>
              <a:chOff x="0" y="0"/>
              <a:chExt cx="2441479" cy="173334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441479" cy="173334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3334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10619"/>
                    </a:lnTo>
                    <a:cubicBezTo>
                      <a:pt x="2441479" y="1723171"/>
                      <a:pt x="2431304" y="1733347"/>
                      <a:pt x="2418751" y="1733347"/>
                    </a:cubicBezTo>
                    <a:lnTo>
                      <a:pt x="22728" y="1733347"/>
                    </a:lnTo>
                    <a:cubicBezTo>
                      <a:pt x="10176" y="1733347"/>
                      <a:pt x="0" y="1723171"/>
                      <a:pt x="0" y="171061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2441479" cy="176192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4947595" y="3727596"/>
              <a:ext cx="1338122" cy="1555955"/>
            </a:xfrm>
            <a:custGeom>
              <a:avLst/>
              <a:gdLst/>
              <a:ahLst/>
              <a:cxnLst/>
              <a:rect l="l" t="t" r="r" b="b"/>
              <a:pathLst>
                <a:path w="1338122" h="1555955">
                  <a:moveTo>
                    <a:pt x="0" y="0"/>
                  </a:moveTo>
                  <a:lnTo>
                    <a:pt x="1338122" y="0"/>
                  </a:lnTo>
                  <a:lnTo>
                    <a:pt x="1338122" y="1555956"/>
                  </a:lnTo>
                  <a:lnTo>
                    <a:pt x="0" y="15559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7208496" y="3021233"/>
              <a:ext cx="1526027" cy="1412728"/>
            </a:xfrm>
            <a:custGeom>
              <a:avLst/>
              <a:gdLst/>
              <a:ahLst/>
              <a:cxnLst/>
              <a:rect l="l" t="t" r="r" b="b"/>
              <a:pathLst>
                <a:path w="1526027" h="1412728">
                  <a:moveTo>
                    <a:pt x="0" y="0"/>
                  </a:moveTo>
                  <a:lnTo>
                    <a:pt x="1526026" y="0"/>
                  </a:lnTo>
                  <a:lnTo>
                    <a:pt x="1526026" y="1412727"/>
                  </a:lnTo>
                  <a:lnTo>
                    <a:pt x="0" y="1412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6178" t="-14044"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19630" y="338885"/>
              <a:ext cx="9028259" cy="2030798"/>
              <a:chOff x="0" y="0"/>
              <a:chExt cx="2435476" cy="547831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35476" cy="547831"/>
              </a:xfrm>
              <a:custGeom>
                <a:avLst/>
                <a:gdLst/>
                <a:ahLst/>
                <a:cxnLst/>
                <a:rect l="l" t="t" r="r" b="b"/>
                <a:pathLst>
                  <a:path w="2435476" h="547831">
                    <a:moveTo>
                      <a:pt x="22867" y="0"/>
                    </a:moveTo>
                    <a:lnTo>
                      <a:pt x="2412609" y="0"/>
                    </a:lnTo>
                    <a:cubicBezTo>
                      <a:pt x="2425238" y="0"/>
                      <a:pt x="2435476" y="10238"/>
                      <a:pt x="2435476" y="22867"/>
                    </a:cubicBezTo>
                    <a:lnTo>
                      <a:pt x="2435476" y="524964"/>
                    </a:lnTo>
                    <a:cubicBezTo>
                      <a:pt x="2435476" y="537593"/>
                      <a:pt x="2425238" y="547831"/>
                      <a:pt x="2412609" y="547831"/>
                    </a:cubicBezTo>
                    <a:lnTo>
                      <a:pt x="22867" y="547831"/>
                    </a:lnTo>
                    <a:cubicBezTo>
                      <a:pt x="10238" y="547831"/>
                      <a:pt x="0" y="537593"/>
                      <a:pt x="0" y="524964"/>
                    </a:cubicBezTo>
                    <a:lnTo>
                      <a:pt x="0" y="22867"/>
                    </a:lnTo>
                    <a:cubicBezTo>
                      <a:pt x="0" y="10238"/>
                      <a:pt x="10238" y="0"/>
                      <a:pt x="2286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35476" cy="576406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9630" y="1632471"/>
              <a:ext cx="9028259" cy="761007"/>
              <a:chOff x="0" y="0"/>
              <a:chExt cx="2435476" cy="20529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435476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5476" h="205290">
                    <a:moveTo>
                      <a:pt x="0" y="0"/>
                    </a:moveTo>
                    <a:lnTo>
                      <a:pt x="2435476" y="0"/>
                    </a:lnTo>
                    <a:lnTo>
                      <a:pt x="2435476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2435476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163875" y="1711387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44492" y="657704"/>
              <a:ext cx="824764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(4)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20669" y="1712319"/>
              <a:ext cx="7768633" cy="425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Nummeriere. </a:t>
              </a:r>
            </a:p>
          </p:txBody>
        </p:sp>
        <p:sp>
          <p:nvSpPr>
            <p:cNvPr id="21" name="Freeform 21"/>
            <p:cNvSpPr/>
            <p:nvPr/>
          </p:nvSpPr>
          <p:spPr>
            <a:xfrm flipH="1">
              <a:off x="7277231" y="0"/>
              <a:ext cx="1457291" cy="1547450"/>
            </a:xfrm>
            <a:custGeom>
              <a:avLst/>
              <a:gdLst/>
              <a:ahLst/>
              <a:cxnLst/>
              <a:rect l="l" t="t" r="r" b="b"/>
              <a:pathLst>
                <a:path w="1457291" h="1547450">
                  <a:moveTo>
                    <a:pt x="1457291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457291" y="1547450"/>
                  </a:lnTo>
                  <a:lnTo>
                    <a:pt x="1457291" y="0"/>
                  </a:lnTo>
                  <a:close/>
                </a:path>
              </a:pathLst>
            </a:custGeom>
            <a:blipFill>
              <a:blip r:embed="rId6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 rot="-5400000">
              <a:off x="5157475" y="4888419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 rot="-5400000">
              <a:off x="7233863" y="4018077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 rot="-5400000">
              <a:off x="478194" y="4823694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3186304" y="3664763"/>
              <a:ext cx="1431092" cy="1488782"/>
            </a:xfrm>
            <a:custGeom>
              <a:avLst/>
              <a:gdLst/>
              <a:ahLst/>
              <a:cxnLst/>
              <a:rect l="l" t="t" r="r" b="b"/>
              <a:pathLst>
                <a:path w="1431092" h="1488782">
                  <a:moveTo>
                    <a:pt x="0" y="0"/>
                  </a:moveTo>
                  <a:lnTo>
                    <a:pt x="1431091" y="0"/>
                  </a:lnTo>
                  <a:lnTo>
                    <a:pt x="1431091" y="1488782"/>
                  </a:lnTo>
                  <a:lnTo>
                    <a:pt x="0" y="1488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 rot="-5400000">
              <a:off x="2775229" y="478436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 rot="-10800000">
              <a:off x="8444817" y="6243108"/>
              <a:ext cx="491344" cy="399217"/>
            </a:xfrm>
            <a:custGeom>
              <a:avLst/>
              <a:gdLst/>
              <a:ahLst/>
              <a:cxnLst/>
              <a:rect l="l" t="t" r="r" b="b"/>
              <a:pathLst>
                <a:path w="491344" h="399217">
                  <a:moveTo>
                    <a:pt x="0" y="0"/>
                  </a:moveTo>
                  <a:lnTo>
                    <a:pt x="491344" y="0"/>
                  </a:lnTo>
                  <a:lnTo>
                    <a:pt x="491344" y="399217"/>
                  </a:lnTo>
                  <a:lnTo>
                    <a:pt x="0" y="39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4304601" y="1860879"/>
              <a:ext cx="4429921" cy="993290"/>
              <a:chOff x="0" y="0"/>
              <a:chExt cx="1173327" cy="263087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173327" cy="263087"/>
              </a:xfrm>
              <a:custGeom>
                <a:avLst/>
                <a:gdLst/>
                <a:ahLst/>
                <a:cxnLst/>
                <a:rect l="l" t="t" r="r" b="b"/>
                <a:pathLst>
                  <a:path w="1173327" h="263087">
                    <a:moveTo>
                      <a:pt x="46604" y="0"/>
                    </a:moveTo>
                    <a:lnTo>
                      <a:pt x="1126724" y="0"/>
                    </a:lnTo>
                    <a:cubicBezTo>
                      <a:pt x="1139084" y="0"/>
                      <a:pt x="1150938" y="4910"/>
                      <a:pt x="1159677" y="13650"/>
                    </a:cubicBezTo>
                    <a:cubicBezTo>
                      <a:pt x="1168417" y="22390"/>
                      <a:pt x="1173327" y="34244"/>
                      <a:pt x="1173327" y="46604"/>
                    </a:cubicBezTo>
                    <a:lnTo>
                      <a:pt x="1173327" y="216483"/>
                    </a:lnTo>
                    <a:cubicBezTo>
                      <a:pt x="1173327" y="228843"/>
                      <a:pt x="1168417" y="240697"/>
                      <a:pt x="1159677" y="249437"/>
                    </a:cubicBezTo>
                    <a:cubicBezTo>
                      <a:pt x="1150938" y="258177"/>
                      <a:pt x="1139084" y="263087"/>
                      <a:pt x="1126724" y="263087"/>
                    </a:cubicBezTo>
                    <a:lnTo>
                      <a:pt x="46604" y="263087"/>
                    </a:lnTo>
                    <a:cubicBezTo>
                      <a:pt x="34244" y="263087"/>
                      <a:pt x="22390" y="258177"/>
                      <a:pt x="13650" y="249437"/>
                    </a:cubicBezTo>
                    <a:cubicBezTo>
                      <a:pt x="4910" y="240697"/>
                      <a:pt x="0" y="228843"/>
                      <a:pt x="0" y="216483"/>
                    </a:cubicBezTo>
                    <a:lnTo>
                      <a:pt x="0" y="46604"/>
                    </a:lnTo>
                    <a:cubicBezTo>
                      <a:pt x="0" y="34244"/>
                      <a:pt x="4910" y="22390"/>
                      <a:pt x="13650" y="13650"/>
                    </a:cubicBezTo>
                    <a:cubicBezTo>
                      <a:pt x="22390" y="4910"/>
                      <a:pt x="34244" y="0"/>
                      <a:pt x="466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A0A0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47625"/>
                <a:ext cx="1173327" cy="3107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4576172" y="1861107"/>
              <a:ext cx="3518605" cy="949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4"/>
                </a:lnSpc>
              </a:pPr>
              <a:r>
                <a:rPr lang="en-US" sz="124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du zu lange wartest, verschwindet der Knopf zum Annehmen/Ablehnen.</a:t>
              </a:r>
            </a:p>
          </p:txBody>
        </p:sp>
        <p:sp>
          <p:nvSpPr>
            <p:cNvPr id="32" name="Freeform 32"/>
            <p:cNvSpPr/>
            <p:nvPr/>
          </p:nvSpPr>
          <p:spPr>
            <a:xfrm rot="399841">
              <a:off x="7831941" y="1775347"/>
              <a:ext cx="818001" cy="746426"/>
            </a:xfrm>
            <a:custGeom>
              <a:avLst/>
              <a:gdLst/>
              <a:ahLst/>
              <a:cxnLst/>
              <a:rect l="l" t="t" r="r" b="b"/>
              <a:pathLst>
                <a:path w="818001" h="746426">
                  <a:moveTo>
                    <a:pt x="0" y="0"/>
                  </a:moveTo>
                  <a:lnTo>
                    <a:pt x="818001" y="0"/>
                  </a:lnTo>
                  <a:lnTo>
                    <a:pt x="818001" y="746426"/>
                  </a:lnTo>
                  <a:lnTo>
                    <a:pt x="0" y="746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33" name="Group 33"/>
            <p:cNvGrpSpPr/>
            <p:nvPr/>
          </p:nvGrpSpPr>
          <p:grpSpPr>
            <a:xfrm>
              <a:off x="1358726" y="3423889"/>
              <a:ext cx="383425" cy="383425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3890665" y="3743931"/>
              <a:ext cx="647720" cy="647720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6042761" y="4067791"/>
              <a:ext cx="621245" cy="621245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2" name="Freeform 42"/>
            <p:cNvSpPr/>
            <p:nvPr/>
          </p:nvSpPr>
          <p:spPr>
            <a:xfrm rot="-5400000">
              <a:off x="795782" y="207420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43" name="Group 43"/>
            <p:cNvGrpSpPr/>
            <p:nvPr/>
          </p:nvGrpSpPr>
          <p:grpSpPr>
            <a:xfrm>
              <a:off x="3627652" y="2407784"/>
              <a:ext cx="613449" cy="613449"/>
              <a:chOff x="0" y="0"/>
              <a:chExt cx="812800" cy="8128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6" name="Freeform 46"/>
            <p:cNvSpPr/>
            <p:nvPr/>
          </p:nvSpPr>
          <p:spPr>
            <a:xfrm>
              <a:off x="2275375" y="1680327"/>
              <a:ext cx="484828" cy="531199"/>
            </a:xfrm>
            <a:custGeom>
              <a:avLst/>
              <a:gdLst/>
              <a:ahLst/>
              <a:cxnLst/>
              <a:rect l="l" t="t" r="r" b="b"/>
              <a:pathLst>
                <a:path w="484828" h="531199">
                  <a:moveTo>
                    <a:pt x="0" y="0"/>
                  </a:moveTo>
                  <a:lnTo>
                    <a:pt x="484828" y="0"/>
                  </a:lnTo>
                  <a:lnTo>
                    <a:pt x="484828" y="531199"/>
                  </a:lnTo>
                  <a:lnTo>
                    <a:pt x="0" y="531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44427" r="-2002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2407274" y="1646468"/>
              <a:ext cx="428821" cy="428821"/>
            </a:xfrm>
            <a:custGeom>
              <a:avLst/>
              <a:gdLst/>
              <a:ahLst/>
              <a:cxnLst/>
              <a:rect l="l" t="t" r="r" b="b"/>
              <a:pathLst>
                <a:path w="428821" h="428821">
                  <a:moveTo>
                    <a:pt x="0" y="0"/>
                  </a:moveTo>
                  <a:lnTo>
                    <a:pt x="428821" y="0"/>
                  </a:lnTo>
                  <a:lnTo>
                    <a:pt x="428821" y="428821"/>
                  </a:lnTo>
                  <a:lnTo>
                    <a:pt x="0" y="428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48" name="Group 48"/>
            <p:cNvGrpSpPr/>
            <p:nvPr/>
          </p:nvGrpSpPr>
          <p:grpSpPr>
            <a:xfrm>
              <a:off x="1626670" y="4227957"/>
              <a:ext cx="721434" cy="721434"/>
              <a:chOff x="0" y="0"/>
              <a:chExt cx="812800" cy="8128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51" name="Freeform 51"/>
            <p:cNvSpPr/>
            <p:nvPr/>
          </p:nvSpPr>
          <p:spPr>
            <a:xfrm>
              <a:off x="2140294" y="2081538"/>
              <a:ext cx="1686987" cy="1545383"/>
            </a:xfrm>
            <a:custGeom>
              <a:avLst/>
              <a:gdLst/>
              <a:ahLst/>
              <a:cxnLst/>
              <a:rect l="l" t="t" r="r" b="b"/>
              <a:pathLst>
                <a:path w="1686987" h="1545383">
                  <a:moveTo>
                    <a:pt x="0" y="0"/>
                  </a:moveTo>
                  <a:lnTo>
                    <a:pt x="1686987" y="0"/>
                  </a:lnTo>
                  <a:lnTo>
                    <a:pt x="1686987" y="1545383"/>
                  </a:lnTo>
                  <a:lnTo>
                    <a:pt x="0" y="1545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b="-916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386370" y="3967812"/>
              <a:ext cx="1215650" cy="1399678"/>
            </a:xfrm>
            <a:custGeom>
              <a:avLst/>
              <a:gdLst/>
              <a:ahLst/>
              <a:cxnLst/>
              <a:rect l="l" t="t" r="r" b="b"/>
              <a:pathLst>
                <a:path w="1215650" h="1399678">
                  <a:moveTo>
                    <a:pt x="0" y="0"/>
                  </a:moveTo>
                  <a:lnTo>
                    <a:pt x="1215650" y="0"/>
                  </a:lnTo>
                  <a:lnTo>
                    <a:pt x="1215650" y="1399678"/>
                  </a:lnTo>
                  <a:lnTo>
                    <a:pt x="0" y="13996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t="-7672" b="-63887"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53" name="Group 53"/>
            <p:cNvGrpSpPr/>
            <p:nvPr/>
          </p:nvGrpSpPr>
          <p:grpSpPr>
            <a:xfrm>
              <a:off x="8005877" y="2984138"/>
              <a:ext cx="631464" cy="631464"/>
              <a:chOff x="0" y="0"/>
              <a:chExt cx="812800" cy="8128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5062709" y="5351094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 erscheint: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Ablehnen/ Annehmen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7125780" y="4514355"/>
              <a:ext cx="1760194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Annehmen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tippen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296719" y="5564195"/>
              <a:ext cx="1811430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Datei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kommt.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2565349" y="5247040"/>
              <a:ext cx="1928957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Datei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auf dem Tablet.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696305" y="2563550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am Anfang 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Code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eintippen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3627652" y="2405114"/>
              <a:ext cx="613449" cy="544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470316" y="5177837"/>
            <a:ext cx="6812592" cy="5085084"/>
            <a:chOff x="0" y="0"/>
            <a:chExt cx="9083456" cy="6780111"/>
          </a:xfrm>
        </p:grpSpPr>
        <p:grpSp>
          <p:nvGrpSpPr>
            <p:cNvPr id="63" name="Group 63"/>
            <p:cNvGrpSpPr/>
            <p:nvPr/>
          </p:nvGrpSpPr>
          <p:grpSpPr>
            <a:xfrm>
              <a:off x="0" y="331242"/>
              <a:ext cx="9083456" cy="6448869"/>
              <a:chOff x="0" y="0"/>
              <a:chExt cx="2441479" cy="1733347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2441479" cy="173334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3334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10619"/>
                    </a:lnTo>
                    <a:cubicBezTo>
                      <a:pt x="2441479" y="1723171"/>
                      <a:pt x="2431304" y="1733347"/>
                      <a:pt x="2418751" y="1733347"/>
                    </a:cubicBezTo>
                    <a:lnTo>
                      <a:pt x="22728" y="1733347"/>
                    </a:lnTo>
                    <a:cubicBezTo>
                      <a:pt x="10176" y="1733347"/>
                      <a:pt x="0" y="1723171"/>
                      <a:pt x="0" y="171061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0" y="-28575"/>
                <a:ext cx="2441479" cy="176192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6" name="Freeform 66"/>
            <p:cNvSpPr/>
            <p:nvPr/>
          </p:nvSpPr>
          <p:spPr>
            <a:xfrm>
              <a:off x="4947595" y="3727596"/>
              <a:ext cx="1338122" cy="1555955"/>
            </a:xfrm>
            <a:custGeom>
              <a:avLst/>
              <a:gdLst/>
              <a:ahLst/>
              <a:cxnLst/>
              <a:rect l="l" t="t" r="r" b="b"/>
              <a:pathLst>
                <a:path w="1338122" h="1555955">
                  <a:moveTo>
                    <a:pt x="0" y="0"/>
                  </a:moveTo>
                  <a:lnTo>
                    <a:pt x="1338122" y="0"/>
                  </a:lnTo>
                  <a:lnTo>
                    <a:pt x="1338122" y="1555956"/>
                  </a:lnTo>
                  <a:lnTo>
                    <a:pt x="0" y="15559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67"/>
            <p:cNvSpPr/>
            <p:nvPr/>
          </p:nvSpPr>
          <p:spPr>
            <a:xfrm>
              <a:off x="7208496" y="3021233"/>
              <a:ext cx="1526027" cy="1412728"/>
            </a:xfrm>
            <a:custGeom>
              <a:avLst/>
              <a:gdLst/>
              <a:ahLst/>
              <a:cxnLst/>
              <a:rect l="l" t="t" r="r" b="b"/>
              <a:pathLst>
                <a:path w="1526027" h="1412728">
                  <a:moveTo>
                    <a:pt x="0" y="0"/>
                  </a:moveTo>
                  <a:lnTo>
                    <a:pt x="1526026" y="0"/>
                  </a:lnTo>
                  <a:lnTo>
                    <a:pt x="1526026" y="1412727"/>
                  </a:lnTo>
                  <a:lnTo>
                    <a:pt x="0" y="1412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6178" t="-14044"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68" name="Group 68"/>
            <p:cNvGrpSpPr/>
            <p:nvPr/>
          </p:nvGrpSpPr>
          <p:grpSpPr>
            <a:xfrm>
              <a:off x="19630" y="338885"/>
              <a:ext cx="9028259" cy="2030798"/>
              <a:chOff x="0" y="0"/>
              <a:chExt cx="2435476" cy="547831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2435476" cy="547831"/>
              </a:xfrm>
              <a:custGeom>
                <a:avLst/>
                <a:gdLst/>
                <a:ahLst/>
                <a:cxnLst/>
                <a:rect l="l" t="t" r="r" b="b"/>
                <a:pathLst>
                  <a:path w="2435476" h="547831">
                    <a:moveTo>
                      <a:pt x="22867" y="0"/>
                    </a:moveTo>
                    <a:lnTo>
                      <a:pt x="2412609" y="0"/>
                    </a:lnTo>
                    <a:cubicBezTo>
                      <a:pt x="2425238" y="0"/>
                      <a:pt x="2435476" y="10238"/>
                      <a:pt x="2435476" y="22867"/>
                    </a:cubicBezTo>
                    <a:lnTo>
                      <a:pt x="2435476" y="524964"/>
                    </a:lnTo>
                    <a:cubicBezTo>
                      <a:pt x="2435476" y="537593"/>
                      <a:pt x="2425238" y="547831"/>
                      <a:pt x="2412609" y="547831"/>
                    </a:cubicBezTo>
                    <a:lnTo>
                      <a:pt x="22867" y="547831"/>
                    </a:lnTo>
                    <a:cubicBezTo>
                      <a:pt x="10238" y="547831"/>
                      <a:pt x="0" y="537593"/>
                      <a:pt x="0" y="524964"/>
                    </a:cubicBezTo>
                    <a:lnTo>
                      <a:pt x="0" y="22867"/>
                    </a:lnTo>
                    <a:cubicBezTo>
                      <a:pt x="0" y="10238"/>
                      <a:pt x="10238" y="0"/>
                      <a:pt x="2286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0" y="-28575"/>
                <a:ext cx="2435476" cy="576406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71" name="Group 71"/>
            <p:cNvGrpSpPr/>
            <p:nvPr/>
          </p:nvGrpSpPr>
          <p:grpSpPr>
            <a:xfrm>
              <a:off x="19630" y="1632471"/>
              <a:ext cx="9028259" cy="761007"/>
              <a:chOff x="0" y="0"/>
              <a:chExt cx="2435476" cy="20529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2435476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5476" h="205290">
                    <a:moveTo>
                      <a:pt x="0" y="0"/>
                    </a:moveTo>
                    <a:lnTo>
                      <a:pt x="2435476" y="0"/>
                    </a:lnTo>
                    <a:lnTo>
                      <a:pt x="2435476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0" y="-28575"/>
                <a:ext cx="2435476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74" name="Freeform 74"/>
            <p:cNvSpPr/>
            <p:nvPr/>
          </p:nvSpPr>
          <p:spPr>
            <a:xfrm>
              <a:off x="163875" y="1711387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344492" y="657704"/>
              <a:ext cx="824764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(4)</a:t>
              </a:r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620669" y="1712319"/>
              <a:ext cx="7768633" cy="425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Nummeriere. </a:t>
              </a:r>
            </a:p>
          </p:txBody>
        </p:sp>
        <p:sp>
          <p:nvSpPr>
            <p:cNvPr id="77" name="Freeform 77"/>
            <p:cNvSpPr/>
            <p:nvPr/>
          </p:nvSpPr>
          <p:spPr>
            <a:xfrm flipH="1">
              <a:off x="7277231" y="0"/>
              <a:ext cx="1457291" cy="1547450"/>
            </a:xfrm>
            <a:custGeom>
              <a:avLst/>
              <a:gdLst/>
              <a:ahLst/>
              <a:cxnLst/>
              <a:rect l="l" t="t" r="r" b="b"/>
              <a:pathLst>
                <a:path w="1457291" h="1547450">
                  <a:moveTo>
                    <a:pt x="1457291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457291" y="1547450"/>
                  </a:lnTo>
                  <a:lnTo>
                    <a:pt x="1457291" y="0"/>
                  </a:lnTo>
                  <a:close/>
                </a:path>
              </a:pathLst>
            </a:custGeom>
            <a:blipFill>
              <a:blip r:embed="rId6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78"/>
            <p:cNvSpPr/>
            <p:nvPr/>
          </p:nvSpPr>
          <p:spPr>
            <a:xfrm rot="-5400000">
              <a:off x="5157475" y="4888419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79"/>
            <p:cNvSpPr/>
            <p:nvPr/>
          </p:nvSpPr>
          <p:spPr>
            <a:xfrm rot="-5400000">
              <a:off x="7233863" y="4018077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0"/>
            <p:cNvSpPr/>
            <p:nvPr/>
          </p:nvSpPr>
          <p:spPr>
            <a:xfrm rot="-5400000">
              <a:off x="478194" y="4823694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1"/>
            <p:cNvSpPr/>
            <p:nvPr/>
          </p:nvSpPr>
          <p:spPr>
            <a:xfrm>
              <a:off x="3186304" y="3664763"/>
              <a:ext cx="1431092" cy="1488782"/>
            </a:xfrm>
            <a:custGeom>
              <a:avLst/>
              <a:gdLst/>
              <a:ahLst/>
              <a:cxnLst/>
              <a:rect l="l" t="t" r="r" b="b"/>
              <a:pathLst>
                <a:path w="1431092" h="1488782">
                  <a:moveTo>
                    <a:pt x="0" y="0"/>
                  </a:moveTo>
                  <a:lnTo>
                    <a:pt x="1431091" y="0"/>
                  </a:lnTo>
                  <a:lnTo>
                    <a:pt x="1431091" y="1488782"/>
                  </a:lnTo>
                  <a:lnTo>
                    <a:pt x="0" y="1488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2"/>
            <p:cNvSpPr/>
            <p:nvPr/>
          </p:nvSpPr>
          <p:spPr>
            <a:xfrm rot="-5400000">
              <a:off x="2775229" y="478436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83"/>
            <p:cNvSpPr/>
            <p:nvPr/>
          </p:nvSpPr>
          <p:spPr>
            <a:xfrm rot="-10800000">
              <a:off x="8444817" y="6243108"/>
              <a:ext cx="491344" cy="399217"/>
            </a:xfrm>
            <a:custGeom>
              <a:avLst/>
              <a:gdLst/>
              <a:ahLst/>
              <a:cxnLst/>
              <a:rect l="l" t="t" r="r" b="b"/>
              <a:pathLst>
                <a:path w="491344" h="399217">
                  <a:moveTo>
                    <a:pt x="0" y="0"/>
                  </a:moveTo>
                  <a:lnTo>
                    <a:pt x="491344" y="0"/>
                  </a:lnTo>
                  <a:lnTo>
                    <a:pt x="491344" y="399217"/>
                  </a:lnTo>
                  <a:lnTo>
                    <a:pt x="0" y="39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84" name="Group 84"/>
            <p:cNvGrpSpPr/>
            <p:nvPr/>
          </p:nvGrpSpPr>
          <p:grpSpPr>
            <a:xfrm>
              <a:off x="4304601" y="1860879"/>
              <a:ext cx="4429921" cy="993290"/>
              <a:chOff x="0" y="0"/>
              <a:chExt cx="1173327" cy="263087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0" y="0"/>
                <a:ext cx="1173327" cy="263087"/>
              </a:xfrm>
              <a:custGeom>
                <a:avLst/>
                <a:gdLst/>
                <a:ahLst/>
                <a:cxnLst/>
                <a:rect l="l" t="t" r="r" b="b"/>
                <a:pathLst>
                  <a:path w="1173327" h="263087">
                    <a:moveTo>
                      <a:pt x="46604" y="0"/>
                    </a:moveTo>
                    <a:lnTo>
                      <a:pt x="1126724" y="0"/>
                    </a:lnTo>
                    <a:cubicBezTo>
                      <a:pt x="1139084" y="0"/>
                      <a:pt x="1150938" y="4910"/>
                      <a:pt x="1159677" y="13650"/>
                    </a:cubicBezTo>
                    <a:cubicBezTo>
                      <a:pt x="1168417" y="22390"/>
                      <a:pt x="1173327" y="34244"/>
                      <a:pt x="1173327" y="46604"/>
                    </a:cubicBezTo>
                    <a:lnTo>
                      <a:pt x="1173327" y="216483"/>
                    </a:lnTo>
                    <a:cubicBezTo>
                      <a:pt x="1173327" y="228843"/>
                      <a:pt x="1168417" y="240697"/>
                      <a:pt x="1159677" y="249437"/>
                    </a:cubicBezTo>
                    <a:cubicBezTo>
                      <a:pt x="1150938" y="258177"/>
                      <a:pt x="1139084" y="263087"/>
                      <a:pt x="1126724" y="263087"/>
                    </a:cubicBezTo>
                    <a:lnTo>
                      <a:pt x="46604" y="263087"/>
                    </a:lnTo>
                    <a:cubicBezTo>
                      <a:pt x="34244" y="263087"/>
                      <a:pt x="22390" y="258177"/>
                      <a:pt x="13650" y="249437"/>
                    </a:cubicBezTo>
                    <a:cubicBezTo>
                      <a:pt x="4910" y="240697"/>
                      <a:pt x="0" y="228843"/>
                      <a:pt x="0" y="216483"/>
                    </a:cubicBezTo>
                    <a:lnTo>
                      <a:pt x="0" y="46604"/>
                    </a:lnTo>
                    <a:cubicBezTo>
                      <a:pt x="0" y="34244"/>
                      <a:pt x="4910" y="22390"/>
                      <a:pt x="13650" y="13650"/>
                    </a:cubicBezTo>
                    <a:cubicBezTo>
                      <a:pt x="22390" y="4910"/>
                      <a:pt x="34244" y="0"/>
                      <a:pt x="466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A0A0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" name="TextBox 86"/>
              <p:cNvSpPr txBox="1"/>
              <p:nvPr/>
            </p:nvSpPr>
            <p:spPr>
              <a:xfrm>
                <a:off x="0" y="-47625"/>
                <a:ext cx="1173327" cy="3107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87" name="TextBox 87"/>
            <p:cNvSpPr txBox="1"/>
            <p:nvPr/>
          </p:nvSpPr>
          <p:spPr>
            <a:xfrm>
              <a:off x="4576172" y="1861107"/>
              <a:ext cx="3518605" cy="949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4"/>
                </a:lnSpc>
              </a:pPr>
              <a:r>
                <a:rPr lang="en-US" sz="124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du zu lange wartest, verschwindet der Knopf zum Annehmen/Ablehnen.</a:t>
              </a:r>
            </a:p>
          </p:txBody>
        </p:sp>
        <p:sp>
          <p:nvSpPr>
            <p:cNvPr id="88" name="Freeform 88"/>
            <p:cNvSpPr/>
            <p:nvPr/>
          </p:nvSpPr>
          <p:spPr>
            <a:xfrm rot="399841">
              <a:off x="7831941" y="1775347"/>
              <a:ext cx="818001" cy="746426"/>
            </a:xfrm>
            <a:custGeom>
              <a:avLst/>
              <a:gdLst/>
              <a:ahLst/>
              <a:cxnLst/>
              <a:rect l="l" t="t" r="r" b="b"/>
              <a:pathLst>
                <a:path w="818001" h="746426">
                  <a:moveTo>
                    <a:pt x="0" y="0"/>
                  </a:moveTo>
                  <a:lnTo>
                    <a:pt x="818001" y="0"/>
                  </a:lnTo>
                  <a:lnTo>
                    <a:pt x="818001" y="746426"/>
                  </a:lnTo>
                  <a:lnTo>
                    <a:pt x="0" y="746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89" name="Group 89"/>
            <p:cNvGrpSpPr/>
            <p:nvPr/>
          </p:nvGrpSpPr>
          <p:grpSpPr>
            <a:xfrm>
              <a:off x="1358726" y="3423889"/>
              <a:ext cx="383425" cy="383425"/>
              <a:chOff x="0" y="0"/>
              <a:chExt cx="812800" cy="812800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1" name="TextBox 9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2" name="Group 92"/>
            <p:cNvGrpSpPr/>
            <p:nvPr/>
          </p:nvGrpSpPr>
          <p:grpSpPr>
            <a:xfrm>
              <a:off x="3890665" y="3743931"/>
              <a:ext cx="647720" cy="647720"/>
              <a:chOff x="0" y="0"/>
              <a:chExt cx="812800" cy="812800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" name="TextBox 9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5" name="Group 95"/>
            <p:cNvGrpSpPr/>
            <p:nvPr/>
          </p:nvGrpSpPr>
          <p:grpSpPr>
            <a:xfrm>
              <a:off x="6042761" y="4067791"/>
              <a:ext cx="621245" cy="621245"/>
              <a:chOff x="0" y="0"/>
              <a:chExt cx="812800" cy="812800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" name="TextBox 9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98" name="Freeform 98"/>
            <p:cNvSpPr/>
            <p:nvPr/>
          </p:nvSpPr>
          <p:spPr>
            <a:xfrm rot="-5400000">
              <a:off x="795782" y="207420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99" name="Group 99"/>
            <p:cNvGrpSpPr/>
            <p:nvPr/>
          </p:nvGrpSpPr>
          <p:grpSpPr>
            <a:xfrm>
              <a:off x="3627652" y="2407784"/>
              <a:ext cx="613449" cy="613449"/>
              <a:chOff x="0" y="0"/>
              <a:chExt cx="812800" cy="812800"/>
            </a:xfrm>
          </p:grpSpPr>
          <p:sp>
            <p:nvSpPr>
              <p:cNvPr id="100" name="Freeform 10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" name="TextBox 10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02" name="Freeform 102"/>
            <p:cNvSpPr/>
            <p:nvPr/>
          </p:nvSpPr>
          <p:spPr>
            <a:xfrm>
              <a:off x="2275375" y="1680327"/>
              <a:ext cx="484828" cy="531199"/>
            </a:xfrm>
            <a:custGeom>
              <a:avLst/>
              <a:gdLst/>
              <a:ahLst/>
              <a:cxnLst/>
              <a:rect l="l" t="t" r="r" b="b"/>
              <a:pathLst>
                <a:path w="484828" h="531199">
                  <a:moveTo>
                    <a:pt x="0" y="0"/>
                  </a:moveTo>
                  <a:lnTo>
                    <a:pt x="484828" y="0"/>
                  </a:lnTo>
                  <a:lnTo>
                    <a:pt x="484828" y="531199"/>
                  </a:lnTo>
                  <a:lnTo>
                    <a:pt x="0" y="531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44427" r="-2002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03"/>
            <p:cNvSpPr/>
            <p:nvPr/>
          </p:nvSpPr>
          <p:spPr>
            <a:xfrm>
              <a:off x="2407274" y="1646468"/>
              <a:ext cx="428821" cy="428821"/>
            </a:xfrm>
            <a:custGeom>
              <a:avLst/>
              <a:gdLst/>
              <a:ahLst/>
              <a:cxnLst/>
              <a:rect l="l" t="t" r="r" b="b"/>
              <a:pathLst>
                <a:path w="428821" h="428821">
                  <a:moveTo>
                    <a:pt x="0" y="0"/>
                  </a:moveTo>
                  <a:lnTo>
                    <a:pt x="428821" y="0"/>
                  </a:lnTo>
                  <a:lnTo>
                    <a:pt x="428821" y="428821"/>
                  </a:lnTo>
                  <a:lnTo>
                    <a:pt x="0" y="428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4" name="Group 104"/>
            <p:cNvGrpSpPr/>
            <p:nvPr/>
          </p:nvGrpSpPr>
          <p:grpSpPr>
            <a:xfrm>
              <a:off x="1626670" y="4227957"/>
              <a:ext cx="721434" cy="721434"/>
              <a:chOff x="0" y="0"/>
              <a:chExt cx="812800" cy="812800"/>
            </a:xfrm>
          </p:grpSpPr>
          <p:sp>
            <p:nvSpPr>
              <p:cNvPr id="105" name="Freeform 10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" name="TextBox 10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07" name="Freeform 107"/>
            <p:cNvSpPr/>
            <p:nvPr/>
          </p:nvSpPr>
          <p:spPr>
            <a:xfrm>
              <a:off x="2140294" y="2081538"/>
              <a:ext cx="1686987" cy="1545383"/>
            </a:xfrm>
            <a:custGeom>
              <a:avLst/>
              <a:gdLst/>
              <a:ahLst/>
              <a:cxnLst/>
              <a:rect l="l" t="t" r="r" b="b"/>
              <a:pathLst>
                <a:path w="1686987" h="1545383">
                  <a:moveTo>
                    <a:pt x="0" y="0"/>
                  </a:moveTo>
                  <a:lnTo>
                    <a:pt x="1686987" y="0"/>
                  </a:lnTo>
                  <a:lnTo>
                    <a:pt x="1686987" y="1545383"/>
                  </a:lnTo>
                  <a:lnTo>
                    <a:pt x="0" y="1545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b="-916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08"/>
            <p:cNvSpPr/>
            <p:nvPr/>
          </p:nvSpPr>
          <p:spPr>
            <a:xfrm>
              <a:off x="386370" y="3967812"/>
              <a:ext cx="1215650" cy="1399678"/>
            </a:xfrm>
            <a:custGeom>
              <a:avLst/>
              <a:gdLst/>
              <a:ahLst/>
              <a:cxnLst/>
              <a:rect l="l" t="t" r="r" b="b"/>
              <a:pathLst>
                <a:path w="1215650" h="1399678">
                  <a:moveTo>
                    <a:pt x="0" y="0"/>
                  </a:moveTo>
                  <a:lnTo>
                    <a:pt x="1215650" y="0"/>
                  </a:lnTo>
                  <a:lnTo>
                    <a:pt x="1215650" y="1399678"/>
                  </a:lnTo>
                  <a:lnTo>
                    <a:pt x="0" y="13996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t="-7672" b="-63887"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9" name="Group 109"/>
            <p:cNvGrpSpPr/>
            <p:nvPr/>
          </p:nvGrpSpPr>
          <p:grpSpPr>
            <a:xfrm>
              <a:off x="8005877" y="2984138"/>
              <a:ext cx="631464" cy="631464"/>
              <a:chOff x="0" y="0"/>
              <a:chExt cx="812800" cy="812800"/>
            </a:xfrm>
          </p:grpSpPr>
          <p:sp>
            <p:nvSpPr>
              <p:cNvPr id="110" name="Freeform 1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1" name="TextBox 11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12" name="TextBox 112"/>
            <p:cNvSpPr txBox="1"/>
            <p:nvPr/>
          </p:nvSpPr>
          <p:spPr>
            <a:xfrm>
              <a:off x="5062709" y="5351094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 erscheint: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Ablehnen/ Annehmen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113" name="TextBox 113"/>
            <p:cNvSpPr txBox="1"/>
            <p:nvPr/>
          </p:nvSpPr>
          <p:spPr>
            <a:xfrm>
              <a:off x="7125780" y="4514355"/>
              <a:ext cx="1760194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Annehmen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tippen</a:t>
              </a:r>
            </a:p>
          </p:txBody>
        </p:sp>
        <p:sp>
          <p:nvSpPr>
            <p:cNvPr id="114" name="TextBox 114"/>
            <p:cNvSpPr txBox="1"/>
            <p:nvPr/>
          </p:nvSpPr>
          <p:spPr>
            <a:xfrm>
              <a:off x="296719" y="5564195"/>
              <a:ext cx="1811430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Datei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kommt.</a:t>
              </a:r>
            </a:p>
          </p:txBody>
        </p:sp>
        <p:sp>
          <p:nvSpPr>
            <p:cNvPr id="115" name="TextBox 115"/>
            <p:cNvSpPr txBox="1"/>
            <p:nvPr/>
          </p:nvSpPr>
          <p:spPr>
            <a:xfrm>
              <a:off x="2565349" y="5247040"/>
              <a:ext cx="1928957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Datei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auf dem Tablet.</a:t>
              </a:r>
            </a:p>
          </p:txBody>
        </p:sp>
        <p:sp>
          <p:nvSpPr>
            <p:cNvPr id="116" name="TextBox 116"/>
            <p:cNvSpPr txBox="1"/>
            <p:nvPr/>
          </p:nvSpPr>
          <p:spPr>
            <a:xfrm>
              <a:off x="696305" y="2563550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am Anfang 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Code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eintippen</a:t>
              </a:r>
            </a:p>
          </p:txBody>
        </p:sp>
        <p:sp>
          <p:nvSpPr>
            <p:cNvPr id="117" name="TextBox 117"/>
            <p:cNvSpPr txBox="1"/>
            <p:nvPr/>
          </p:nvSpPr>
          <p:spPr>
            <a:xfrm>
              <a:off x="3627652" y="2405114"/>
              <a:ext cx="613449" cy="544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78063" y="189722"/>
            <a:ext cx="6812592" cy="4934624"/>
            <a:chOff x="0" y="0"/>
            <a:chExt cx="9083456" cy="6579498"/>
          </a:xfrm>
        </p:grpSpPr>
        <p:sp>
          <p:nvSpPr>
            <p:cNvPr id="6" name="TextBox 6"/>
            <p:cNvSpPr txBox="1"/>
            <p:nvPr/>
          </p:nvSpPr>
          <p:spPr>
            <a:xfrm>
              <a:off x="1742152" y="421057"/>
              <a:ext cx="6167430" cy="34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5"/>
                </a:lnSpc>
              </a:pPr>
              <a:endParaRPr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0" y="165100"/>
              <a:ext cx="9083456" cy="6414398"/>
              <a:chOff x="0" y="0"/>
              <a:chExt cx="2441479" cy="172408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441479" cy="1724082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4082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1353"/>
                    </a:lnTo>
                    <a:cubicBezTo>
                      <a:pt x="2441479" y="1713906"/>
                      <a:pt x="2431304" y="1724082"/>
                      <a:pt x="2418751" y="1724082"/>
                    </a:cubicBezTo>
                    <a:lnTo>
                      <a:pt x="22728" y="1724082"/>
                    </a:lnTo>
                    <a:cubicBezTo>
                      <a:pt x="10176" y="1724082"/>
                      <a:pt x="0" y="1713906"/>
                      <a:pt x="0" y="1701353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2441479" cy="17526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9630" y="183906"/>
              <a:ext cx="9037509" cy="2112831"/>
              <a:chOff x="0" y="0"/>
              <a:chExt cx="2437972" cy="5699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37972" cy="569960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69960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547116"/>
                    </a:lnTo>
                    <a:cubicBezTo>
                      <a:pt x="2437972" y="553175"/>
                      <a:pt x="2435565" y="558985"/>
                      <a:pt x="2431281" y="563269"/>
                    </a:cubicBezTo>
                    <a:cubicBezTo>
                      <a:pt x="2426997" y="567554"/>
                      <a:pt x="2421186" y="569960"/>
                      <a:pt x="2415128" y="569960"/>
                    </a:cubicBezTo>
                    <a:lnTo>
                      <a:pt x="22844" y="569960"/>
                    </a:lnTo>
                    <a:cubicBezTo>
                      <a:pt x="16785" y="569960"/>
                      <a:pt x="10975" y="567554"/>
                      <a:pt x="6691" y="563269"/>
                    </a:cubicBezTo>
                    <a:cubicBezTo>
                      <a:pt x="2407" y="558985"/>
                      <a:pt x="0" y="553175"/>
                      <a:pt x="0" y="547116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37972" cy="59853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22287" y="1632471"/>
              <a:ext cx="9034852" cy="761007"/>
              <a:chOff x="0" y="0"/>
              <a:chExt cx="2437255" cy="2052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63875" y="1746413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67329" y="605241"/>
              <a:ext cx="824764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(5)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620669" y="1639525"/>
              <a:ext cx="7768633" cy="44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Verbinde.</a:t>
              </a:r>
            </a:p>
          </p:txBody>
        </p:sp>
        <p:sp>
          <p:nvSpPr>
            <p:cNvPr id="19" name="Freeform 19"/>
            <p:cNvSpPr/>
            <p:nvPr/>
          </p:nvSpPr>
          <p:spPr>
            <a:xfrm flipH="1">
              <a:off x="7423355" y="0"/>
              <a:ext cx="1457291" cy="1547450"/>
            </a:xfrm>
            <a:custGeom>
              <a:avLst/>
              <a:gdLst/>
              <a:ahLst/>
              <a:cxnLst/>
              <a:rect l="l" t="t" r="r" b="b"/>
              <a:pathLst>
                <a:path w="1457291" h="1547450">
                  <a:moveTo>
                    <a:pt x="1457291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457291" y="1547450"/>
                  </a:lnTo>
                  <a:lnTo>
                    <a:pt x="1457291" y="0"/>
                  </a:lnTo>
                  <a:close/>
                </a:path>
              </a:pathLst>
            </a:custGeom>
            <a:blipFill>
              <a:blip r:embed="rId4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 rot="-5400000">
              <a:off x="373755" y="3431832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14631" y="3729406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endParaRPr/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Eine Datei kommt.</a:t>
              </a:r>
            </a:p>
          </p:txBody>
        </p:sp>
        <p:sp>
          <p:nvSpPr>
            <p:cNvPr id="22" name="Freeform 22"/>
            <p:cNvSpPr/>
            <p:nvPr/>
          </p:nvSpPr>
          <p:spPr>
            <a:xfrm rot="-5400000">
              <a:off x="2584099" y="2069097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409422" y="2366671"/>
              <a:ext cx="1811430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schaue genau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den Bildschirm.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825867" y="3916402"/>
              <a:ext cx="181143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5" name="Freeform 25"/>
            <p:cNvSpPr/>
            <p:nvPr/>
          </p:nvSpPr>
          <p:spPr>
            <a:xfrm rot="-5400000">
              <a:off x="6432180" y="1756671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354259" y="2054245"/>
              <a:ext cx="1760194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auf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Annehmen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oder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Ablehnen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858785" y="3800998"/>
              <a:ext cx="181143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8" name="Freeform 28"/>
            <p:cNvSpPr/>
            <p:nvPr/>
          </p:nvSpPr>
          <p:spPr>
            <a:xfrm rot="-5400000">
              <a:off x="6505218" y="4753329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6295338" y="5233084"/>
              <a:ext cx="1928957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Datei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auf dem Tablet.</a:t>
              </a:r>
            </a:p>
          </p:txBody>
        </p:sp>
        <p:sp>
          <p:nvSpPr>
            <p:cNvPr id="30" name="AutoShape 30"/>
            <p:cNvSpPr/>
            <p:nvPr/>
          </p:nvSpPr>
          <p:spPr>
            <a:xfrm>
              <a:off x="1813846" y="1989027"/>
              <a:ext cx="258809" cy="169373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2016858" y="1796420"/>
              <a:ext cx="357362" cy="385214"/>
            </a:xfrm>
            <a:custGeom>
              <a:avLst/>
              <a:gdLst/>
              <a:ahLst/>
              <a:cxnLst/>
              <a:rect l="l" t="t" r="r" b="b"/>
              <a:pathLst>
                <a:path w="357362" h="385214">
                  <a:moveTo>
                    <a:pt x="0" y="0"/>
                  </a:moveTo>
                  <a:lnTo>
                    <a:pt x="357361" y="0"/>
                  </a:lnTo>
                  <a:lnTo>
                    <a:pt x="357361" y="385214"/>
                  </a:lnTo>
                  <a:lnTo>
                    <a:pt x="0" y="385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896" r="-3896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/>
            <p:nvPr/>
          </p:nvSpPr>
          <p:spPr>
            <a:xfrm rot="-5400000">
              <a:off x="2485255" y="477649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2407334" y="5185408"/>
              <a:ext cx="1760194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den Code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ein. </a:t>
              </a:r>
            </a:p>
          </p:txBody>
        </p:sp>
        <p:sp>
          <p:nvSpPr>
            <p:cNvPr id="34" name="Freeform 34"/>
            <p:cNvSpPr/>
            <p:nvPr/>
          </p:nvSpPr>
          <p:spPr>
            <a:xfrm rot="-10800000">
              <a:off x="8398824" y="6024287"/>
              <a:ext cx="491344" cy="399217"/>
            </a:xfrm>
            <a:custGeom>
              <a:avLst/>
              <a:gdLst/>
              <a:ahLst/>
              <a:cxnLst/>
              <a:rect l="l" t="t" r="r" b="b"/>
              <a:pathLst>
                <a:path w="491344" h="399217">
                  <a:moveTo>
                    <a:pt x="0" y="0"/>
                  </a:moveTo>
                  <a:lnTo>
                    <a:pt x="491344" y="0"/>
                  </a:lnTo>
                  <a:lnTo>
                    <a:pt x="491344" y="399217"/>
                  </a:lnTo>
                  <a:lnTo>
                    <a:pt x="0" y="39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4468312" y="1917290"/>
              <a:ext cx="1662417" cy="1729432"/>
            </a:xfrm>
            <a:custGeom>
              <a:avLst/>
              <a:gdLst/>
              <a:ahLst/>
              <a:cxnLst/>
              <a:rect l="l" t="t" r="r" b="b"/>
              <a:pathLst>
                <a:path w="1662417" h="1729432">
                  <a:moveTo>
                    <a:pt x="0" y="0"/>
                  </a:moveTo>
                  <a:lnTo>
                    <a:pt x="1662417" y="0"/>
                  </a:lnTo>
                  <a:lnTo>
                    <a:pt x="1662417" y="1729433"/>
                  </a:lnTo>
                  <a:lnTo>
                    <a:pt x="0" y="17294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6787215" y="3533283"/>
              <a:ext cx="1657602" cy="1534535"/>
            </a:xfrm>
            <a:custGeom>
              <a:avLst/>
              <a:gdLst/>
              <a:ahLst/>
              <a:cxnLst/>
              <a:rect l="l" t="t" r="r" b="b"/>
              <a:pathLst>
                <a:path w="1657602" h="1534535">
                  <a:moveTo>
                    <a:pt x="0" y="0"/>
                  </a:moveTo>
                  <a:lnTo>
                    <a:pt x="1657602" y="0"/>
                  </a:lnTo>
                  <a:lnTo>
                    <a:pt x="1657602" y="1534535"/>
                  </a:lnTo>
                  <a:lnTo>
                    <a:pt x="0" y="15345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6178" t="-1404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640765" y="2082248"/>
              <a:ext cx="1411168" cy="1514036"/>
            </a:xfrm>
            <a:custGeom>
              <a:avLst/>
              <a:gdLst/>
              <a:ahLst/>
              <a:cxnLst/>
              <a:rect l="l" t="t" r="r" b="b"/>
              <a:pathLst>
                <a:path w="1411168" h="1514036">
                  <a:moveTo>
                    <a:pt x="0" y="0"/>
                  </a:moveTo>
                  <a:lnTo>
                    <a:pt x="1411168" y="0"/>
                  </a:lnTo>
                  <a:lnTo>
                    <a:pt x="1411168" y="1514035"/>
                  </a:lnTo>
                  <a:lnTo>
                    <a:pt x="0" y="1514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837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612749" y="5097522"/>
              <a:ext cx="1590348" cy="1456855"/>
            </a:xfrm>
            <a:custGeom>
              <a:avLst/>
              <a:gdLst/>
              <a:ahLst/>
              <a:cxnLst/>
              <a:rect l="l" t="t" r="r" b="b"/>
              <a:pathLst>
                <a:path w="1590348" h="1456855">
                  <a:moveTo>
                    <a:pt x="0" y="0"/>
                  </a:moveTo>
                  <a:lnTo>
                    <a:pt x="1590347" y="0"/>
                  </a:lnTo>
                  <a:lnTo>
                    <a:pt x="1590347" y="1456855"/>
                  </a:lnTo>
                  <a:lnTo>
                    <a:pt x="0" y="1456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b="-916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4617395" y="4144371"/>
              <a:ext cx="1345605" cy="1549305"/>
            </a:xfrm>
            <a:custGeom>
              <a:avLst/>
              <a:gdLst/>
              <a:ahLst/>
              <a:cxnLst/>
              <a:rect l="l" t="t" r="r" b="b"/>
              <a:pathLst>
                <a:path w="1345605" h="1549305">
                  <a:moveTo>
                    <a:pt x="0" y="0"/>
                  </a:moveTo>
                  <a:lnTo>
                    <a:pt x="1345605" y="0"/>
                  </a:lnTo>
                  <a:lnTo>
                    <a:pt x="1345605" y="1549306"/>
                  </a:lnTo>
                  <a:lnTo>
                    <a:pt x="0" y="1549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7672" b="-63887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478063" y="5277169"/>
            <a:ext cx="6812592" cy="4934624"/>
            <a:chOff x="0" y="0"/>
            <a:chExt cx="9083456" cy="6579498"/>
          </a:xfrm>
        </p:grpSpPr>
        <p:sp>
          <p:nvSpPr>
            <p:cNvPr id="41" name="TextBox 41"/>
            <p:cNvSpPr txBox="1"/>
            <p:nvPr/>
          </p:nvSpPr>
          <p:spPr>
            <a:xfrm>
              <a:off x="1742152" y="421057"/>
              <a:ext cx="6167430" cy="34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5"/>
                </a:lnSpc>
              </a:pPr>
              <a:endParaRPr/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0" y="165100"/>
              <a:ext cx="9083456" cy="6414398"/>
              <a:chOff x="0" y="0"/>
              <a:chExt cx="2441479" cy="1724082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2441479" cy="1724082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4082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1353"/>
                    </a:lnTo>
                    <a:cubicBezTo>
                      <a:pt x="2441479" y="1713906"/>
                      <a:pt x="2431304" y="1724082"/>
                      <a:pt x="2418751" y="1724082"/>
                    </a:cubicBezTo>
                    <a:lnTo>
                      <a:pt x="22728" y="1724082"/>
                    </a:lnTo>
                    <a:cubicBezTo>
                      <a:pt x="10176" y="1724082"/>
                      <a:pt x="0" y="1713906"/>
                      <a:pt x="0" y="1701353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28575"/>
                <a:ext cx="2441479" cy="17526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19630" y="183906"/>
              <a:ext cx="9037509" cy="2112831"/>
              <a:chOff x="0" y="0"/>
              <a:chExt cx="2437972" cy="56996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2437972" cy="569960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69960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547116"/>
                    </a:lnTo>
                    <a:cubicBezTo>
                      <a:pt x="2437972" y="553175"/>
                      <a:pt x="2435565" y="558985"/>
                      <a:pt x="2431281" y="563269"/>
                    </a:cubicBezTo>
                    <a:cubicBezTo>
                      <a:pt x="2426997" y="567554"/>
                      <a:pt x="2421186" y="569960"/>
                      <a:pt x="2415128" y="569960"/>
                    </a:cubicBezTo>
                    <a:lnTo>
                      <a:pt x="22844" y="569960"/>
                    </a:lnTo>
                    <a:cubicBezTo>
                      <a:pt x="16785" y="569960"/>
                      <a:pt x="10975" y="567554"/>
                      <a:pt x="6691" y="563269"/>
                    </a:cubicBezTo>
                    <a:cubicBezTo>
                      <a:pt x="2407" y="558985"/>
                      <a:pt x="0" y="553175"/>
                      <a:pt x="0" y="547116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28575"/>
                <a:ext cx="2437972" cy="59853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22287" y="1632471"/>
              <a:ext cx="9034852" cy="761007"/>
              <a:chOff x="0" y="0"/>
              <a:chExt cx="2437255" cy="20529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51" name="Freeform 51"/>
            <p:cNvSpPr/>
            <p:nvPr/>
          </p:nvSpPr>
          <p:spPr>
            <a:xfrm>
              <a:off x="163875" y="1746413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367329" y="605241"/>
              <a:ext cx="824764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(5)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620669" y="1639525"/>
              <a:ext cx="7768633" cy="44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Verbinde.</a:t>
              </a:r>
            </a:p>
          </p:txBody>
        </p:sp>
        <p:sp>
          <p:nvSpPr>
            <p:cNvPr id="54" name="Freeform 54"/>
            <p:cNvSpPr/>
            <p:nvPr/>
          </p:nvSpPr>
          <p:spPr>
            <a:xfrm flipH="1">
              <a:off x="7423355" y="0"/>
              <a:ext cx="1457291" cy="1547450"/>
            </a:xfrm>
            <a:custGeom>
              <a:avLst/>
              <a:gdLst/>
              <a:ahLst/>
              <a:cxnLst/>
              <a:rect l="l" t="t" r="r" b="b"/>
              <a:pathLst>
                <a:path w="1457291" h="1547450">
                  <a:moveTo>
                    <a:pt x="1457291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457291" y="1547450"/>
                  </a:lnTo>
                  <a:lnTo>
                    <a:pt x="1457291" y="0"/>
                  </a:lnTo>
                  <a:close/>
                </a:path>
              </a:pathLst>
            </a:custGeom>
            <a:blipFill>
              <a:blip r:embed="rId4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55"/>
            <p:cNvSpPr/>
            <p:nvPr/>
          </p:nvSpPr>
          <p:spPr>
            <a:xfrm rot="-5400000">
              <a:off x="373755" y="3431832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214631" y="3729406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endParaRPr/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Eine Datei kommt.</a:t>
              </a:r>
            </a:p>
          </p:txBody>
        </p:sp>
        <p:sp>
          <p:nvSpPr>
            <p:cNvPr id="57" name="Freeform 57"/>
            <p:cNvSpPr/>
            <p:nvPr/>
          </p:nvSpPr>
          <p:spPr>
            <a:xfrm rot="-5400000">
              <a:off x="2584099" y="2069097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2409422" y="2366671"/>
              <a:ext cx="1811430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schaue genau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den Bildschirm.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4825867" y="3916402"/>
              <a:ext cx="181143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0" name="Freeform 60"/>
            <p:cNvSpPr/>
            <p:nvPr/>
          </p:nvSpPr>
          <p:spPr>
            <a:xfrm rot="-5400000">
              <a:off x="6432180" y="1756671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6354259" y="2054245"/>
              <a:ext cx="1760194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auf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Annehmen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oder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Ablehnen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6858785" y="3800998"/>
              <a:ext cx="181143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3" name="Freeform 63"/>
            <p:cNvSpPr/>
            <p:nvPr/>
          </p:nvSpPr>
          <p:spPr>
            <a:xfrm rot="-5400000">
              <a:off x="6505218" y="4753329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6295338" y="5233084"/>
              <a:ext cx="1928957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Datei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auf dem Tablet.</a:t>
              </a:r>
            </a:p>
          </p:txBody>
        </p:sp>
        <p:sp>
          <p:nvSpPr>
            <p:cNvPr id="65" name="AutoShape 65"/>
            <p:cNvSpPr/>
            <p:nvPr/>
          </p:nvSpPr>
          <p:spPr>
            <a:xfrm>
              <a:off x="1813846" y="1989027"/>
              <a:ext cx="258809" cy="169373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66"/>
            <p:cNvSpPr/>
            <p:nvPr/>
          </p:nvSpPr>
          <p:spPr>
            <a:xfrm>
              <a:off x="2016858" y="1796420"/>
              <a:ext cx="357362" cy="385214"/>
            </a:xfrm>
            <a:custGeom>
              <a:avLst/>
              <a:gdLst/>
              <a:ahLst/>
              <a:cxnLst/>
              <a:rect l="l" t="t" r="r" b="b"/>
              <a:pathLst>
                <a:path w="357362" h="385214">
                  <a:moveTo>
                    <a:pt x="0" y="0"/>
                  </a:moveTo>
                  <a:lnTo>
                    <a:pt x="357361" y="0"/>
                  </a:lnTo>
                  <a:lnTo>
                    <a:pt x="357361" y="385214"/>
                  </a:lnTo>
                  <a:lnTo>
                    <a:pt x="0" y="385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896" r="-3896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67"/>
            <p:cNvSpPr/>
            <p:nvPr/>
          </p:nvSpPr>
          <p:spPr>
            <a:xfrm rot="-5400000">
              <a:off x="2485255" y="477649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2407334" y="5185408"/>
              <a:ext cx="1760194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den Code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ein. </a:t>
              </a:r>
            </a:p>
          </p:txBody>
        </p:sp>
        <p:sp>
          <p:nvSpPr>
            <p:cNvPr id="69" name="Freeform 69"/>
            <p:cNvSpPr/>
            <p:nvPr/>
          </p:nvSpPr>
          <p:spPr>
            <a:xfrm rot="-10800000">
              <a:off x="8398824" y="6024287"/>
              <a:ext cx="491344" cy="399217"/>
            </a:xfrm>
            <a:custGeom>
              <a:avLst/>
              <a:gdLst/>
              <a:ahLst/>
              <a:cxnLst/>
              <a:rect l="l" t="t" r="r" b="b"/>
              <a:pathLst>
                <a:path w="491344" h="399217">
                  <a:moveTo>
                    <a:pt x="0" y="0"/>
                  </a:moveTo>
                  <a:lnTo>
                    <a:pt x="491344" y="0"/>
                  </a:lnTo>
                  <a:lnTo>
                    <a:pt x="491344" y="399217"/>
                  </a:lnTo>
                  <a:lnTo>
                    <a:pt x="0" y="39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4468312" y="1917290"/>
              <a:ext cx="1662417" cy="1729432"/>
            </a:xfrm>
            <a:custGeom>
              <a:avLst/>
              <a:gdLst/>
              <a:ahLst/>
              <a:cxnLst/>
              <a:rect l="l" t="t" r="r" b="b"/>
              <a:pathLst>
                <a:path w="1662417" h="1729432">
                  <a:moveTo>
                    <a:pt x="0" y="0"/>
                  </a:moveTo>
                  <a:lnTo>
                    <a:pt x="1662417" y="0"/>
                  </a:lnTo>
                  <a:lnTo>
                    <a:pt x="1662417" y="1729433"/>
                  </a:lnTo>
                  <a:lnTo>
                    <a:pt x="0" y="17294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Freeform 71"/>
            <p:cNvSpPr/>
            <p:nvPr/>
          </p:nvSpPr>
          <p:spPr>
            <a:xfrm>
              <a:off x="6787215" y="3533283"/>
              <a:ext cx="1657602" cy="1534535"/>
            </a:xfrm>
            <a:custGeom>
              <a:avLst/>
              <a:gdLst/>
              <a:ahLst/>
              <a:cxnLst/>
              <a:rect l="l" t="t" r="r" b="b"/>
              <a:pathLst>
                <a:path w="1657602" h="1534535">
                  <a:moveTo>
                    <a:pt x="0" y="0"/>
                  </a:moveTo>
                  <a:lnTo>
                    <a:pt x="1657602" y="0"/>
                  </a:lnTo>
                  <a:lnTo>
                    <a:pt x="1657602" y="1534535"/>
                  </a:lnTo>
                  <a:lnTo>
                    <a:pt x="0" y="15345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6178" t="-1404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2"/>
            <p:cNvSpPr/>
            <p:nvPr/>
          </p:nvSpPr>
          <p:spPr>
            <a:xfrm>
              <a:off x="640765" y="2082248"/>
              <a:ext cx="1411168" cy="1514036"/>
            </a:xfrm>
            <a:custGeom>
              <a:avLst/>
              <a:gdLst/>
              <a:ahLst/>
              <a:cxnLst/>
              <a:rect l="l" t="t" r="r" b="b"/>
              <a:pathLst>
                <a:path w="1411168" h="1514036">
                  <a:moveTo>
                    <a:pt x="0" y="0"/>
                  </a:moveTo>
                  <a:lnTo>
                    <a:pt x="1411168" y="0"/>
                  </a:lnTo>
                  <a:lnTo>
                    <a:pt x="1411168" y="1514035"/>
                  </a:lnTo>
                  <a:lnTo>
                    <a:pt x="0" y="1514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837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612749" y="5097522"/>
              <a:ext cx="1590348" cy="1456855"/>
            </a:xfrm>
            <a:custGeom>
              <a:avLst/>
              <a:gdLst/>
              <a:ahLst/>
              <a:cxnLst/>
              <a:rect l="l" t="t" r="r" b="b"/>
              <a:pathLst>
                <a:path w="1590348" h="1456855">
                  <a:moveTo>
                    <a:pt x="0" y="0"/>
                  </a:moveTo>
                  <a:lnTo>
                    <a:pt x="1590347" y="0"/>
                  </a:lnTo>
                  <a:lnTo>
                    <a:pt x="1590347" y="1456855"/>
                  </a:lnTo>
                  <a:lnTo>
                    <a:pt x="0" y="1456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b="-916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4617395" y="4144371"/>
              <a:ext cx="1345605" cy="1549305"/>
            </a:xfrm>
            <a:custGeom>
              <a:avLst/>
              <a:gdLst/>
              <a:ahLst/>
              <a:cxnLst/>
              <a:rect l="l" t="t" r="r" b="b"/>
              <a:pathLst>
                <a:path w="1345605" h="1549305">
                  <a:moveTo>
                    <a:pt x="0" y="0"/>
                  </a:moveTo>
                  <a:lnTo>
                    <a:pt x="1345605" y="0"/>
                  </a:lnTo>
                  <a:lnTo>
                    <a:pt x="1345605" y="1549306"/>
                  </a:lnTo>
                  <a:lnTo>
                    <a:pt x="0" y="1549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7672" b="-63887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5" name="TextBox 75"/>
          <p:cNvSpPr txBox="1"/>
          <p:nvPr/>
        </p:nvSpPr>
        <p:spPr>
          <a:xfrm>
            <a:off x="2145770" y="60375"/>
            <a:ext cx="3093318" cy="25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F50000"/>
                </a:solidFill>
                <a:latin typeface="Poppins"/>
                <a:ea typeface="Poppins"/>
                <a:cs typeface="Poppins"/>
                <a:sym typeface="Poppins"/>
              </a:rPr>
              <a:t>Variante 1 mit Code-Eingabe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35248" y="108000"/>
            <a:ext cx="6812592" cy="5000607"/>
            <a:chOff x="0" y="0"/>
            <a:chExt cx="9083456" cy="6667476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243728"/>
              <a:ext cx="9083456" cy="6423748"/>
              <a:chOff x="0" y="0"/>
              <a:chExt cx="2441479" cy="172659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1479" cy="1726595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6595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3867"/>
                    </a:lnTo>
                    <a:cubicBezTo>
                      <a:pt x="2441479" y="1716419"/>
                      <a:pt x="2431304" y="1726595"/>
                      <a:pt x="2418751" y="1726595"/>
                    </a:cubicBezTo>
                    <a:lnTo>
                      <a:pt x="22728" y="1726595"/>
                    </a:lnTo>
                    <a:cubicBezTo>
                      <a:pt x="10176" y="1726595"/>
                      <a:pt x="0" y="1716419"/>
                      <a:pt x="0" y="1703867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41479" cy="17551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9630" y="243319"/>
              <a:ext cx="9037509" cy="2030798"/>
              <a:chOff x="0" y="0"/>
              <a:chExt cx="2437972" cy="54783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972" cy="547831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47831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524987"/>
                    </a:lnTo>
                    <a:cubicBezTo>
                      <a:pt x="2437972" y="531046"/>
                      <a:pt x="2435565" y="536856"/>
                      <a:pt x="2431281" y="541140"/>
                    </a:cubicBezTo>
                    <a:cubicBezTo>
                      <a:pt x="2426997" y="545424"/>
                      <a:pt x="2421186" y="547831"/>
                      <a:pt x="2415128" y="547831"/>
                    </a:cubicBezTo>
                    <a:lnTo>
                      <a:pt x="22844" y="547831"/>
                    </a:lnTo>
                    <a:cubicBezTo>
                      <a:pt x="16785" y="547831"/>
                      <a:pt x="10975" y="545424"/>
                      <a:pt x="6691" y="541140"/>
                    </a:cubicBezTo>
                    <a:cubicBezTo>
                      <a:pt x="2407" y="536856"/>
                      <a:pt x="0" y="531046"/>
                      <a:pt x="0" y="524987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972" cy="576406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9630" y="1632471"/>
              <a:ext cx="9037509" cy="761007"/>
              <a:chOff x="0" y="0"/>
              <a:chExt cx="2437972" cy="20529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37972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205290">
                    <a:moveTo>
                      <a:pt x="0" y="0"/>
                    </a:moveTo>
                    <a:lnTo>
                      <a:pt x="2437972" y="0"/>
                    </a:lnTo>
                    <a:lnTo>
                      <a:pt x="2437972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37972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163875" y="1711387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44492" y="657704"/>
              <a:ext cx="824764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(4)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20669" y="1712319"/>
              <a:ext cx="7768633" cy="425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Nummeriere. </a:t>
              </a:r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7277231" y="0"/>
              <a:ext cx="1457291" cy="1547450"/>
            </a:xfrm>
            <a:custGeom>
              <a:avLst/>
              <a:gdLst/>
              <a:ahLst/>
              <a:cxnLst/>
              <a:rect l="l" t="t" r="r" b="b"/>
              <a:pathLst>
                <a:path w="1457291" h="1547450">
                  <a:moveTo>
                    <a:pt x="1457291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457291" y="1547450"/>
                  </a:lnTo>
                  <a:lnTo>
                    <a:pt x="1457291" y="0"/>
                  </a:lnTo>
                  <a:close/>
                </a:path>
              </a:pathLst>
            </a:custGeom>
            <a:blipFill>
              <a:blip r:embed="rId4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 rot="-5400000">
              <a:off x="7303233" y="4259377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195149" y="4755655"/>
              <a:ext cx="1760194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Annehmen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tippen</a:t>
              </a:r>
            </a:p>
          </p:txBody>
        </p:sp>
        <p:sp>
          <p:nvSpPr>
            <p:cNvPr id="21" name="Freeform 21"/>
            <p:cNvSpPr/>
            <p:nvPr/>
          </p:nvSpPr>
          <p:spPr>
            <a:xfrm rot="-5400000">
              <a:off x="607870" y="3413548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26396" y="4154049"/>
              <a:ext cx="1811430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Datei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kommt.</a:t>
              </a:r>
            </a:p>
          </p:txBody>
        </p:sp>
        <p:sp>
          <p:nvSpPr>
            <p:cNvPr id="23" name="Freeform 23"/>
            <p:cNvSpPr/>
            <p:nvPr/>
          </p:nvSpPr>
          <p:spPr>
            <a:xfrm rot="-10800000">
              <a:off x="8444817" y="6178383"/>
              <a:ext cx="491344" cy="399217"/>
            </a:xfrm>
            <a:custGeom>
              <a:avLst/>
              <a:gdLst/>
              <a:ahLst/>
              <a:cxnLst/>
              <a:rect l="l" t="t" r="r" b="b"/>
              <a:pathLst>
                <a:path w="491344" h="399217">
                  <a:moveTo>
                    <a:pt x="0" y="0"/>
                  </a:moveTo>
                  <a:lnTo>
                    <a:pt x="491344" y="0"/>
                  </a:lnTo>
                  <a:lnTo>
                    <a:pt x="491344" y="399217"/>
                  </a:lnTo>
                  <a:lnTo>
                    <a:pt x="0" y="39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4938690" y="1912675"/>
              <a:ext cx="3397214" cy="941493"/>
              <a:chOff x="0" y="0"/>
              <a:chExt cx="899800" cy="249368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99800" cy="249368"/>
              </a:xfrm>
              <a:custGeom>
                <a:avLst/>
                <a:gdLst/>
                <a:ahLst/>
                <a:cxnLst/>
                <a:rect l="l" t="t" r="r" b="b"/>
                <a:pathLst>
                  <a:path w="899800" h="249368">
                    <a:moveTo>
                      <a:pt x="60771" y="0"/>
                    </a:moveTo>
                    <a:lnTo>
                      <a:pt x="839029" y="0"/>
                    </a:lnTo>
                    <a:cubicBezTo>
                      <a:pt x="872592" y="0"/>
                      <a:pt x="899800" y="27208"/>
                      <a:pt x="899800" y="60771"/>
                    </a:cubicBezTo>
                    <a:lnTo>
                      <a:pt x="899800" y="188597"/>
                    </a:lnTo>
                    <a:cubicBezTo>
                      <a:pt x="899800" y="222160"/>
                      <a:pt x="872592" y="249368"/>
                      <a:pt x="839029" y="249368"/>
                    </a:cubicBezTo>
                    <a:lnTo>
                      <a:pt x="60771" y="249368"/>
                    </a:lnTo>
                    <a:cubicBezTo>
                      <a:pt x="27208" y="249368"/>
                      <a:pt x="0" y="222160"/>
                      <a:pt x="0" y="188597"/>
                    </a:cubicBezTo>
                    <a:lnTo>
                      <a:pt x="0" y="60771"/>
                    </a:lnTo>
                    <a:cubicBezTo>
                      <a:pt x="0" y="27208"/>
                      <a:pt x="27208" y="0"/>
                      <a:pt x="60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A0A0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899800" cy="2969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5122242" y="1991794"/>
              <a:ext cx="3083529" cy="722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1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du zu lange wartest, ist die Datei weg.</a:t>
              </a:r>
            </a:p>
          </p:txBody>
        </p:sp>
        <p:sp>
          <p:nvSpPr>
            <p:cNvPr id="28" name="Freeform 28"/>
            <p:cNvSpPr/>
            <p:nvPr/>
          </p:nvSpPr>
          <p:spPr>
            <a:xfrm rot="399841">
              <a:off x="7684828" y="1751169"/>
              <a:ext cx="724097" cy="660738"/>
            </a:xfrm>
            <a:custGeom>
              <a:avLst/>
              <a:gdLst/>
              <a:ahLst/>
              <a:cxnLst/>
              <a:rect l="l" t="t" r="r" b="b"/>
              <a:pathLst>
                <a:path w="724097" h="660738">
                  <a:moveTo>
                    <a:pt x="0" y="0"/>
                  </a:moveTo>
                  <a:lnTo>
                    <a:pt x="724097" y="0"/>
                  </a:lnTo>
                  <a:lnTo>
                    <a:pt x="724097" y="660739"/>
                  </a:lnTo>
                  <a:lnTo>
                    <a:pt x="0" y="660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 rot="-5400000">
              <a:off x="2689200" y="4785594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479320" y="5248268"/>
              <a:ext cx="1928957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Datei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auf dem Tablet.</a:t>
              </a: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3700488" y="3699837"/>
              <a:ext cx="767824" cy="767824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4" name="Freeform 34"/>
            <p:cNvSpPr/>
            <p:nvPr/>
          </p:nvSpPr>
          <p:spPr>
            <a:xfrm rot="-5400000">
              <a:off x="5104879" y="4065464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5010113" y="4528139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 erscheint: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Ablehnen/ Annehmen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grpSp>
          <p:nvGrpSpPr>
            <p:cNvPr id="36" name="Group 36"/>
            <p:cNvGrpSpPr/>
            <p:nvPr/>
          </p:nvGrpSpPr>
          <p:grpSpPr>
            <a:xfrm>
              <a:off x="5965048" y="3195292"/>
              <a:ext cx="775306" cy="775306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8109771" y="3154641"/>
              <a:ext cx="707664" cy="707664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2" name="Freeform 42"/>
            <p:cNvSpPr/>
            <p:nvPr/>
          </p:nvSpPr>
          <p:spPr>
            <a:xfrm>
              <a:off x="2275375" y="1680327"/>
              <a:ext cx="484828" cy="531199"/>
            </a:xfrm>
            <a:custGeom>
              <a:avLst/>
              <a:gdLst/>
              <a:ahLst/>
              <a:cxnLst/>
              <a:rect l="l" t="t" r="r" b="b"/>
              <a:pathLst>
                <a:path w="484828" h="531199">
                  <a:moveTo>
                    <a:pt x="0" y="0"/>
                  </a:moveTo>
                  <a:lnTo>
                    <a:pt x="484828" y="0"/>
                  </a:lnTo>
                  <a:lnTo>
                    <a:pt x="484828" y="531199"/>
                  </a:lnTo>
                  <a:lnTo>
                    <a:pt x="0" y="531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44427" r="-2002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2407274" y="1646468"/>
              <a:ext cx="428821" cy="428821"/>
            </a:xfrm>
            <a:custGeom>
              <a:avLst/>
              <a:gdLst/>
              <a:ahLst/>
              <a:cxnLst/>
              <a:rect l="l" t="t" r="r" b="b"/>
              <a:pathLst>
                <a:path w="428821" h="428821">
                  <a:moveTo>
                    <a:pt x="0" y="0"/>
                  </a:moveTo>
                  <a:lnTo>
                    <a:pt x="428821" y="0"/>
                  </a:lnTo>
                  <a:lnTo>
                    <a:pt x="428821" y="428821"/>
                  </a:lnTo>
                  <a:lnTo>
                    <a:pt x="0" y="428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1685841" y="2473858"/>
              <a:ext cx="721434" cy="721434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7" name="Freeform 47"/>
            <p:cNvSpPr/>
            <p:nvPr/>
          </p:nvSpPr>
          <p:spPr>
            <a:xfrm>
              <a:off x="7343155" y="3224535"/>
              <a:ext cx="1526027" cy="1412728"/>
            </a:xfrm>
            <a:custGeom>
              <a:avLst/>
              <a:gdLst/>
              <a:ahLst/>
              <a:cxnLst/>
              <a:rect l="l" t="t" r="r" b="b"/>
              <a:pathLst>
                <a:path w="1526027" h="1412728">
                  <a:moveTo>
                    <a:pt x="0" y="0"/>
                  </a:moveTo>
                  <a:lnTo>
                    <a:pt x="1526026" y="0"/>
                  </a:lnTo>
                  <a:lnTo>
                    <a:pt x="1526026" y="1412728"/>
                  </a:lnTo>
                  <a:lnTo>
                    <a:pt x="0" y="1412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6178" t="-1404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626489" y="2429667"/>
              <a:ext cx="1215650" cy="1304535"/>
            </a:xfrm>
            <a:custGeom>
              <a:avLst/>
              <a:gdLst/>
              <a:ahLst/>
              <a:cxnLst/>
              <a:rect l="l" t="t" r="r" b="b"/>
              <a:pathLst>
                <a:path w="1215650" h="1304535">
                  <a:moveTo>
                    <a:pt x="0" y="0"/>
                  </a:moveTo>
                  <a:lnTo>
                    <a:pt x="1215650" y="0"/>
                  </a:lnTo>
                  <a:lnTo>
                    <a:pt x="1215650" y="1304536"/>
                  </a:lnTo>
                  <a:lnTo>
                    <a:pt x="0" y="13045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8231" b="-75840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2673786" y="-47625"/>
              <a:ext cx="3735884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50000"/>
                  </a:solidFill>
                  <a:latin typeface="Poppins"/>
                  <a:ea typeface="Poppins"/>
                  <a:cs typeface="Poppins"/>
                  <a:sym typeface="Poppins"/>
                </a:rPr>
                <a:t>Variante 2 ohne Code-Eingabe </a:t>
              </a:r>
            </a:p>
          </p:txBody>
        </p:sp>
        <p:sp>
          <p:nvSpPr>
            <p:cNvPr id="50" name="Freeform 50"/>
            <p:cNvSpPr/>
            <p:nvPr/>
          </p:nvSpPr>
          <p:spPr>
            <a:xfrm>
              <a:off x="2807022" y="3653062"/>
              <a:ext cx="1509087" cy="1569922"/>
            </a:xfrm>
            <a:custGeom>
              <a:avLst/>
              <a:gdLst/>
              <a:ahLst/>
              <a:cxnLst/>
              <a:rect l="l" t="t" r="r" b="b"/>
              <a:pathLst>
                <a:path w="1509087" h="1569922">
                  <a:moveTo>
                    <a:pt x="0" y="0"/>
                  </a:moveTo>
                  <a:lnTo>
                    <a:pt x="1509087" y="0"/>
                  </a:lnTo>
                  <a:lnTo>
                    <a:pt x="1509087" y="1569922"/>
                  </a:lnTo>
                  <a:lnTo>
                    <a:pt x="0" y="1569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4819958" y="2956225"/>
              <a:ext cx="1338122" cy="1555955"/>
            </a:xfrm>
            <a:custGeom>
              <a:avLst/>
              <a:gdLst/>
              <a:ahLst/>
              <a:cxnLst/>
              <a:rect l="l" t="t" r="r" b="b"/>
              <a:pathLst>
                <a:path w="1338122" h="1555955">
                  <a:moveTo>
                    <a:pt x="0" y="0"/>
                  </a:moveTo>
                  <a:lnTo>
                    <a:pt x="1338121" y="0"/>
                  </a:lnTo>
                  <a:lnTo>
                    <a:pt x="1338121" y="1555955"/>
                  </a:lnTo>
                  <a:lnTo>
                    <a:pt x="0" y="1555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435248" y="5236308"/>
            <a:ext cx="6812592" cy="5028868"/>
            <a:chOff x="0" y="0"/>
            <a:chExt cx="9083456" cy="6705158"/>
          </a:xfrm>
        </p:grpSpPr>
        <p:grpSp>
          <p:nvGrpSpPr>
            <p:cNvPr id="53" name="Group 53"/>
            <p:cNvGrpSpPr/>
            <p:nvPr/>
          </p:nvGrpSpPr>
          <p:grpSpPr>
            <a:xfrm>
              <a:off x="0" y="243728"/>
              <a:ext cx="9083456" cy="6461430"/>
              <a:chOff x="0" y="0"/>
              <a:chExt cx="2441479" cy="1736723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2441479" cy="1736723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36723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13995"/>
                    </a:lnTo>
                    <a:cubicBezTo>
                      <a:pt x="2441479" y="1726547"/>
                      <a:pt x="2431304" y="1736723"/>
                      <a:pt x="2418751" y="1736723"/>
                    </a:cubicBezTo>
                    <a:lnTo>
                      <a:pt x="22728" y="1736723"/>
                    </a:lnTo>
                    <a:cubicBezTo>
                      <a:pt x="10176" y="1736723"/>
                      <a:pt x="0" y="1726547"/>
                      <a:pt x="0" y="1713995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28575"/>
                <a:ext cx="2441479" cy="17652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19630" y="243319"/>
              <a:ext cx="9037509" cy="2030798"/>
              <a:chOff x="0" y="0"/>
              <a:chExt cx="2437972" cy="547831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2437972" cy="547831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47831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524987"/>
                    </a:lnTo>
                    <a:cubicBezTo>
                      <a:pt x="2437972" y="531046"/>
                      <a:pt x="2435565" y="536856"/>
                      <a:pt x="2431281" y="541140"/>
                    </a:cubicBezTo>
                    <a:cubicBezTo>
                      <a:pt x="2426997" y="545424"/>
                      <a:pt x="2421186" y="547831"/>
                      <a:pt x="2415128" y="547831"/>
                    </a:cubicBezTo>
                    <a:lnTo>
                      <a:pt x="22844" y="547831"/>
                    </a:lnTo>
                    <a:cubicBezTo>
                      <a:pt x="16785" y="547831"/>
                      <a:pt x="10975" y="545424"/>
                      <a:pt x="6691" y="541140"/>
                    </a:cubicBezTo>
                    <a:cubicBezTo>
                      <a:pt x="2407" y="536856"/>
                      <a:pt x="0" y="531046"/>
                      <a:pt x="0" y="524987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0" y="-28575"/>
                <a:ext cx="2437972" cy="576406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19630" y="1632471"/>
              <a:ext cx="9037509" cy="761007"/>
              <a:chOff x="0" y="0"/>
              <a:chExt cx="2437972" cy="20529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2437972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205290">
                    <a:moveTo>
                      <a:pt x="0" y="0"/>
                    </a:moveTo>
                    <a:lnTo>
                      <a:pt x="2437972" y="0"/>
                    </a:lnTo>
                    <a:lnTo>
                      <a:pt x="2437972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0" y="-28575"/>
                <a:ext cx="2437972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62" name="Freeform 62"/>
            <p:cNvSpPr/>
            <p:nvPr/>
          </p:nvSpPr>
          <p:spPr>
            <a:xfrm>
              <a:off x="163875" y="1711387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344492" y="657704"/>
              <a:ext cx="824764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(4)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620669" y="1712319"/>
              <a:ext cx="7768633" cy="425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Nummeriere. </a:t>
              </a:r>
            </a:p>
          </p:txBody>
        </p:sp>
        <p:sp>
          <p:nvSpPr>
            <p:cNvPr id="65" name="Freeform 65"/>
            <p:cNvSpPr/>
            <p:nvPr/>
          </p:nvSpPr>
          <p:spPr>
            <a:xfrm flipH="1">
              <a:off x="7277231" y="0"/>
              <a:ext cx="1457291" cy="1547450"/>
            </a:xfrm>
            <a:custGeom>
              <a:avLst/>
              <a:gdLst/>
              <a:ahLst/>
              <a:cxnLst/>
              <a:rect l="l" t="t" r="r" b="b"/>
              <a:pathLst>
                <a:path w="1457291" h="1547450">
                  <a:moveTo>
                    <a:pt x="1457291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457291" y="1547450"/>
                  </a:lnTo>
                  <a:lnTo>
                    <a:pt x="1457291" y="0"/>
                  </a:lnTo>
                  <a:close/>
                </a:path>
              </a:pathLst>
            </a:custGeom>
            <a:blipFill>
              <a:blip r:embed="rId4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66"/>
            <p:cNvSpPr/>
            <p:nvPr/>
          </p:nvSpPr>
          <p:spPr>
            <a:xfrm rot="-5400000">
              <a:off x="7303233" y="4259377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7195149" y="4755655"/>
              <a:ext cx="1760194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Annehmen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tippen</a:t>
              </a:r>
            </a:p>
          </p:txBody>
        </p:sp>
        <p:sp>
          <p:nvSpPr>
            <p:cNvPr id="68" name="Freeform 68"/>
            <p:cNvSpPr/>
            <p:nvPr/>
          </p:nvSpPr>
          <p:spPr>
            <a:xfrm rot="-5400000">
              <a:off x="607870" y="3413548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426396" y="4154049"/>
              <a:ext cx="1811430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Datei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kommt.</a:t>
              </a:r>
            </a:p>
          </p:txBody>
        </p:sp>
        <p:sp>
          <p:nvSpPr>
            <p:cNvPr id="70" name="Freeform 70"/>
            <p:cNvSpPr/>
            <p:nvPr/>
          </p:nvSpPr>
          <p:spPr>
            <a:xfrm rot="-10800000">
              <a:off x="8444817" y="6178383"/>
              <a:ext cx="491344" cy="399217"/>
            </a:xfrm>
            <a:custGeom>
              <a:avLst/>
              <a:gdLst/>
              <a:ahLst/>
              <a:cxnLst/>
              <a:rect l="l" t="t" r="r" b="b"/>
              <a:pathLst>
                <a:path w="491344" h="399217">
                  <a:moveTo>
                    <a:pt x="0" y="0"/>
                  </a:moveTo>
                  <a:lnTo>
                    <a:pt x="491344" y="0"/>
                  </a:lnTo>
                  <a:lnTo>
                    <a:pt x="491344" y="399217"/>
                  </a:lnTo>
                  <a:lnTo>
                    <a:pt x="0" y="39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71" name="Group 71"/>
            <p:cNvGrpSpPr/>
            <p:nvPr/>
          </p:nvGrpSpPr>
          <p:grpSpPr>
            <a:xfrm>
              <a:off x="4938690" y="1912675"/>
              <a:ext cx="3397214" cy="941493"/>
              <a:chOff x="0" y="0"/>
              <a:chExt cx="899800" cy="249368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899800" cy="249368"/>
              </a:xfrm>
              <a:custGeom>
                <a:avLst/>
                <a:gdLst/>
                <a:ahLst/>
                <a:cxnLst/>
                <a:rect l="l" t="t" r="r" b="b"/>
                <a:pathLst>
                  <a:path w="899800" h="249368">
                    <a:moveTo>
                      <a:pt x="60771" y="0"/>
                    </a:moveTo>
                    <a:lnTo>
                      <a:pt x="839029" y="0"/>
                    </a:lnTo>
                    <a:cubicBezTo>
                      <a:pt x="872592" y="0"/>
                      <a:pt x="899800" y="27208"/>
                      <a:pt x="899800" y="60771"/>
                    </a:cubicBezTo>
                    <a:lnTo>
                      <a:pt x="899800" y="188597"/>
                    </a:lnTo>
                    <a:cubicBezTo>
                      <a:pt x="899800" y="222160"/>
                      <a:pt x="872592" y="249368"/>
                      <a:pt x="839029" y="249368"/>
                    </a:cubicBezTo>
                    <a:lnTo>
                      <a:pt x="60771" y="249368"/>
                    </a:lnTo>
                    <a:cubicBezTo>
                      <a:pt x="27208" y="249368"/>
                      <a:pt x="0" y="222160"/>
                      <a:pt x="0" y="188597"/>
                    </a:cubicBezTo>
                    <a:lnTo>
                      <a:pt x="0" y="60771"/>
                    </a:lnTo>
                    <a:cubicBezTo>
                      <a:pt x="0" y="27208"/>
                      <a:pt x="27208" y="0"/>
                      <a:pt x="60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A0A0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0" y="-47625"/>
                <a:ext cx="899800" cy="2969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74" name="TextBox 74"/>
            <p:cNvSpPr txBox="1"/>
            <p:nvPr/>
          </p:nvSpPr>
          <p:spPr>
            <a:xfrm>
              <a:off x="5122242" y="1991794"/>
              <a:ext cx="3083529" cy="722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1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du zu lange wartest, ist die Datei weg.</a:t>
              </a:r>
            </a:p>
          </p:txBody>
        </p:sp>
        <p:sp>
          <p:nvSpPr>
            <p:cNvPr id="75" name="Freeform 75"/>
            <p:cNvSpPr/>
            <p:nvPr/>
          </p:nvSpPr>
          <p:spPr>
            <a:xfrm rot="399841">
              <a:off x="7684828" y="1751169"/>
              <a:ext cx="724097" cy="660738"/>
            </a:xfrm>
            <a:custGeom>
              <a:avLst/>
              <a:gdLst/>
              <a:ahLst/>
              <a:cxnLst/>
              <a:rect l="l" t="t" r="r" b="b"/>
              <a:pathLst>
                <a:path w="724097" h="660738">
                  <a:moveTo>
                    <a:pt x="0" y="0"/>
                  </a:moveTo>
                  <a:lnTo>
                    <a:pt x="724097" y="0"/>
                  </a:lnTo>
                  <a:lnTo>
                    <a:pt x="724097" y="660739"/>
                  </a:lnTo>
                  <a:lnTo>
                    <a:pt x="0" y="660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76"/>
            <p:cNvSpPr/>
            <p:nvPr/>
          </p:nvSpPr>
          <p:spPr>
            <a:xfrm rot="-5400000">
              <a:off x="2689200" y="4785594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2479320" y="5248268"/>
              <a:ext cx="1928957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Datei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auf dem Tablet.</a:t>
              </a:r>
            </a:p>
          </p:txBody>
        </p:sp>
        <p:grpSp>
          <p:nvGrpSpPr>
            <p:cNvPr id="78" name="Group 78"/>
            <p:cNvGrpSpPr/>
            <p:nvPr/>
          </p:nvGrpSpPr>
          <p:grpSpPr>
            <a:xfrm>
              <a:off x="3700488" y="3699837"/>
              <a:ext cx="767824" cy="767824"/>
              <a:chOff x="0" y="0"/>
              <a:chExt cx="812800" cy="812800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" name="TextBox 8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81" name="Freeform 81"/>
            <p:cNvSpPr/>
            <p:nvPr/>
          </p:nvSpPr>
          <p:spPr>
            <a:xfrm rot="-5400000">
              <a:off x="5104879" y="4065464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5010113" y="4528139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 erscheint: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Ablehnen/ Annehmen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grpSp>
          <p:nvGrpSpPr>
            <p:cNvPr id="83" name="Group 83"/>
            <p:cNvGrpSpPr/>
            <p:nvPr/>
          </p:nvGrpSpPr>
          <p:grpSpPr>
            <a:xfrm>
              <a:off x="5965048" y="3195292"/>
              <a:ext cx="775306" cy="775306"/>
              <a:chOff x="0" y="0"/>
              <a:chExt cx="812800" cy="81280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" name="TextBox 8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86" name="Group 86"/>
            <p:cNvGrpSpPr/>
            <p:nvPr/>
          </p:nvGrpSpPr>
          <p:grpSpPr>
            <a:xfrm>
              <a:off x="8109771" y="3154641"/>
              <a:ext cx="707664" cy="707664"/>
              <a:chOff x="0" y="0"/>
              <a:chExt cx="812800" cy="812800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8" name="TextBox 8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89" name="Freeform 89"/>
            <p:cNvSpPr/>
            <p:nvPr/>
          </p:nvSpPr>
          <p:spPr>
            <a:xfrm>
              <a:off x="2275375" y="1680327"/>
              <a:ext cx="484828" cy="531199"/>
            </a:xfrm>
            <a:custGeom>
              <a:avLst/>
              <a:gdLst/>
              <a:ahLst/>
              <a:cxnLst/>
              <a:rect l="l" t="t" r="r" b="b"/>
              <a:pathLst>
                <a:path w="484828" h="531199">
                  <a:moveTo>
                    <a:pt x="0" y="0"/>
                  </a:moveTo>
                  <a:lnTo>
                    <a:pt x="484828" y="0"/>
                  </a:lnTo>
                  <a:lnTo>
                    <a:pt x="484828" y="531199"/>
                  </a:lnTo>
                  <a:lnTo>
                    <a:pt x="0" y="531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44427" r="-2002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90"/>
            <p:cNvSpPr/>
            <p:nvPr/>
          </p:nvSpPr>
          <p:spPr>
            <a:xfrm>
              <a:off x="2407274" y="1646468"/>
              <a:ext cx="428821" cy="428821"/>
            </a:xfrm>
            <a:custGeom>
              <a:avLst/>
              <a:gdLst/>
              <a:ahLst/>
              <a:cxnLst/>
              <a:rect l="l" t="t" r="r" b="b"/>
              <a:pathLst>
                <a:path w="428821" h="428821">
                  <a:moveTo>
                    <a:pt x="0" y="0"/>
                  </a:moveTo>
                  <a:lnTo>
                    <a:pt x="428821" y="0"/>
                  </a:lnTo>
                  <a:lnTo>
                    <a:pt x="428821" y="428821"/>
                  </a:lnTo>
                  <a:lnTo>
                    <a:pt x="0" y="428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1" name="Group 91"/>
            <p:cNvGrpSpPr/>
            <p:nvPr/>
          </p:nvGrpSpPr>
          <p:grpSpPr>
            <a:xfrm>
              <a:off x="1685841" y="2473858"/>
              <a:ext cx="721434" cy="721434"/>
              <a:chOff x="0" y="0"/>
              <a:chExt cx="812800" cy="812800"/>
            </a:xfrm>
          </p:grpSpPr>
          <p:sp>
            <p:nvSpPr>
              <p:cNvPr id="92" name="Freeform 9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" name="TextBox 9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94" name="Freeform 94"/>
            <p:cNvSpPr/>
            <p:nvPr/>
          </p:nvSpPr>
          <p:spPr>
            <a:xfrm>
              <a:off x="7343155" y="3224535"/>
              <a:ext cx="1526027" cy="1412728"/>
            </a:xfrm>
            <a:custGeom>
              <a:avLst/>
              <a:gdLst/>
              <a:ahLst/>
              <a:cxnLst/>
              <a:rect l="l" t="t" r="r" b="b"/>
              <a:pathLst>
                <a:path w="1526027" h="1412728">
                  <a:moveTo>
                    <a:pt x="0" y="0"/>
                  </a:moveTo>
                  <a:lnTo>
                    <a:pt x="1526026" y="0"/>
                  </a:lnTo>
                  <a:lnTo>
                    <a:pt x="1526026" y="1412728"/>
                  </a:lnTo>
                  <a:lnTo>
                    <a:pt x="0" y="1412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6178" t="-1404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Freeform 95"/>
            <p:cNvSpPr/>
            <p:nvPr/>
          </p:nvSpPr>
          <p:spPr>
            <a:xfrm>
              <a:off x="626489" y="2429667"/>
              <a:ext cx="1215650" cy="1304535"/>
            </a:xfrm>
            <a:custGeom>
              <a:avLst/>
              <a:gdLst/>
              <a:ahLst/>
              <a:cxnLst/>
              <a:rect l="l" t="t" r="r" b="b"/>
              <a:pathLst>
                <a:path w="1215650" h="1304535">
                  <a:moveTo>
                    <a:pt x="0" y="0"/>
                  </a:moveTo>
                  <a:lnTo>
                    <a:pt x="1215650" y="0"/>
                  </a:lnTo>
                  <a:lnTo>
                    <a:pt x="1215650" y="1304536"/>
                  </a:lnTo>
                  <a:lnTo>
                    <a:pt x="0" y="13045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8231" b="-75840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96"/>
            <p:cNvSpPr/>
            <p:nvPr/>
          </p:nvSpPr>
          <p:spPr>
            <a:xfrm>
              <a:off x="2807022" y="3653062"/>
              <a:ext cx="1509087" cy="1569922"/>
            </a:xfrm>
            <a:custGeom>
              <a:avLst/>
              <a:gdLst/>
              <a:ahLst/>
              <a:cxnLst/>
              <a:rect l="l" t="t" r="r" b="b"/>
              <a:pathLst>
                <a:path w="1509087" h="1569922">
                  <a:moveTo>
                    <a:pt x="0" y="0"/>
                  </a:moveTo>
                  <a:lnTo>
                    <a:pt x="1509087" y="0"/>
                  </a:lnTo>
                  <a:lnTo>
                    <a:pt x="1509087" y="1569922"/>
                  </a:lnTo>
                  <a:lnTo>
                    <a:pt x="0" y="1569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97"/>
            <p:cNvSpPr/>
            <p:nvPr/>
          </p:nvSpPr>
          <p:spPr>
            <a:xfrm>
              <a:off x="4819958" y="2956225"/>
              <a:ext cx="1338122" cy="1555955"/>
            </a:xfrm>
            <a:custGeom>
              <a:avLst/>
              <a:gdLst/>
              <a:ahLst/>
              <a:cxnLst/>
              <a:rect l="l" t="t" r="r" b="b"/>
              <a:pathLst>
                <a:path w="1338122" h="1555955">
                  <a:moveTo>
                    <a:pt x="0" y="0"/>
                  </a:moveTo>
                  <a:lnTo>
                    <a:pt x="1338121" y="0"/>
                  </a:lnTo>
                  <a:lnTo>
                    <a:pt x="1338121" y="1555955"/>
                  </a:lnTo>
                  <a:lnTo>
                    <a:pt x="0" y="1555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35248" y="194728"/>
            <a:ext cx="6812592" cy="4932216"/>
            <a:chOff x="0" y="0"/>
            <a:chExt cx="9083456" cy="6576288"/>
          </a:xfrm>
        </p:grpSpPr>
        <p:sp>
          <p:nvSpPr>
            <p:cNvPr id="6" name="Freeform 6"/>
            <p:cNvSpPr/>
            <p:nvPr/>
          </p:nvSpPr>
          <p:spPr>
            <a:xfrm flipH="1">
              <a:off x="7423355" y="0"/>
              <a:ext cx="1457291" cy="1547450"/>
            </a:xfrm>
            <a:custGeom>
              <a:avLst/>
              <a:gdLst/>
              <a:ahLst/>
              <a:cxnLst/>
              <a:rect l="l" t="t" r="r" b="b"/>
              <a:pathLst>
                <a:path w="1457291" h="1547450">
                  <a:moveTo>
                    <a:pt x="1457291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457291" y="1547450"/>
                  </a:lnTo>
                  <a:lnTo>
                    <a:pt x="1457291" y="0"/>
                  </a:lnTo>
                  <a:close/>
                </a:path>
              </a:pathLst>
            </a:custGeom>
            <a:blipFill>
              <a:blip r:embed="rId3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742152" y="421057"/>
              <a:ext cx="6167430" cy="34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5"/>
                </a:lnSpc>
              </a:pPr>
              <a:endParaRPr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165100"/>
              <a:ext cx="9083456" cy="6411188"/>
              <a:chOff x="0" y="0"/>
              <a:chExt cx="2441479" cy="172321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441479" cy="1723219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3219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0490"/>
                    </a:lnTo>
                    <a:cubicBezTo>
                      <a:pt x="2441479" y="1713043"/>
                      <a:pt x="2431304" y="1723219"/>
                      <a:pt x="2418751" y="1723219"/>
                    </a:cubicBezTo>
                    <a:lnTo>
                      <a:pt x="22728" y="1723219"/>
                    </a:lnTo>
                    <a:cubicBezTo>
                      <a:pt x="10176" y="1723219"/>
                      <a:pt x="0" y="1713043"/>
                      <a:pt x="0" y="1700490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2441479" cy="17517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19630" y="183906"/>
              <a:ext cx="9037509" cy="2112831"/>
              <a:chOff x="0" y="0"/>
              <a:chExt cx="2437972" cy="56996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437972" cy="569960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69960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547116"/>
                    </a:lnTo>
                    <a:cubicBezTo>
                      <a:pt x="2437972" y="553175"/>
                      <a:pt x="2435565" y="558985"/>
                      <a:pt x="2431281" y="563269"/>
                    </a:cubicBezTo>
                    <a:cubicBezTo>
                      <a:pt x="2426997" y="567554"/>
                      <a:pt x="2421186" y="569960"/>
                      <a:pt x="2415128" y="569960"/>
                    </a:cubicBezTo>
                    <a:lnTo>
                      <a:pt x="22844" y="569960"/>
                    </a:lnTo>
                    <a:cubicBezTo>
                      <a:pt x="16785" y="569960"/>
                      <a:pt x="10975" y="567554"/>
                      <a:pt x="6691" y="563269"/>
                    </a:cubicBezTo>
                    <a:cubicBezTo>
                      <a:pt x="2407" y="558985"/>
                      <a:pt x="0" y="553175"/>
                      <a:pt x="0" y="547116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2437972" cy="59853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22287" y="1632471"/>
              <a:ext cx="9034852" cy="761007"/>
              <a:chOff x="0" y="0"/>
              <a:chExt cx="2437255" cy="20529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163875" y="1746413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67329" y="605241"/>
              <a:ext cx="824764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(5)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620669" y="1639525"/>
              <a:ext cx="7768633" cy="44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Verbinde.</a:t>
              </a:r>
            </a:p>
          </p:txBody>
        </p:sp>
        <p:sp>
          <p:nvSpPr>
            <p:cNvPr id="20" name="Freeform 20"/>
            <p:cNvSpPr/>
            <p:nvPr/>
          </p:nvSpPr>
          <p:spPr>
            <a:xfrm rot="-5400000">
              <a:off x="970138" y="4235423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811014" y="4532998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endParaRPr/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Eine Datei kommt.</a:t>
              </a:r>
            </a:p>
          </p:txBody>
        </p:sp>
        <p:sp>
          <p:nvSpPr>
            <p:cNvPr id="22" name="Freeform 22"/>
            <p:cNvSpPr/>
            <p:nvPr/>
          </p:nvSpPr>
          <p:spPr>
            <a:xfrm rot="-5400000">
              <a:off x="2584099" y="2069097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409422" y="2366671"/>
              <a:ext cx="1811430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schaue genau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den Bildschirm.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825867" y="3916402"/>
              <a:ext cx="181143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5" name="Freeform 25"/>
            <p:cNvSpPr/>
            <p:nvPr/>
          </p:nvSpPr>
          <p:spPr>
            <a:xfrm rot="-5400000">
              <a:off x="6432180" y="1756671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354259" y="2054245"/>
              <a:ext cx="1760194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auf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Annehmen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oder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Ablehnen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858785" y="3800998"/>
              <a:ext cx="181143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8" name="Freeform 28"/>
            <p:cNvSpPr/>
            <p:nvPr/>
          </p:nvSpPr>
          <p:spPr>
            <a:xfrm rot="-5400000">
              <a:off x="6505218" y="4753329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6295338" y="5233084"/>
              <a:ext cx="1928957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Datei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auf dem Tablet.</a:t>
              </a:r>
            </a:p>
          </p:txBody>
        </p:sp>
        <p:sp>
          <p:nvSpPr>
            <p:cNvPr id="30" name="AutoShape 30"/>
            <p:cNvSpPr/>
            <p:nvPr/>
          </p:nvSpPr>
          <p:spPr>
            <a:xfrm>
              <a:off x="1813846" y="1989027"/>
              <a:ext cx="258809" cy="169373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2016858" y="1796420"/>
              <a:ext cx="357362" cy="385214"/>
            </a:xfrm>
            <a:custGeom>
              <a:avLst/>
              <a:gdLst/>
              <a:ahLst/>
              <a:cxnLst/>
              <a:rect l="l" t="t" r="r" b="b"/>
              <a:pathLst>
                <a:path w="357362" h="385214">
                  <a:moveTo>
                    <a:pt x="0" y="0"/>
                  </a:moveTo>
                  <a:lnTo>
                    <a:pt x="357361" y="0"/>
                  </a:lnTo>
                  <a:lnTo>
                    <a:pt x="357361" y="385214"/>
                  </a:lnTo>
                  <a:lnTo>
                    <a:pt x="0" y="385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896" r="-3896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/>
            <p:nvPr/>
          </p:nvSpPr>
          <p:spPr>
            <a:xfrm rot="-10800000">
              <a:off x="8389302" y="6120000"/>
              <a:ext cx="491344" cy="399217"/>
            </a:xfrm>
            <a:custGeom>
              <a:avLst/>
              <a:gdLst/>
              <a:ahLst/>
              <a:cxnLst/>
              <a:rect l="l" t="t" r="r" b="b"/>
              <a:pathLst>
                <a:path w="491344" h="399217">
                  <a:moveTo>
                    <a:pt x="0" y="0"/>
                  </a:moveTo>
                  <a:lnTo>
                    <a:pt x="491344" y="0"/>
                  </a:lnTo>
                  <a:lnTo>
                    <a:pt x="491344" y="399217"/>
                  </a:lnTo>
                  <a:lnTo>
                    <a:pt x="0" y="39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227804" y="2338927"/>
              <a:ext cx="1338122" cy="1555955"/>
            </a:xfrm>
            <a:custGeom>
              <a:avLst/>
              <a:gdLst/>
              <a:ahLst/>
              <a:cxnLst/>
              <a:rect l="l" t="t" r="r" b="b"/>
              <a:pathLst>
                <a:path w="1338122" h="1555955">
                  <a:moveTo>
                    <a:pt x="0" y="0"/>
                  </a:moveTo>
                  <a:lnTo>
                    <a:pt x="1338122" y="0"/>
                  </a:lnTo>
                  <a:lnTo>
                    <a:pt x="1338122" y="1555955"/>
                  </a:lnTo>
                  <a:lnTo>
                    <a:pt x="0" y="1555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6995635" y="3338386"/>
              <a:ext cx="1455397" cy="1514067"/>
            </a:xfrm>
            <a:custGeom>
              <a:avLst/>
              <a:gdLst/>
              <a:ahLst/>
              <a:cxnLst/>
              <a:rect l="l" t="t" r="r" b="b"/>
              <a:pathLst>
                <a:path w="1455397" h="1514067">
                  <a:moveTo>
                    <a:pt x="0" y="0"/>
                  </a:moveTo>
                  <a:lnTo>
                    <a:pt x="1455398" y="0"/>
                  </a:lnTo>
                  <a:lnTo>
                    <a:pt x="1455398" y="1514067"/>
                  </a:lnTo>
                  <a:lnTo>
                    <a:pt x="0" y="15140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4658489" y="3443152"/>
              <a:ext cx="1215650" cy="1304535"/>
            </a:xfrm>
            <a:custGeom>
              <a:avLst/>
              <a:gdLst/>
              <a:ahLst/>
              <a:cxnLst/>
              <a:rect l="l" t="t" r="r" b="b"/>
              <a:pathLst>
                <a:path w="1215650" h="1304535">
                  <a:moveTo>
                    <a:pt x="0" y="0"/>
                  </a:moveTo>
                  <a:lnTo>
                    <a:pt x="1215650" y="0"/>
                  </a:lnTo>
                  <a:lnTo>
                    <a:pt x="1215650" y="1304535"/>
                  </a:lnTo>
                  <a:lnTo>
                    <a:pt x="0" y="13045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8231" b="-75840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3310870" y="4852453"/>
              <a:ext cx="1509087" cy="1569922"/>
            </a:xfrm>
            <a:custGeom>
              <a:avLst/>
              <a:gdLst/>
              <a:ahLst/>
              <a:cxnLst/>
              <a:rect l="l" t="t" r="r" b="b"/>
              <a:pathLst>
                <a:path w="1509087" h="1569922">
                  <a:moveTo>
                    <a:pt x="0" y="0"/>
                  </a:moveTo>
                  <a:lnTo>
                    <a:pt x="1509088" y="0"/>
                  </a:lnTo>
                  <a:lnTo>
                    <a:pt x="1509088" y="1569922"/>
                  </a:lnTo>
                  <a:lnTo>
                    <a:pt x="0" y="1569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427501" y="5311666"/>
            <a:ext cx="6812592" cy="4932216"/>
            <a:chOff x="0" y="0"/>
            <a:chExt cx="9083456" cy="6576288"/>
          </a:xfrm>
        </p:grpSpPr>
        <p:sp>
          <p:nvSpPr>
            <p:cNvPr id="38" name="Freeform 38"/>
            <p:cNvSpPr/>
            <p:nvPr/>
          </p:nvSpPr>
          <p:spPr>
            <a:xfrm flipH="1">
              <a:off x="7423355" y="0"/>
              <a:ext cx="1457291" cy="1547450"/>
            </a:xfrm>
            <a:custGeom>
              <a:avLst/>
              <a:gdLst/>
              <a:ahLst/>
              <a:cxnLst/>
              <a:rect l="l" t="t" r="r" b="b"/>
              <a:pathLst>
                <a:path w="1457291" h="1547450">
                  <a:moveTo>
                    <a:pt x="1457291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457291" y="1547450"/>
                  </a:lnTo>
                  <a:lnTo>
                    <a:pt x="1457291" y="0"/>
                  </a:lnTo>
                  <a:close/>
                </a:path>
              </a:pathLst>
            </a:custGeom>
            <a:blipFill>
              <a:blip r:embed="rId3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1742152" y="421057"/>
              <a:ext cx="6167430" cy="34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5"/>
                </a:lnSpc>
              </a:pPr>
              <a:endParaRPr/>
            </a:p>
          </p:txBody>
        </p:sp>
        <p:grpSp>
          <p:nvGrpSpPr>
            <p:cNvPr id="40" name="Group 40"/>
            <p:cNvGrpSpPr/>
            <p:nvPr/>
          </p:nvGrpSpPr>
          <p:grpSpPr>
            <a:xfrm>
              <a:off x="0" y="165100"/>
              <a:ext cx="9083456" cy="6411188"/>
              <a:chOff x="0" y="0"/>
              <a:chExt cx="2441479" cy="1723219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2441479" cy="1723219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3219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0490"/>
                    </a:lnTo>
                    <a:cubicBezTo>
                      <a:pt x="2441479" y="1713043"/>
                      <a:pt x="2431304" y="1723219"/>
                      <a:pt x="2418751" y="1723219"/>
                    </a:cubicBezTo>
                    <a:lnTo>
                      <a:pt x="22728" y="1723219"/>
                    </a:lnTo>
                    <a:cubicBezTo>
                      <a:pt x="10176" y="1723219"/>
                      <a:pt x="0" y="1713043"/>
                      <a:pt x="0" y="1700490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28575"/>
                <a:ext cx="2441479" cy="17517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9630" y="183906"/>
              <a:ext cx="9037509" cy="2112831"/>
              <a:chOff x="0" y="0"/>
              <a:chExt cx="2437972" cy="56996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2437972" cy="569960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69960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547116"/>
                    </a:lnTo>
                    <a:cubicBezTo>
                      <a:pt x="2437972" y="553175"/>
                      <a:pt x="2435565" y="558985"/>
                      <a:pt x="2431281" y="563269"/>
                    </a:cubicBezTo>
                    <a:cubicBezTo>
                      <a:pt x="2426997" y="567554"/>
                      <a:pt x="2421186" y="569960"/>
                      <a:pt x="2415128" y="569960"/>
                    </a:cubicBezTo>
                    <a:lnTo>
                      <a:pt x="22844" y="569960"/>
                    </a:lnTo>
                    <a:cubicBezTo>
                      <a:pt x="16785" y="569960"/>
                      <a:pt x="10975" y="567554"/>
                      <a:pt x="6691" y="563269"/>
                    </a:cubicBezTo>
                    <a:cubicBezTo>
                      <a:pt x="2407" y="558985"/>
                      <a:pt x="0" y="553175"/>
                      <a:pt x="0" y="547116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28575"/>
                <a:ext cx="2437972" cy="59853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22287" y="1632471"/>
              <a:ext cx="9034852" cy="761007"/>
              <a:chOff x="0" y="0"/>
              <a:chExt cx="2437255" cy="20529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9" name="Freeform 49"/>
            <p:cNvSpPr/>
            <p:nvPr/>
          </p:nvSpPr>
          <p:spPr>
            <a:xfrm>
              <a:off x="163875" y="1746413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367329" y="605241"/>
              <a:ext cx="824764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(5)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620669" y="1639525"/>
              <a:ext cx="7768633" cy="44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Verbinde.</a:t>
              </a:r>
            </a:p>
          </p:txBody>
        </p:sp>
        <p:sp>
          <p:nvSpPr>
            <p:cNvPr id="52" name="Freeform 52"/>
            <p:cNvSpPr/>
            <p:nvPr/>
          </p:nvSpPr>
          <p:spPr>
            <a:xfrm rot="-5400000">
              <a:off x="970138" y="4235423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811014" y="4532998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endParaRPr/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Eine Datei kommt.</a:t>
              </a:r>
            </a:p>
          </p:txBody>
        </p:sp>
        <p:sp>
          <p:nvSpPr>
            <p:cNvPr id="54" name="Freeform 54"/>
            <p:cNvSpPr/>
            <p:nvPr/>
          </p:nvSpPr>
          <p:spPr>
            <a:xfrm rot="-5400000">
              <a:off x="2584099" y="2069097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2409422" y="2366671"/>
              <a:ext cx="1811430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schaue genau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den Bildschirm.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4825867" y="3916402"/>
              <a:ext cx="181143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57" name="Freeform 57"/>
            <p:cNvSpPr/>
            <p:nvPr/>
          </p:nvSpPr>
          <p:spPr>
            <a:xfrm rot="-5400000">
              <a:off x="6432180" y="1756671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6354259" y="2054245"/>
              <a:ext cx="1760194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auf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Annehmen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oder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Ablehnen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6858785" y="3800998"/>
              <a:ext cx="181143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0" name="Freeform 60"/>
            <p:cNvSpPr/>
            <p:nvPr/>
          </p:nvSpPr>
          <p:spPr>
            <a:xfrm rot="-5400000">
              <a:off x="6505218" y="4753329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6295338" y="5233084"/>
              <a:ext cx="1928957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Datei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auf dem Tablet.</a:t>
              </a:r>
            </a:p>
          </p:txBody>
        </p:sp>
        <p:sp>
          <p:nvSpPr>
            <p:cNvPr id="62" name="AutoShape 62"/>
            <p:cNvSpPr/>
            <p:nvPr/>
          </p:nvSpPr>
          <p:spPr>
            <a:xfrm>
              <a:off x="1813846" y="1989027"/>
              <a:ext cx="258809" cy="169373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63"/>
            <p:cNvSpPr/>
            <p:nvPr/>
          </p:nvSpPr>
          <p:spPr>
            <a:xfrm>
              <a:off x="2016858" y="1796420"/>
              <a:ext cx="357362" cy="385214"/>
            </a:xfrm>
            <a:custGeom>
              <a:avLst/>
              <a:gdLst/>
              <a:ahLst/>
              <a:cxnLst/>
              <a:rect l="l" t="t" r="r" b="b"/>
              <a:pathLst>
                <a:path w="357362" h="385214">
                  <a:moveTo>
                    <a:pt x="0" y="0"/>
                  </a:moveTo>
                  <a:lnTo>
                    <a:pt x="357361" y="0"/>
                  </a:lnTo>
                  <a:lnTo>
                    <a:pt x="357361" y="385214"/>
                  </a:lnTo>
                  <a:lnTo>
                    <a:pt x="0" y="385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896" r="-3896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4"/>
            <p:cNvSpPr/>
            <p:nvPr/>
          </p:nvSpPr>
          <p:spPr>
            <a:xfrm rot="-10800000">
              <a:off x="8389302" y="6120000"/>
              <a:ext cx="491344" cy="399217"/>
            </a:xfrm>
            <a:custGeom>
              <a:avLst/>
              <a:gdLst/>
              <a:ahLst/>
              <a:cxnLst/>
              <a:rect l="l" t="t" r="r" b="b"/>
              <a:pathLst>
                <a:path w="491344" h="399217">
                  <a:moveTo>
                    <a:pt x="0" y="0"/>
                  </a:moveTo>
                  <a:lnTo>
                    <a:pt x="491344" y="0"/>
                  </a:lnTo>
                  <a:lnTo>
                    <a:pt x="491344" y="399217"/>
                  </a:lnTo>
                  <a:lnTo>
                    <a:pt x="0" y="39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65"/>
            <p:cNvSpPr/>
            <p:nvPr/>
          </p:nvSpPr>
          <p:spPr>
            <a:xfrm>
              <a:off x="227804" y="2338927"/>
              <a:ext cx="1338122" cy="1555955"/>
            </a:xfrm>
            <a:custGeom>
              <a:avLst/>
              <a:gdLst/>
              <a:ahLst/>
              <a:cxnLst/>
              <a:rect l="l" t="t" r="r" b="b"/>
              <a:pathLst>
                <a:path w="1338122" h="1555955">
                  <a:moveTo>
                    <a:pt x="0" y="0"/>
                  </a:moveTo>
                  <a:lnTo>
                    <a:pt x="1338122" y="0"/>
                  </a:lnTo>
                  <a:lnTo>
                    <a:pt x="1338122" y="1555955"/>
                  </a:lnTo>
                  <a:lnTo>
                    <a:pt x="0" y="1555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66"/>
            <p:cNvSpPr/>
            <p:nvPr/>
          </p:nvSpPr>
          <p:spPr>
            <a:xfrm>
              <a:off x="6995635" y="3338386"/>
              <a:ext cx="1455397" cy="1514067"/>
            </a:xfrm>
            <a:custGeom>
              <a:avLst/>
              <a:gdLst/>
              <a:ahLst/>
              <a:cxnLst/>
              <a:rect l="l" t="t" r="r" b="b"/>
              <a:pathLst>
                <a:path w="1455397" h="1514067">
                  <a:moveTo>
                    <a:pt x="0" y="0"/>
                  </a:moveTo>
                  <a:lnTo>
                    <a:pt x="1455398" y="0"/>
                  </a:lnTo>
                  <a:lnTo>
                    <a:pt x="1455398" y="1514067"/>
                  </a:lnTo>
                  <a:lnTo>
                    <a:pt x="0" y="15140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67"/>
            <p:cNvSpPr/>
            <p:nvPr/>
          </p:nvSpPr>
          <p:spPr>
            <a:xfrm>
              <a:off x="4658489" y="3443152"/>
              <a:ext cx="1215650" cy="1304535"/>
            </a:xfrm>
            <a:custGeom>
              <a:avLst/>
              <a:gdLst/>
              <a:ahLst/>
              <a:cxnLst/>
              <a:rect l="l" t="t" r="r" b="b"/>
              <a:pathLst>
                <a:path w="1215650" h="1304535">
                  <a:moveTo>
                    <a:pt x="0" y="0"/>
                  </a:moveTo>
                  <a:lnTo>
                    <a:pt x="1215650" y="0"/>
                  </a:lnTo>
                  <a:lnTo>
                    <a:pt x="1215650" y="1304535"/>
                  </a:lnTo>
                  <a:lnTo>
                    <a:pt x="0" y="13045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8231" b="-75840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68"/>
            <p:cNvSpPr/>
            <p:nvPr/>
          </p:nvSpPr>
          <p:spPr>
            <a:xfrm>
              <a:off x="3310870" y="4852453"/>
              <a:ext cx="1509087" cy="1569922"/>
            </a:xfrm>
            <a:custGeom>
              <a:avLst/>
              <a:gdLst/>
              <a:ahLst/>
              <a:cxnLst/>
              <a:rect l="l" t="t" r="r" b="b"/>
              <a:pathLst>
                <a:path w="1509087" h="1569922">
                  <a:moveTo>
                    <a:pt x="0" y="0"/>
                  </a:moveTo>
                  <a:lnTo>
                    <a:pt x="1509088" y="0"/>
                  </a:lnTo>
                  <a:lnTo>
                    <a:pt x="1509088" y="1569922"/>
                  </a:lnTo>
                  <a:lnTo>
                    <a:pt x="0" y="1569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440588" y="60375"/>
            <a:ext cx="2801913" cy="25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F50000"/>
                </a:solidFill>
                <a:latin typeface="Poppins"/>
                <a:ea typeface="Poppins"/>
                <a:cs typeface="Poppins"/>
                <a:sym typeface="Poppins"/>
              </a:rPr>
              <a:t>Variante 2 ohne Code-Eingabe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3442" y="285767"/>
            <a:ext cx="6927125" cy="5522366"/>
            <a:chOff x="0" y="0"/>
            <a:chExt cx="9236166" cy="736315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12017" y="0"/>
                    </a:moveTo>
                    <a:lnTo>
                      <a:pt x="2429462" y="0"/>
                    </a:lnTo>
                    <a:cubicBezTo>
                      <a:pt x="2432649" y="0"/>
                      <a:pt x="2435706" y="1266"/>
                      <a:pt x="2437960" y="3520"/>
                    </a:cubicBezTo>
                    <a:cubicBezTo>
                      <a:pt x="2440213" y="5773"/>
                      <a:pt x="2441479" y="8830"/>
                      <a:pt x="2441479" y="12017"/>
                    </a:cubicBezTo>
                    <a:lnTo>
                      <a:pt x="2441479" y="1738210"/>
                    </a:lnTo>
                    <a:cubicBezTo>
                      <a:pt x="2441479" y="1741397"/>
                      <a:pt x="2440213" y="1744454"/>
                      <a:pt x="2437960" y="1746707"/>
                    </a:cubicBezTo>
                    <a:cubicBezTo>
                      <a:pt x="2435706" y="1748961"/>
                      <a:pt x="2432649" y="1750227"/>
                      <a:pt x="2429462" y="1750227"/>
                    </a:cubicBezTo>
                    <a:lnTo>
                      <a:pt x="12017" y="1750227"/>
                    </a:lnTo>
                    <a:cubicBezTo>
                      <a:pt x="8830" y="1750227"/>
                      <a:pt x="5773" y="1748961"/>
                      <a:pt x="3520" y="1746707"/>
                    </a:cubicBezTo>
                    <a:cubicBezTo>
                      <a:pt x="1266" y="1744454"/>
                      <a:pt x="0" y="1741397"/>
                      <a:pt x="0" y="1738210"/>
                    </a:cubicBezTo>
                    <a:lnTo>
                      <a:pt x="0" y="12017"/>
                    </a:lnTo>
                    <a:cubicBezTo>
                      <a:pt x="0" y="8830"/>
                      <a:pt x="1266" y="5773"/>
                      <a:pt x="3520" y="3520"/>
                    </a:cubicBezTo>
                    <a:cubicBezTo>
                      <a:pt x="5773" y="1266"/>
                      <a:pt x="8830" y="0"/>
                      <a:pt x="120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96080" tIns="96080" rIns="96080" bIns="9608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2974" y="0"/>
              <a:ext cx="9037509" cy="1636108"/>
              <a:chOff x="0" y="0"/>
              <a:chExt cx="2437972" cy="44135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12078" y="0"/>
                    </a:moveTo>
                    <a:lnTo>
                      <a:pt x="2425893" y="0"/>
                    </a:lnTo>
                    <a:cubicBezTo>
                      <a:pt x="2429097" y="0"/>
                      <a:pt x="2432169" y="1273"/>
                      <a:pt x="2434434" y="3538"/>
                    </a:cubicBezTo>
                    <a:cubicBezTo>
                      <a:pt x="2436699" y="5803"/>
                      <a:pt x="2437972" y="8875"/>
                      <a:pt x="2437972" y="12078"/>
                    </a:cubicBezTo>
                    <a:lnTo>
                      <a:pt x="2437972" y="429281"/>
                    </a:lnTo>
                    <a:cubicBezTo>
                      <a:pt x="2437972" y="435951"/>
                      <a:pt x="2432564" y="441359"/>
                      <a:pt x="2425893" y="441359"/>
                    </a:cubicBezTo>
                    <a:lnTo>
                      <a:pt x="12078" y="441359"/>
                    </a:lnTo>
                    <a:cubicBezTo>
                      <a:pt x="8875" y="441359"/>
                      <a:pt x="5803" y="440086"/>
                      <a:pt x="3538" y="437821"/>
                    </a:cubicBezTo>
                    <a:cubicBezTo>
                      <a:pt x="1273" y="435556"/>
                      <a:pt x="0" y="432484"/>
                      <a:pt x="0" y="429281"/>
                    </a:cubicBezTo>
                    <a:lnTo>
                      <a:pt x="0" y="12078"/>
                    </a:lnTo>
                    <a:cubicBezTo>
                      <a:pt x="0" y="8875"/>
                      <a:pt x="1273" y="5803"/>
                      <a:pt x="3538" y="3538"/>
                    </a:cubicBezTo>
                    <a:cubicBezTo>
                      <a:pt x="5803" y="1273"/>
                      <a:pt x="8875" y="0"/>
                      <a:pt x="1207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66675"/>
                <a:ext cx="2437972" cy="508034"/>
              </a:xfrm>
              <a:prstGeom prst="rect">
                <a:avLst/>
              </a:prstGeom>
            </p:spPr>
            <p:txBody>
              <a:bodyPr lIns="95731" tIns="95731" rIns="95731" bIns="95731" rtlCol="0" anchor="ctr"/>
              <a:lstStyle/>
              <a:p>
                <a:pPr algn="l">
                  <a:lnSpc>
                    <a:spcPts val="3919"/>
                  </a:lnSpc>
                </a:pPr>
                <a:r>
                  <a:rPr lang="en-US" sz="2799">
                    <a:solidFill>
                      <a:srgbClr val="FFFFFF"/>
                    </a:solidFill>
                    <a:latin typeface="Lexend Deca Medium"/>
                    <a:ea typeface="Lexend Deca Medium"/>
                    <a:cs typeface="Lexend Deca Medium"/>
                    <a:sym typeface="Lexend Deca"/>
                  </a:rPr>
                  <a:t> Diese Zeichen helfen dir.</a:t>
                </a:r>
              </a:p>
              <a:p>
                <a:pPr algn="ctr">
                  <a:lnSpc>
                    <a:spcPts val="1680"/>
                  </a:lnSpc>
                </a:pPr>
                <a:endPara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endParaRPr>
              </a:p>
              <a:p>
                <a:pPr algn="ctr">
                  <a:lnSpc>
                    <a:spcPts val="1680"/>
                  </a:lnSpc>
                </a:pPr>
                <a:endPara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37386" y="1431844"/>
              <a:ext cx="9023750" cy="761007"/>
              <a:chOff x="0" y="0"/>
              <a:chExt cx="2434260" cy="2052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4260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4260" h="205290">
                    <a:moveTo>
                      <a:pt x="0" y="0"/>
                    </a:moveTo>
                    <a:lnTo>
                      <a:pt x="2434260" y="0"/>
                    </a:lnTo>
                    <a:lnTo>
                      <a:pt x="2434260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4260" cy="233865"/>
              </a:xfrm>
              <a:prstGeom prst="rect">
                <a:avLst/>
              </a:prstGeom>
            </p:spPr>
            <p:txBody>
              <a:bodyPr lIns="95731" tIns="95731" rIns="95731" bIns="95731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255824" y="1569393"/>
              <a:ext cx="3432446" cy="5793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Schreibe auf.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Zeichne.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Verbinde.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Markiere.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Kreise ein.</a:t>
              </a:r>
            </a:p>
            <a:p>
              <a:pPr algn="l">
                <a:lnSpc>
                  <a:spcPts val="3499"/>
                </a:lnSpc>
              </a:pPr>
              <a:r>
                <a:rPr lang="en-US" sz="1399" u="sng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Unterstreiche.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Kreuze an. 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Hake ab.</a:t>
              </a:r>
            </a:p>
            <a:p>
              <a:pPr algn="l">
                <a:lnSpc>
                  <a:spcPts val="3499"/>
                </a:lnSpc>
              </a:pPr>
              <a:endParaRPr lang="en-US" sz="1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697"/>
                </a:lnSpc>
              </a:pPr>
              <a:endParaRPr lang="en-US" sz="1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697"/>
                </a:lnSpc>
              </a:pPr>
              <a:endParaRPr lang="en-US" sz="1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697"/>
                </a:lnSpc>
              </a:pPr>
              <a:endParaRPr lang="en-US" sz="1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697"/>
                </a:lnSpc>
              </a:pPr>
              <a:endParaRPr lang="en-US" sz="1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" name="Freeform 13"/>
            <p:cNvSpPr/>
            <p:nvPr/>
          </p:nvSpPr>
          <p:spPr>
            <a:xfrm rot="1737659">
              <a:off x="5505449" y="2806859"/>
              <a:ext cx="447660" cy="447660"/>
            </a:xfrm>
            <a:custGeom>
              <a:avLst/>
              <a:gdLst/>
              <a:ahLst/>
              <a:cxnLst/>
              <a:rect l="l" t="t" r="r" b="b"/>
              <a:pathLst>
                <a:path w="447660" h="447660">
                  <a:moveTo>
                    <a:pt x="0" y="0"/>
                  </a:moveTo>
                  <a:lnTo>
                    <a:pt x="447660" y="0"/>
                  </a:lnTo>
                  <a:lnTo>
                    <a:pt x="447660" y="447659"/>
                  </a:lnTo>
                  <a:lnTo>
                    <a:pt x="0" y="447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4549261" y="2165842"/>
              <a:ext cx="497494" cy="497494"/>
            </a:xfrm>
            <a:custGeom>
              <a:avLst/>
              <a:gdLst/>
              <a:ahLst/>
              <a:cxnLst/>
              <a:rect l="l" t="t" r="r" b="b"/>
              <a:pathLst>
                <a:path w="497494" h="497494">
                  <a:moveTo>
                    <a:pt x="0" y="0"/>
                  </a:moveTo>
                  <a:lnTo>
                    <a:pt x="497494" y="0"/>
                  </a:lnTo>
                  <a:lnTo>
                    <a:pt x="497494" y="497494"/>
                  </a:lnTo>
                  <a:lnTo>
                    <a:pt x="0" y="497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01368" y="2351691"/>
              <a:ext cx="345324" cy="345324"/>
            </a:xfrm>
            <a:custGeom>
              <a:avLst/>
              <a:gdLst/>
              <a:ahLst/>
              <a:cxnLst/>
              <a:rect l="l" t="t" r="r" b="b"/>
              <a:pathLst>
                <a:path w="345324" h="345324">
                  <a:moveTo>
                    <a:pt x="0" y="0"/>
                  </a:moveTo>
                  <a:lnTo>
                    <a:pt x="345323" y="0"/>
                  </a:lnTo>
                  <a:lnTo>
                    <a:pt x="345323" y="345324"/>
                  </a:lnTo>
                  <a:lnTo>
                    <a:pt x="0" y="345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5824171" y="3334910"/>
              <a:ext cx="418659" cy="418659"/>
            </a:xfrm>
            <a:custGeom>
              <a:avLst/>
              <a:gdLst/>
              <a:ahLst/>
              <a:cxnLst/>
              <a:rect l="l" t="t" r="r" b="b"/>
              <a:pathLst>
                <a:path w="418659" h="418659">
                  <a:moveTo>
                    <a:pt x="0" y="0"/>
                  </a:moveTo>
                  <a:lnTo>
                    <a:pt x="418659" y="0"/>
                  </a:lnTo>
                  <a:lnTo>
                    <a:pt x="418659" y="418658"/>
                  </a:lnTo>
                  <a:lnTo>
                    <a:pt x="0" y="418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582146" y="4207294"/>
              <a:ext cx="266967" cy="266967"/>
            </a:xfrm>
            <a:custGeom>
              <a:avLst/>
              <a:gdLst/>
              <a:ahLst/>
              <a:cxnLst/>
              <a:rect l="l" t="t" r="r" b="b"/>
              <a:pathLst>
                <a:path w="266967" h="266967">
                  <a:moveTo>
                    <a:pt x="0" y="0"/>
                  </a:moveTo>
                  <a:lnTo>
                    <a:pt x="266967" y="0"/>
                  </a:lnTo>
                  <a:lnTo>
                    <a:pt x="266967" y="266967"/>
                  </a:lnTo>
                  <a:lnTo>
                    <a:pt x="0" y="26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 rot="6129430">
              <a:off x="1414260" y="4388280"/>
              <a:ext cx="206902" cy="193454"/>
            </a:xfrm>
            <a:custGeom>
              <a:avLst/>
              <a:gdLst/>
              <a:ahLst/>
              <a:cxnLst/>
              <a:rect l="l" t="t" r="r" b="b"/>
              <a:pathLst>
                <a:path w="206902" h="193454">
                  <a:moveTo>
                    <a:pt x="0" y="0"/>
                  </a:moveTo>
                  <a:lnTo>
                    <a:pt x="206903" y="0"/>
                  </a:lnTo>
                  <a:lnTo>
                    <a:pt x="206903" y="193454"/>
                  </a:lnTo>
                  <a:lnTo>
                    <a:pt x="0" y="193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1576269" y="3054951"/>
              <a:ext cx="290971" cy="176653"/>
            </a:xfrm>
            <a:prstGeom prst="line">
              <a:avLst/>
            </a:prstGeom>
            <a:ln w="26859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804508" y="2854066"/>
              <a:ext cx="401770" cy="401770"/>
            </a:xfrm>
            <a:custGeom>
              <a:avLst/>
              <a:gdLst/>
              <a:ahLst/>
              <a:cxnLst/>
              <a:rect l="l" t="t" r="r" b="b"/>
              <a:pathLst>
                <a:path w="401770" h="401770">
                  <a:moveTo>
                    <a:pt x="0" y="0"/>
                  </a:moveTo>
                  <a:lnTo>
                    <a:pt x="401770" y="0"/>
                  </a:lnTo>
                  <a:lnTo>
                    <a:pt x="401770" y="401770"/>
                  </a:lnTo>
                  <a:lnTo>
                    <a:pt x="0" y="401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624925" y="3575495"/>
              <a:ext cx="408327" cy="408327"/>
            </a:xfrm>
            <a:custGeom>
              <a:avLst/>
              <a:gdLst/>
              <a:ahLst/>
              <a:cxnLst/>
              <a:rect l="l" t="t" r="r" b="b"/>
              <a:pathLst>
                <a:path w="408327" h="408327">
                  <a:moveTo>
                    <a:pt x="0" y="0"/>
                  </a:moveTo>
                  <a:lnTo>
                    <a:pt x="408327" y="0"/>
                  </a:lnTo>
                  <a:lnTo>
                    <a:pt x="408327" y="408327"/>
                  </a:lnTo>
                  <a:lnTo>
                    <a:pt x="0" y="408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2021775" y="3575495"/>
              <a:ext cx="369007" cy="369007"/>
            </a:xfrm>
            <a:custGeom>
              <a:avLst/>
              <a:gdLst/>
              <a:ahLst/>
              <a:cxnLst/>
              <a:rect l="l" t="t" r="r" b="b"/>
              <a:pathLst>
                <a:path w="369007" h="369007">
                  <a:moveTo>
                    <a:pt x="0" y="0"/>
                  </a:moveTo>
                  <a:lnTo>
                    <a:pt x="369007" y="0"/>
                  </a:lnTo>
                  <a:lnTo>
                    <a:pt x="369007" y="369007"/>
                  </a:lnTo>
                  <a:lnTo>
                    <a:pt x="0" y="369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310978" y="3550241"/>
              <a:ext cx="365549" cy="365549"/>
            </a:xfrm>
            <a:custGeom>
              <a:avLst/>
              <a:gdLst/>
              <a:ahLst/>
              <a:cxnLst/>
              <a:rect l="l" t="t" r="r" b="b"/>
              <a:pathLst>
                <a:path w="365549" h="365549">
                  <a:moveTo>
                    <a:pt x="0" y="0"/>
                  </a:moveTo>
                  <a:lnTo>
                    <a:pt x="365549" y="0"/>
                  </a:lnTo>
                  <a:lnTo>
                    <a:pt x="365549" y="365549"/>
                  </a:lnTo>
                  <a:lnTo>
                    <a:pt x="0" y="365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346866" y="3478267"/>
              <a:ext cx="363949" cy="363949"/>
            </a:xfrm>
            <a:custGeom>
              <a:avLst/>
              <a:gdLst/>
              <a:ahLst/>
              <a:cxnLst/>
              <a:rect l="l" t="t" r="r" b="b"/>
              <a:pathLst>
                <a:path w="363949" h="363949">
                  <a:moveTo>
                    <a:pt x="0" y="0"/>
                  </a:moveTo>
                  <a:lnTo>
                    <a:pt x="363950" y="0"/>
                  </a:lnTo>
                  <a:lnTo>
                    <a:pt x="363950" y="363949"/>
                  </a:lnTo>
                  <a:lnTo>
                    <a:pt x="0" y="36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528841" y="5170388"/>
              <a:ext cx="446272" cy="446272"/>
            </a:xfrm>
            <a:custGeom>
              <a:avLst/>
              <a:gdLst/>
              <a:ahLst/>
              <a:cxnLst/>
              <a:rect l="l" t="t" r="r" b="b"/>
              <a:pathLst>
                <a:path w="446272" h="446272">
                  <a:moveTo>
                    <a:pt x="0" y="0"/>
                  </a:moveTo>
                  <a:lnTo>
                    <a:pt x="446272" y="0"/>
                  </a:lnTo>
                  <a:lnTo>
                    <a:pt x="446272" y="446272"/>
                  </a:lnTo>
                  <a:lnTo>
                    <a:pt x="0" y="446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751977" y="2211491"/>
              <a:ext cx="585209" cy="585209"/>
            </a:xfrm>
            <a:custGeom>
              <a:avLst/>
              <a:gdLst/>
              <a:ahLst/>
              <a:cxnLst/>
              <a:rect l="l" t="t" r="r" b="b"/>
              <a:pathLst>
                <a:path w="585209" h="585209">
                  <a:moveTo>
                    <a:pt x="0" y="0"/>
                  </a:moveTo>
                  <a:lnTo>
                    <a:pt x="585209" y="0"/>
                  </a:lnTo>
                  <a:lnTo>
                    <a:pt x="585209" y="585209"/>
                  </a:lnTo>
                  <a:lnTo>
                    <a:pt x="0" y="5852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710816" y="1524139"/>
              <a:ext cx="704978" cy="704978"/>
            </a:xfrm>
            <a:custGeom>
              <a:avLst/>
              <a:gdLst/>
              <a:ahLst/>
              <a:cxnLst/>
              <a:rect l="l" t="t" r="r" b="b"/>
              <a:pathLst>
                <a:path w="704978" h="704978">
                  <a:moveTo>
                    <a:pt x="0" y="0"/>
                  </a:moveTo>
                  <a:lnTo>
                    <a:pt x="704978" y="0"/>
                  </a:lnTo>
                  <a:lnTo>
                    <a:pt x="704978" y="704978"/>
                  </a:lnTo>
                  <a:lnTo>
                    <a:pt x="0" y="704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947531" y="4644222"/>
              <a:ext cx="596727" cy="462666"/>
            </a:xfrm>
            <a:custGeom>
              <a:avLst/>
              <a:gdLst/>
              <a:ahLst/>
              <a:cxnLst/>
              <a:rect l="l" t="t" r="r" b="b"/>
              <a:pathLst>
                <a:path w="596727" h="462666">
                  <a:moveTo>
                    <a:pt x="0" y="0"/>
                  </a:moveTo>
                  <a:lnTo>
                    <a:pt x="596727" y="0"/>
                  </a:lnTo>
                  <a:lnTo>
                    <a:pt x="596727" y="462666"/>
                  </a:lnTo>
                  <a:lnTo>
                    <a:pt x="0" y="462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r="-1637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5312325" y="1537571"/>
              <a:ext cx="525383" cy="575633"/>
            </a:xfrm>
            <a:custGeom>
              <a:avLst/>
              <a:gdLst/>
              <a:ahLst/>
              <a:cxnLst/>
              <a:rect l="l" t="t" r="r" b="b"/>
              <a:pathLst>
                <a:path w="525383" h="575633">
                  <a:moveTo>
                    <a:pt x="0" y="0"/>
                  </a:moveTo>
                  <a:lnTo>
                    <a:pt x="525383" y="0"/>
                  </a:lnTo>
                  <a:lnTo>
                    <a:pt x="525383" y="575633"/>
                  </a:lnTo>
                  <a:lnTo>
                    <a:pt x="0" y="575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44427" r="-2002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3611058" y="1533059"/>
              <a:ext cx="2713986" cy="4565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Nummeriere.</a:t>
              </a:r>
            </a:p>
            <a:p>
              <a:pPr algn="l">
                <a:lnSpc>
                  <a:spcPts val="35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Klebe.</a:t>
              </a:r>
            </a:p>
            <a:p>
              <a:pPr algn="l">
                <a:lnSpc>
                  <a:spcPts val="35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Schneide aus.</a:t>
              </a:r>
            </a:p>
            <a:p>
              <a:pPr algn="l">
                <a:lnSpc>
                  <a:spcPts val="35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Suche oder finde.</a:t>
              </a:r>
            </a:p>
            <a:p>
              <a:pPr algn="l">
                <a:lnSpc>
                  <a:spcPts val="35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Schlage nach.</a:t>
              </a:r>
            </a:p>
            <a:p>
              <a:pPr algn="l">
                <a:lnSpc>
                  <a:spcPts val="35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Höre genau zu.</a:t>
              </a:r>
            </a:p>
            <a:p>
              <a:pPr algn="l">
                <a:lnSpc>
                  <a:spcPts val="35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Erkläre oder sprich.</a:t>
              </a:r>
            </a:p>
            <a:p>
              <a:pPr algn="l">
                <a:lnSpc>
                  <a:spcPts val="35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Überlege.</a:t>
              </a:r>
            </a:p>
          </p:txBody>
        </p:sp>
        <p:sp>
          <p:nvSpPr>
            <p:cNvPr id="31" name="Freeform 31"/>
            <p:cNvSpPr/>
            <p:nvPr/>
          </p:nvSpPr>
          <p:spPr>
            <a:xfrm>
              <a:off x="5536529" y="4443175"/>
              <a:ext cx="385501" cy="555512"/>
            </a:xfrm>
            <a:custGeom>
              <a:avLst/>
              <a:gdLst/>
              <a:ahLst/>
              <a:cxnLst/>
              <a:rect l="l" t="t" r="r" b="b"/>
              <a:pathLst>
                <a:path w="385501" h="555512">
                  <a:moveTo>
                    <a:pt x="0" y="0"/>
                  </a:moveTo>
                  <a:lnTo>
                    <a:pt x="385500" y="0"/>
                  </a:lnTo>
                  <a:lnTo>
                    <a:pt x="385500" y="555512"/>
                  </a:lnTo>
                  <a:lnTo>
                    <a:pt x="0" y="555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24006" t="-57698" r="-88642" b="-6379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5945938" y="5088880"/>
              <a:ext cx="837317" cy="498299"/>
            </a:xfrm>
            <a:custGeom>
              <a:avLst/>
              <a:gdLst/>
              <a:ahLst/>
              <a:cxnLst/>
              <a:rect l="l" t="t" r="r" b="b"/>
              <a:pathLst>
                <a:path w="837317" h="498299">
                  <a:moveTo>
                    <a:pt x="0" y="0"/>
                  </a:moveTo>
                  <a:lnTo>
                    <a:pt x="837318" y="0"/>
                  </a:lnTo>
                  <a:lnTo>
                    <a:pt x="837318" y="498299"/>
                  </a:lnTo>
                  <a:lnTo>
                    <a:pt x="0" y="498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-37225" t="-44994" r="-39481" b="-5283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5425058" y="3912827"/>
              <a:ext cx="554167" cy="473130"/>
            </a:xfrm>
            <a:custGeom>
              <a:avLst/>
              <a:gdLst/>
              <a:ahLst/>
              <a:cxnLst/>
              <a:rect l="l" t="t" r="r" b="b"/>
              <a:pathLst>
                <a:path w="554167" h="473130">
                  <a:moveTo>
                    <a:pt x="0" y="0"/>
                  </a:moveTo>
                  <a:lnTo>
                    <a:pt x="554166" y="0"/>
                  </a:lnTo>
                  <a:lnTo>
                    <a:pt x="554166" y="473130"/>
                  </a:lnTo>
                  <a:lnTo>
                    <a:pt x="0" y="473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-12770" r="-1537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4"/>
            <p:cNvSpPr/>
            <p:nvPr/>
          </p:nvSpPr>
          <p:spPr>
            <a:xfrm rot="1410601">
              <a:off x="4908247" y="5655943"/>
              <a:ext cx="480581" cy="652705"/>
            </a:xfrm>
            <a:custGeom>
              <a:avLst/>
              <a:gdLst/>
              <a:ahLst/>
              <a:cxnLst/>
              <a:rect l="l" t="t" r="r" b="b"/>
              <a:pathLst>
                <a:path w="480581" h="652705">
                  <a:moveTo>
                    <a:pt x="0" y="0"/>
                  </a:moveTo>
                  <a:lnTo>
                    <a:pt x="480581" y="0"/>
                  </a:lnTo>
                  <a:lnTo>
                    <a:pt x="480581" y="652705"/>
                  </a:lnTo>
                  <a:lnTo>
                    <a:pt x="0" y="652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l="-163232" t="-18723" r="-17250" b="-1886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1333573" y="5906171"/>
              <a:ext cx="221753" cy="227499"/>
            </a:xfrm>
            <a:custGeom>
              <a:avLst/>
              <a:gdLst/>
              <a:ahLst/>
              <a:cxnLst/>
              <a:rect l="l" t="t" r="r" b="b"/>
              <a:pathLst>
                <a:path w="221753" h="227499">
                  <a:moveTo>
                    <a:pt x="0" y="0"/>
                  </a:moveTo>
                  <a:lnTo>
                    <a:pt x="221753" y="0"/>
                  </a:lnTo>
                  <a:lnTo>
                    <a:pt x="221753" y="227499"/>
                  </a:lnTo>
                  <a:lnTo>
                    <a:pt x="0" y="227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l="-29215" t="-24951" r="-28368" b="-2865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1480760" y="5743660"/>
              <a:ext cx="325022" cy="325022"/>
            </a:xfrm>
            <a:custGeom>
              <a:avLst/>
              <a:gdLst/>
              <a:ahLst/>
              <a:cxnLst/>
              <a:rect l="l" t="t" r="r" b="b"/>
              <a:pathLst>
                <a:path w="325022" h="325022">
                  <a:moveTo>
                    <a:pt x="0" y="0"/>
                  </a:moveTo>
                  <a:lnTo>
                    <a:pt x="325023" y="0"/>
                  </a:lnTo>
                  <a:lnTo>
                    <a:pt x="325023" y="325022"/>
                  </a:lnTo>
                  <a:lnTo>
                    <a:pt x="0" y="3250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/>
            <p:nvPr/>
          </p:nvSpPr>
          <p:spPr>
            <a:xfrm flipH="1">
              <a:off x="6506415" y="3063400"/>
              <a:ext cx="2027826" cy="1773354"/>
            </a:xfrm>
            <a:custGeom>
              <a:avLst/>
              <a:gdLst/>
              <a:ahLst/>
              <a:cxnLst/>
              <a:rect l="l" t="t" r="r" b="b"/>
              <a:pathLst>
                <a:path w="2027826" h="1773354">
                  <a:moveTo>
                    <a:pt x="2027825" y="0"/>
                  </a:moveTo>
                  <a:lnTo>
                    <a:pt x="0" y="0"/>
                  </a:lnTo>
                  <a:lnTo>
                    <a:pt x="0" y="1773354"/>
                  </a:lnTo>
                  <a:lnTo>
                    <a:pt x="2027825" y="1773354"/>
                  </a:lnTo>
                  <a:lnTo>
                    <a:pt x="2027825" y="0"/>
                  </a:lnTo>
                  <a:close/>
                </a:path>
              </a:pathLst>
            </a:custGeom>
            <a:blipFill>
              <a:blip r:embed="rId23"/>
              <a:stretch>
                <a:fillRect l="-25253" t="-8259" r="-29236" b="-943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7853197" y="3912827"/>
              <a:ext cx="428322" cy="422167"/>
            </a:xfrm>
            <a:custGeom>
              <a:avLst/>
              <a:gdLst/>
              <a:ahLst/>
              <a:cxnLst/>
              <a:rect l="l" t="t" r="r" b="b"/>
              <a:pathLst>
                <a:path w="428322" h="422167">
                  <a:moveTo>
                    <a:pt x="0" y="0"/>
                  </a:moveTo>
                  <a:lnTo>
                    <a:pt x="428322" y="0"/>
                  </a:lnTo>
                  <a:lnTo>
                    <a:pt x="428322" y="422167"/>
                  </a:lnTo>
                  <a:lnTo>
                    <a:pt x="0" y="422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l="-29639" t="-27565" r="-31404" b="-3582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7853197" y="4677894"/>
              <a:ext cx="1382969" cy="2075751"/>
            </a:xfrm>
            <a:custGeom>
              <a:avLst/>
              <a:gdLst/>
              <a:ahLst/>
              <a:cxnLst/>
              <a:rect l="l" t="t" r="r" b="b"/>
              <a:pathLst>
                <a:path w="1382969" h="2075751">
                  <a:moveTo>
                    <a:pt x="0" y="0"/>
                  </a:moveTo>
                  <a:lnTo>
                    <a:pt x="1382969" y="0"/>
                  </a:lnTo>
                  <a:lnTo>
                    <a:pt x="1382969" y="2075751"/>
                  </a:lnTo>
                  <a:lnTo>
                    <a:pt x="0" y="2075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7188644" y="2229117"/>
              <a:ext cx="523114" cy="523114"/>
            </a:xfrm>
            <a:custGeom>
              <a:avLst/>
              <a:gdLst/>
              <a:ahLst/>
              <a:cxnLst/>
              <a:rect l="l" t="t" r="r" b="b"/>
              <a:pathLst>
                <a:path w="523114" h="523114">
                  <a:moveTo>
                    <a:pt x="0" y="0"/>
                  </a:moveTo>
                  <a:lnTo>
                    <a:pt x="523114" y="0"/>
                  </a:lnTo>
                  <a:lnTo>
                    <a:pt x="523114" y="523114"/>
                  </a:lnTo>
                  <a:lnTo>
                    <a:pt x="0" y="523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7548474" y="1567144"/>
              <a:ext cx="609447" cy="473724"/>
            </a:xfrm>
            <a:custGeom>
              <a:avLst/>
              <a:gdLst/>
              <a:ahLst/>
              <a:cxnLst/>
              <a:rect l="l" t="t" r="r" b="b"/>
              <a:pathLst>
                <a:path w="609447" h="473724">
                  <a:moveTo>
                    <a:pt x="0" y="0"/>
                  </a:moveTo>
                  <a:lnTo>
                    <a:pt x="609447" y="0"/>
                  </a:lnTo>
                  <a:lnTo>
                    <a:pt x="609447" y="473725"/>
                  </a:lnTo>
                  <a:lnTo>
                    <a:pt x="0" y="473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6769794" y="1567144"/>
              <a:ext cx="330654" cy="398378"/>
            </a:xfrm>
            <a:custGeom>
              <a:avLst/>
              <a:gdLst/>
              <a:ahLst/>
              <a:cxnLst/>
              <a:rect l="l" t="t" r="r" b="b"/>
              <a:pathLst>
                <a:path w="330654" h="398378">
                  <a:moveTo>
                    <a:pt x="0" y="0"/>
                  </a:moveTo>
                  <a:lnTo>
                    <a:pt x="330654" y="0"/>
                  </a:lnTo>
                  <a:lnTo>
                    <a:pt x="330654" y="398379"/>
                  </a:lnTo>
                  <a:lnTo>
                    <a:pt x="0" y="3983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6698761" y="3268007"/>
              <a:ext cx="1297564" cy="11388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3"/>
                </a:lnSpc>
              </a:pPr>
              <a:r>
                <a:rPr lang="en-US" sz="11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Bist du fertig? Dann mache hier weiter.</a:t>
              </a:r>
            </a:p>
            <a:p>
              <a:pPr algn="ctr">
                <a:lnSpc>
                  <a:spcPts val="600"/>
                </a:lnSpc>
              </a:pPr>
              <a:endParaRPr lang="en-US" sz="1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600"/>
                </a:lnSpc>
              </a:pPr>
              <a:endParaRPr lang="en-US" sz="1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6557522" y="1823353"/>
              <a:ext cx="790021" cy="4057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alleine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7744219" y="2361216"/>
              <a:ext cx="790021" cy="435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2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mit Partner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8139230" y="1671685"/>
              <a:ext cx="868997" cy="4941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28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 der </a:t>
              </a:r>
            </a:p>
            <a:p>
              <a:pPr algn="ctr">
                <a:lnSpc>
                  <a:spcPts val="1428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Gruppe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54467" y="5428409"/>
            <a:ext cx="6927125" cy="5522366"/>
            <a:chOff x="0" y="0"/>
            <a:chExt cx="9236166" cy="7363155"/>
          </a:xfrm>
        </p:grpSpPr>
        <p:grpSp>
          <p:nvGrpSpPr>
            <p:cNvPr id="51" name="Group 51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12017" y="0"/>
                    </a:moveTo>
                    <a:lnTo>
                      <a:pt x="2429462" y="0"/>
                    </a:lnTo>
                    <a:cubicBezTo>
                      <a:pt x="2432649" y="0"/>
                      <a:pt x="2435706" y="1266"/>
                      <a:pt x="2437960" y="3520"/>
                    </a:cubicBezTo>
                    <a:cubicBezTo>
                      <a:pt x="2440213" y="5773"/>
                      <a:pt x="2441479" y="8830"/>
                      <a:pt x="2441479" y="12017"/>
                    </a:cubicBezTo>
                    <a:lnTo>
                      <a:pt x="2441479" y="1738210"/>
                    </a:lnTo>
                    <a:cubicBezTo>
                      <a:pt x="2441479" y="1741397"/>
                      <a:pt x="2440213" y="1744454"/>
                      <a:pt x="2437960" y="1746707"/>
                    </a:cubicBezTo>
                    <a:cubicBezTo>
                      <a:pt x="2435706" y="1748961"/>
                      <a:pt x="2432649" y="1750227"/>
                      <a:pt x="2429462" y="1750227"/>
                    </a:cubicBezTo>
                    <a:lnTo>
                      <a:pt x="12017" y="1750227"/>
                    </a:lnTo>
                    <a:cubicBezTo>
                      <a:pt x="8830" y="1750227"/>
                      <a:pt x="5773" y="1748961"/>
                      <a:pt x="3520" y="1746707"/>
                    </a:cubicBezTo>
                    <a:cubicBezTo>
                      <a:pt x="1266" y="1744454"/>
                      <a:pt x="0" y="1741397"/>
                      <a:pt x="0" y="1738210"/>
                    </a:cubicBezTo>
                    <a:lnTo>
                      <a:pt x="0" y="12017"/>
                    </a:lnTo>
                    <a:cubicBezTo>
                      <a:pt x="0" y="8830"/>
                      <a:pt x="1266" y="5773"/>
                      <a:pt x="3520" y="3520"/>
                    </a:cubicBezTo>
                    <a:cubicBezTo>
                      <a:pt x="5773" y="1266"/>
                      <a:pt x="8830" y="0"/>
                      <a:pt x="120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96080" tIns="96080" rIns="96080" bIns="9608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22974" y="0"/>
              <a:ext cx="9037509" cy="1636108"/>
              <a:chOff x="0" y="0"/>
              <a:chExt cx="2437972" cy="441359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12078" y="0"/>
                    </a:moveTo>
                    <a:lnTo>
                      <a:pt x="2425893" y="0"/>
                    </a:lnTo>
                    <a:cubicBezTo>
                      <a:pt x="2429097" y="0"/>
                      <a:pt x="2432169" y="1273"/>
                      <a:pt x="2434434" y="3538"/>
                    </a:cubicBezTo>
                    <a:cubicBezTo>
                      <a:pt x="2436699" y="5803"/>
                      <a:pt x="2437972" y="8875"/>
                      <a:pt x="2437972" y="12078"/>
                    </a:cubicBezTo>
                    <a:lnTo>
                      <a:pt x="2437972" y="429281"/>
                    </a:lnTo>
                    <a:cubicBezTo>
                      <a:pt x="2437972" y="435951"/>
                      <a:pt x="2432564" y="441359"/>
                      <a:pt x="2425893" y="441359"/>
                    </a:cubicBezTo>
                    <a:lnTo>
                      <a:pt x="12078" y="441359"/>
                    </a:lnTo>
                    <a:cubicBezTo>
                      <a:pt x="8875" y="441359"/>
                      <a:pt x="5803" y="440086"/>
                      <a:pt x="3538" y="437821"/>
                    </a:cubicBezTo>
                    <a:cubicBezTo>
                      <a:pt x="1273" y="435556"/>
                      <a:pt x="0" y="432484"/>
                      <a:pt x="0" y="429281"/>
                    </a:cubicBezTo>
                    <a:lnTo>
                      <a:pt x="0" y="12078"/>
                    </a:lnTo>
                    <a:cubicBezTo>
                      <a:pt x="0" y="8875"/>
                      <a:pt x="1273" y="5803"/>
                      <a:pt x="3538" y="3538"/>
                    </a:cubicBezTo>
                    <a:cubicBezTo>
                      <a:pt x="5803" y="1273"/>
                      <a:pt x="8875" y="0"/>
                      <a:pt x="1207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0" y="-66675"/>
                <a:ext cx="2437972" cy="508034"/>
              </a:xfrm>
              <a:prstGeom prst="rect">
                <a:avLst/>
              </a:prstGeom>
            </p:spPr>
            <p:txBody>
              <a:bodyPr lIns="95731" tIns="95731" rIns="95731" bIns="95731" rtlCol="0" anchor="ctr"/>
              <a:lstStyle/>
              <a:p>
                <a:pPr algn="l">
                  <a:lnSpc>
                    <a:spcPts val="3919"/>
                  </a:lnSpc>
                </a:pPr>
                <a:r>
                  <a:rPr lang="en-US" sz="2799">
                    <a:solidFill>
                      <a:srgbClr val="FFFFFF"/>
                    </a:solidFill>
                    <a:latin typeface="Lexend Deca Medium"/>
                    <a:ea typeface="Lexend Deca Medium"/>
                    <a:cs typeface="Lexend Deca Medium"/>
                    <a:sym typeface="Lexend Deca"/>
                  </a:rPr>
                  <a:t> Diese Zeichen helfen dir.</a:t>
                </a:r>
              </a:p>
              <a:p>
                <a:pPr algn="ctr">
                  <a:lnSpc>
                    <a:spcPts val="1680"/>
                  </a:lnSpc>
                </a:pPr>
                <a:endPara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endParaRPr>
              </a:p>
              <a:p>
                <a:pPr algn="ctr">
                  <a:lnSpc>
                    <a:spcPts val="1680"/>
                  </a:lnSpc>
                </a:pPr>
                <a:endPara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endParaRPr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37386" y="1431844"/>
              <a:ext cx="9023750" cy="761007"/>
              <a:chOff x="0" y="0"/>
              <a:chExt cx="2434260" cy="20529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2434260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4260" h="205290">
                    <a:moveTo>
                      <a:pt x="0" y="0"/>
                    </a:moveTo>
                    <a:lnTo>
                      <a:pt x="2434260" y="0"/>
                    </a:lnTo>
                    <a:lnTo>
                      <a:pt x="2434260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0" y="-28575"/>
                <a:ext cx="2434260" cy="233865"/>
              </a:xfrm>
              <a:prstGeom prst="rect">
                <a:avLst/>
              </a:prstGeom>
            </p:spPr>
            <p:txBody>
              <a:bodyPr lIns="95731" tIns="95731" rIns="95731" bIns="95731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60" name="TextBox 60"/>
            <p:cNvSpPr txBox="1"/>
            <p:nvPr/>
          </p:nvSpPr>
          <p:spPr>
            <a:xfrm>
              <a:off x="255824" y="1569393"/>
              <a:ext cx="3432446" cy="5793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Schreibe auf.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Zeichne.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Verbinde.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Markiere.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Kreise ein.</a:t>
              </a:r>
            </a:p>
            <a:p>
              <a:pPr algn="l">
                <a:lnSpc>
                  <a:spcPts val="3499"/>
                </a:lnSpc>
              </a:pPr>
              <a:r>
                <a:rPr lang="en-US" sz="1399" u="sng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Unterstreiche.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Kreuze an. 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Hake ab.</a:t>
              </a:r>
            </a:p>
            <a:p>
              <a:pPr algn="l">
                <a:lnSpc>
                  <a:spcPts val="3499"/>
                </a:lnSpc>
              </a:pPr>
              <a:endParaRPr lang="en-US" sz="1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697"/>
                </a:lnSpc>
              </a:pPr>
              <a:endParaRPr lang="en-US" sz="1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697"/>
                </a:lnSpc>
              </a:pPr>
              <a:endParaRPr lang="en-US" sz="1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697"/>
                </a:lnSpc>
              </a:pPr>
              <a:endParaRPr lang="en-US" sz="1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697"/>
                </a:lnSpc>
              </a:pPr>
              <a:endParaRPr lang="en-US" sz="1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" name="Freeform 61"/>
            <p:cNvSpPr/>
            <p:nvPr/>
          </p:nvSpPr>
          <p:spPr>
            <a:xfrm rot="1737659">
              <a:off x="5505449" y="2806859"/>
              <a:ext cx="447660" cy="447660"/>
            </a:xfrm>
            <a:custGeom>
              <a:avLst/>
              <a:gdLst/>
              <a:ahLst/>
              <a:cxnLst/>
              <a:rect l="l" t="t" r="r" b="b"/>
              <a:pathLst>
                <a:path w="447660" h="447660">
                  <a:moveTo>
                    <a:pt x="0" y="0"/>
                  </a:moveTo>
                  <a:lnTo>
                    <a:pt x="447660" y="0"/>
                  </a:lnTo>
                  <a:lnTo>
                    <a:pt x="447660" y="447659"/>
                  </a:lnTo>
                  <a:lnTo>
                    <a:pt x="0" y="447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4549261" y="2165842"/>
              <a:ext cx="497494" cy="497494"/>
            </a:xfrm>
            <a:custGeom>
              <a:avLst/>
              <a:gdLst/>
              <a:ahLst/>
              <a:cxnLst/>
              <a:rect l="l" t="t" r="r" b="b"/>
              <a:pathLst>
                <a:path w="497494" h="497494">
                  <a:moveTo>
                    <a:pt x="0" y="0"/>
                  </a:moveTo>
                  <a:lnTo>
                    <a:pt x="497494" y="0"/>
                  </a:lnTo>
                  <a:lnTo>
                    <a:pt x="497494" y="497494"/>
                  </a:lnTo>
                  <a:lnTo>
                    <a:pt x="0" y="497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63"/>
            <p:cNvSpPr/>
            <p:nvPr/>
          </p:nvSpPr>
          <p:spPr>
            <a:xfrm>
              <a:off x="1401368" y="2351691"/>
              <a:ext cx="345324" cy="345324"/>
            </a:xfrm>
            <a:custGeom>
              <a:avLst/>
              <a:gdLst/>
              <a:ahLst/>
              <a:cxnLst/>
              <a:rect l="l" t="t" r="r" b="b"/>
              <a:pathLst>
                <a:path w="345324" h="345324">
                  <a:moveTo>
                    <a:pt x="0" y="0"/>
                  </a:moveTo>
                  <a:lnTo>
                    <a:pt x="345323" y="0"/>
                  </a:lnTo>
                  <a:lnTo>
                    <a:pt x="345323" y="345324"/>
                  </a:lnTo>
                  <a:lnTo>
                    <a:pt x="0" y="345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4"/>
            <p:cNvSpPr/>
            <p:nvPr/>
          </p:nvSpPr>
          <p:spPr>
            <a:xfrm>
              <a:off x="5824171" y="3334910"/>
              <a:ext cx="418659" cy="418659"/>
            </a:xfrm>
            <a:custGeom>
              <a:avLst/>
              <a:gdLst/>
              <a:ahLst/>
              <a:cxnLst/>
              <a:rect l="l" t="t" r="r" b="b"/>
              <a:pathLst>
                <a:path w="418659" h="418659">
                  <a:moveTo>
                    <a:pt x="0" y="0"/>
                  </a:moveTo>
                  <a:lnTo>
                    <a:pt x="418659" y="0"/>
                  </a:lnTo>
                  <a:lnTo>
                    <a:pt x="418659" y="418658"/>
                  </a:lnTo>
                  <a:lnTo>
                    <a:pt x="0" y="418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65"/>
            <p:cNvSpPr/>
            <p:nvPr/>
          </p:nvSpPr>
          <p:spPr>
            <a:xfrm>
              <a:off x="1582146" y="4207294"/>
              <a:ext cx="266967" cy="266967"/>
            </a:xfrm>
            <a:custGeom>
              <a:avLst/>
              <a:gdLst/>
              <a:ahLst/>
              <a:cxnLst/>
              <a:rect l="l" t="t" r="r" b="b"/>
              <a:pathLst>
                <a:path w="266967" h="266967">
                  <a:moveTo>
                    <a:pt x="0" y="0"/>
                  </a:moveTo>
                  <a:lnTo>
                    <a:pt x="266967" y="0"/>
                  </a:lnTo>
                  <a:lnTo>
                    <a:pt x="266967" y="266967"/>
                  </a:lnTo>
                  <a:lnTo>
                    <a:pt x="0" y="26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66"/>
            <p:cNvSpPr/>
            <p:nvPr/>
          </p:nvSpPr>
          <p:spPr>
            <a:xfrm rot="6129430">
              <a:off x="1414260" y="4388280"/>
              <a:ext cx="206902" cy="193454"/>
            </a:xfrm>
            <a:custGeom>
              <a:avLst/>
              <a:gdLst/>
              <a:ahLst/>
              <a:cxnLst/>
              <a:rect l="l" t="t" r="r" b="b"/>
              <a:pathLst>
                <a:path w="206902" h="193454">
                  <a:moveTo>
                    <a:pt x="0" y="0"/>
                  </a:moveTo>
                  <a:lnTo>
                    <a:pt x="206903" y="0"/>
                  </a:lnTo>
                  <a:lnTo>
                    <a:pt x="206903" y="193454"/>
                  </a:lnTo>
                  <a:lnTo>
                    <a:pt x="0" y="193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AutoShape 67"/>
            <p:cNvSpPr/>
            <p:nvPr/>
          </p:nvSpPr>
          <p:spPr>
            <a:xfrm>
              <a:off x="1576269" y="3054951"/>
              <a:ext cx="290971" cy="176653"/>
            </a:xfrm>
            <a:prstGeom prst="line">
              <a:avLst/>
            </a:prstGeom>
            <a:ln w="26859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68"/>
            <p:cNvSpPr/>
            <p:nvPr/>
          </p:nvSpPr>
          <p:spPr>
            <a:xfrm>
              <a:off x="1804508" y="2854066"/>
              <a:ext cx="401770" cy="401770"/>
            </a:xfrm>
            <a:custGeom>
              <a:avLst/>
              <a:gdLst/>
              <a:ahLst/>
              <a:cxnLst/>
              <a:rect l="l" t="t" r="r" b="b"/>
              <a:pathLst>
                <a:path w="401770" h="401770">
                  <a:moveTo>
                    <a:pt x="0" y="0"/>
                  </a:moveTo>
                  <a:lnTo>
                    <a:pt x="401770" y="0"/>
                  </a:lnTo>
                  <a:lnTo>
                    <a:pt x="401770" y="401770"/>
                  </a:lnTo>
                  <a:lnTo>
                    <a:pt x="0" y="401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69"/>
            <p:cNvSpPr/>
            <p:nvPr/>
          </p:nvSpPr>
          <p:spPr>
            <a:xfrm>
              <a:off x="1624925" y="3575495"/>
              <a:ext cx="408327" cy="408327"/>
            </a:xfrm>
            <a:custGeom>
              <a:avLst/>
              <a:gdLst/>
              <a:ahLst/>
              <a:cxnLst/>
              <a:rect l="l" t="t" r="r" b="b"/>
              <a:pathLst>
                <a:path w="408327" h="408327">
                  <a:moveTo>
                    <a:pt x="0" y="0"/>
                  </a:moveTo>
                  <a:lnTo>
                    <a:pt x="408327" y="0"/>
                  </a:lnTo>
                  <a:lnTo>
                    <a:pt x="408327" y="408327"/>
                  </a:lnTo>
                  <a:lnTo>
                    <a:pt x="0" y="408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2021775" y="3575495"/>
              <a:ext cx="369007" cy="369007"/>
            </a:xfrm>
            <a:custGeom>
              <a:avLst/>
              <a:gdLst/>
              <a:ahLst/>
              <a:cxnLst/>
              <a:rect l="l" t="t" r="r" b="b"/>
              <a:pathLst>
                <a:path w="369007" h="369007">
                  <a:moveTo>
                    <a:pt x="0" y="0"/>
                  </a:moveTo>
                  <a:lnTo>
                    <a:pt x="369007" y="0"/>
                  </a:lnTo>
                  <a:lnTo>
                    <a:pt x="369007" y="369007"/>
                  </a:lnTo>
                  <a:lnTo>
                    <a:pt x="0" y="369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Freeform 71"/>
            <p:cNvSpPr/>
            <p:nvPr/>
          </p:nvSpPr>
          <p:spPr>
            <a:xfrm>
              <a:off x="2310978" y="3550241"/>
              <a:ext cx="365549" cy="365549"/>
            </a:xfrm>
            <a:custGeom>
              <a:avLst/>
              <a:gdLst/>
              <a:ahLst/>
              <a:cxnLst/>
              <a:rect l="l" t="t" r="r" b="b"/>
              <a:pathLst>
                <a:path w="365549" h="365549">
                  <a:moveTo>
                    <a:pt x="0" y="0"/>
                  </a:moveTo>
                  <a:lnTo>
                    <a:pt x="365549" y="0"/>
                  </a:lnTo>
                  <a:lnTo>
                    <a:pt x="365549" y="365549"/>
                  </a:lnTo>
                  <a:lnTo>
                    <a:pt x="0" y="365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2"/>
            <p:cNvSpPr/>
            <p:nvPr/>
          </p:nvSpPr>
          <p:spPr>
            <a:xfrm>
              <a:off x="1346866" y="3478267"/>
              <a:ext cx="363949" cy="363949"/>
            </a:xfrm>
            <a:custGeom>
              <a:avLst/>
              <a:gdLst/>
              <a:ahLst/>
              <a:cxnLst/>
              <a:rect l="l" t="t" r="r" b="b"/>
              <a:pathLst>
                <a:path w="363949" h="363949">
                  <a:moveTo>
                    <a:pt x="0" y="0"/>
                  </a:moveTo>
                  <a:lnTo>
                    <a:pt x="363950" y="0"/>
                  </a:lnTo>
                  <a:lnTo>
                    <a:pt x="363950" y="363949"/>
                  </a:lnTo>
                  <a:lnTo>
                    <a:pt x="0" y="36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1528841" y="5170388"/>
              <a:ext cx="446272" cy="446272"/>
            </a:xfrm>
            <a:custGeom>
              <a:avLst/>
              <a:gdLst/>
              <a:ahLst/>
              <a:cxnLst/>
              <a:rect l="l" t="t" r="r" b="b"/>
              <a:pathLst>
                <a:path w="446272" h="446272">
                  <a:moveTo>
                    <a:pt x="0" y="0"/>
                  </a:moveTo>
                  <a:lnTo>
                    <a:pt x="446272" y="0"/>
                  </a:lnTo>
                  <a:lnTo>
                    <a:pt x="446272" y="446272"/>
                  </a:lnTo>
                  <a:lnTo>
                    <a:pt x="0" y="446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1751977" y="2211491"/>
              <a:ext cx="585209" cy="585209"/>
            </a:xfrm>
            <a:custGeom>
              <a:avLst/>
              <a:gdLst/>
              <a:ahLst/>
              <a:cxnLst/>
              <a:rect l="l" t="t" r="r" b="b"/>
              <a:pathLst>
                <a:path w="585209" h="585209">
                  <a:moveTo>
                    <a:pt x="0" y="0"/>
                  </a:moveTo>
                  <a:lnTo>
                    <a:pt x="585209" y="0"/>
                  </a:lnTo>
                  <a:lnTo>
                    <a:pt x="585209" y="585209"/>
                  </a:lnTo>
                  <a:lnTo>
                    <a:pt x="0" y="5852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75"/>
            <p:cNvSpPr/>
            <p:nvPr/>
          </p:nvSpPr>
          <p:spPr>
            <a:xfrm>
              <a:off x="1710816" y="1524139"/>
              <a:ext cx="704978" cy="704978"/>
            </a:xfrm>
            <a:custGeom>
              <a:avLst/>
              <a:gdLst/>
              <a:ahLst/>
              <a:cxnLst/>
              <a:rect l="l" t="t" r="r" b="b"/>
              <a:pathLst>
                <a:path w="704978" h="704978">
                  <a:moveTo>
                    <a:pt x="0" y="0"/>
                  </a:moveTo>
                  <a:lnTo>
                    <a:pt x="704978" y="0"/>
                  </a:lnTo>
                  <a:lnTo>
                    <a:pt x="704978" y="704978"/>
                  </a:lnTo>
                  <a:lnTo>
                    <a:pt x="0" y="704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76"/>
            <p:cNvSpPr/>
            <p:nvPr/>
          </p:nvSpPr>
          <p:spPr>
            <a:xfrm>
              <a:off x="1947531" y="4644222"/>
              <a:ext cx="596727" cy="462666"/>
            </a:xfrm>
            <a:custGeom>
              <a:avLst/>
              <a:gdLst/>
              <a:ahLst/>
              <a:cxnLst/>
              <a:rect l="l" t="t" r="r" b="b"/>
              <a:pathLst>
                <a:path w="596727" h="462666">
                  <a:moveTo>
                    <a:pt x="0" y="0"/>
                  </a:moveTo>
                  <a:lnTo>
                    <a:pt x="596727" y="0"/>
                  </a:lnTo>
                  <a:lnTo>
                    <a:pt x="596727" y="462666"/>
                  </a:lnTo>
                  <a:lnTo>
                    <a:pt x="0" y="462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r="-1637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5312325" y="1537571"/>
              <a:ext cx="525383" cy="575633"/>
            </a:xfrm>
            <a:custGeom>
              <a:avLst/>
              <a:gdLst/>
              <a:ahLst/>
              <a:cxnLst/>
              <a:rect l="l" t="t" r="r" b="b"/>
              <a:pathLst>
                <a:path w="525383" h="575633">
                  <a:moveTo>
                    <a:pt x="0" y="0"/>
                  </a:moveTo>
                  <a:lnTo>
                    <a:pt x="525383" y="0"/>
                  </a:lnTo>
                  <a:lnTo>
                    <a:pt x="525383" y="575633"/>
                  </a:lnTo>
                  <a:lnTo>
                    <a:pt x="0" y="575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44427" r="-2002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3611058" y="1533059"/>
              <a:ext cx="2713986" cy="4565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Nummeriere.</a:t>
              </a:r>
            </a:p>
            <a:p>
              <a:pPr algn="l">
                <a:lnSpc>
                  <a:spcPts val="35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Klebe.</a:t>
              </a:r>
            </a:p>
            <a:p>
              <a:pPr algn="l">
                <a:lnSpc>
                  <a:spcPts val="35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Schneide aus.</a:t>
              </a:r>
            </a:p>
            <a:p>
              <a:pPr algn="l">
                <a:lnSpc>
                  <a:spcPts val="35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Suche oder finde.</a:t>
              </a:r>
            </a:p>
            <a:p>
              <a:pPr algn="l">
                <a:lnSpc>
                  <a:spcPts val="35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Schlage nach.</a:t>
              </a:r>
            </a:p>
            <a:p>
              <a:pPr algn="l">
                <a:lnSpc>
                  <a:spcPts val="35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Höre genau zu.</a:t>
              </a:r>
            </a:p>
            <a:p>
              <a:pPr algn="l">
                <a:lnSpc>
                  <a:spcPts val="35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Erkläre oder sprich.</a:t>
              </a:r>
            </a:p>
            <a:p>
              <a:pPr algn="l">
                <a:lnSpc>
                  <a:spcPts val="35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Überlege.</a:t>
              </a:r>
            </a:p>
          </p:txBody>
        </p:sp>
        <p:sp>
          <p:nvSpPr>
            <p:cNvPr id="79" name="Freeform 79"/>
            <p:cNvSpPr/>
            <p:nvPr/>
          </p:nvSpPr>
          <p:spPr>
            <a:xfrm>
              <a:off x="5536529" y="4443175"/>
              <a:ext cx="385501" cy="555512"/>
            </a:xfrm>
            <a:custGeom>
              <a:avLst/>
              <a:gdLst/>
              <a:ahLst/>
              <a:cxnLst/>
              <a:rect l="l" t="t" r="r" b="b"/>
              <a:pathLst>
                <a:path w="385501" h="555512">
                  <a:moveTo>
                    <a:pt x="0" y="0"/>
                  </a:moveTo>
                  <a:lnTo>
                    <a:pt x="385500" y="0"/>
                  </a:lnTo>
                  <a:lnTo>
                    <a:pt x="385500" y="555512"/>
                  </a:lnTo>
                  <a:lnTo>
                    <a:pt x="0" y="555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24006" t="-57698" r="-88642" b="-6379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0"/>
            <p:cNvSpPr/>
            <p:nvPr/>
          </p:nvSpPr>
          <p:spPr>
            <a:xfrm>
              <a:off x="5945938" y="5088880"/>
              <a:ext cx="837317" cy="498299"/>
            </a:xfrm>
            <a:custGeom>
              <a:avLst/>
              <a:gdLst/>
              <a:ahLst/>
              <a:cxnLst/>
              <a:rect l="l" t="t" r="r" b="b"/>
              <a:pathLst>
                <a:path w="837317" h="498299">
                  <a:moveTo>
                    <a:pt x="0" y="0"/>
                  </a:moveTo>
                  <a:lnTo>
                    <a:pt x="837318" y="0"/>
                  </a:lnTo>
                  <a:lnTo>
                    <a:pt x="837318" y="498299"/>
                  </a:lnTo>
                  <a:lnTo>
                    <a:pt x="0" y="498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-37225" t="-44994" r="-39481" b="-5283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1"/>
            <p:cNvSpPr/>
            <p:nvPr/>
          </p:nvSpPr>
          <p:spPr>
            <a:xfrm>
              <a:off x="5425058" y="3912827"/>
              <a:ext cx="554167" cy="473130"/>
            </a:xfrm>
            <a:custGeom>
              <a:avLst/>
              <a:gdLst/>
              <a:ahLst/>
              <a:cxnLst/>
              <a:rect l="l" t="t" r="r" b="b"/>
              <a:pathLst>
                <a:path w="554167" h="473130">
                  <a:moveTo>
                    <a:pt x="0" y="0"/>
                  </a:moveTo>
                  <a:lnTo>
                    <a:pt x="554166" y="0"/>
                  </a:lnTo>
                  <a:lnTo>
                    <a:pt x="554166" y="473130"/>
                  </a:lnTo>
                  <a:lnTo>
                    <a:pt x="0" y="473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-12770" r="-1537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2"/>
            <p:cNvSpPr/>
            <p:nvPr/>
          </p:nvSpPr>
          <p:spPr>
            <a:xfrm rot="1410601">
              <a:off x="4908247" y="5655943"/>
              <a:ext cx="480581" cy="652705"/>
            </a:xfrm>
            <a:custGeom>
              <a:avLst/>
              <a:gdLst/>
              <a:ahLst/>
              <a:cxnLst/>
              <a:rect l="l" t="t" r="r" b="b"/>
              <a:pathLst>
                <a:path w="480581" h="652705">
                  <a:moveTo>
                    <a:pt x="0" y="0"/>
                  </a:moveTo>
                  <a:lnTo>
                    <a:pt x="480581" y="0"/>
                  </a:lnTo>
                  <a:lnTo>
                    <a:pt x="480581" y="652705"/>
                  </a:lnTo>
                  <a:lnTo>
                    <a:pt x="0" y="652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l="-163232" t="-18723" r="-17250" b="-1886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83"/>
            <p:cNvSpPr/>
            <p:nvPr/>
          </p:nvSpPr>
          <p:spPr>
            <a:xfrm>
              <a:off x="1333573" y="5906171"/>
              <a:ext cx="221753" cy="227499"/>
            </a:xfrm>
            <a:custGeom>
              <a:avLst/>
              <a:gdLst/>
              <a:ahLst/>
              <a:cxnLst/>
              <a:rect l="l" t="t" r="r" b="b"/>
              <a:pathLst>
                <a:path w="221753" h="227499">
                  <a:moveTo>
                    <a:pt x="0" y="0"/>
                  </a:moveTo>
                  <a:lnTo>
                    <a:pt x="221753" y="0"/>
                  </a:lnTo>
                  <a:lnTo>
                    <a:pt x="221753" y="227499"/>
                  </a:lnTo>
                  <a:lnTo>
                    <a:pt x="0" y="227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l="-29215" t="-24951" r="-28368" b="-2865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84"/>
            <p:cNvSpPr/>
            <p:nvPr/>
          </p:nvSpPr>
          <p:spPr>
            <a:xfrm>
              <a:off x="1480760" y="5743660"/>
              <a:ext cx="325022" cy="325022"/>
            </a:xfrm>
            <a:custGeom>
              <a:avLst/>
              <a:gdLst/>
              <a:ahLst/>
              <a:cxnLst/>
              <a:rect l="l" t="t" r="r" b="b"/>
              <a:pathLst>
                <a:path w="325022" h="325022">
                  <a:moveTo>
                    <a:pt x="0" y="0"/>
                  </a:moveTo>
                  <a:lnTo>
                    <a:pt x="325023" y="0"/>
                  </a:lnTo>
                  <a:lnTo>
                    <a:pt x="325023" y="325022"/>
                  </a:lnTo>
                  <a:lnTo>
                    <a:pt x="0" y="3250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85"/>
            <p:cNvSpPr/>
            <p:nvPr/>
          </p:nvSpPr>
          <p:spPr>
            <a:xfrm flipH="1">
              <a:off x="6506415" y="3063400"/>
              <a:ext cx="2027826" cy="1773354"/>
            </a:xfrm>
            <a:custGeom>
              <a:avLst/>
              <a:gdLst/>
              <a:ahLst/>
              <a:cxnLst/>
              <a:rect l="l" t="t" r="r" b="b"/>
              <a:pathLst>
                <a:path w="2027826" h="1773354">
                  <a:moveTo>
                    <a:pt x="2027825" y="0"/>
                  </a:moveTo>
                  <a:lnTo>
                    <a:pt x="0" y="0"/>
                  </a:lnTo>
                  <a:lnTo>
                    <a:pt x="0" y="1773354"/>
                  </a:lnTo>
                  <a:lnTo>
                    <a:pt x="2027825" y="1773354"/>
                  </a:lnTo>
                  <a:lnTo>
                    <a:pt x="2027825" y="0"/>
                  </a:lnTo>
                  <a:close/>
                </a:path>
              </a:pathLst>
            </a:custGeom>
            <a:blipFill>
              <a:blip r:embed="rId23"/>
              <a:stretch>
                <a:fillRect l="-25253" t="-8259" r="-29236" b="-943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86"/>
            <p:cNvSpPr/>
            <p:nvPr/>
          </p:nvSpPr>
          <p:spPr>
            <a:xfrm>
              <a:off x="7853197" y="3912827"/>
              <a:ext cx="428322" cy="422167"/>
            </a:xfrm>
            <a:custGeom>
              <a:avLst/>
              <a:gdLst/>
              <a:ahLst/>
              <a:cxnLst/>
              <a:rect l="l" t="t" r="r" b="b"/>
              <a:pathLst>
                <a:path w="428322" h="422167">
                  <a:moveTo>
                    <a:pt x="0" y="0"/>
                  </a:moveTo>
                  <a:lnTo>
                    <a:pt x="428322" y="0"/>
                  </a:lnTo>
                  <a:lnTo>
                    <a:pt x="428322" y="422167"/>
                  </a:lnTo>
                  <a:lnTo>
                    <a:pt x="0" y="422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l="-29639" t="-27565" r="-31404" b="-3582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87"/>
            <p:cNvSpPr/>
            <p:nvPr/>
          </p:nvSpPr>
          <p:spPr>
            <a:xfrm>
              <a:off x="7853197" y="4677894"/>
              <a:ext cx="1382969" cy="2075751"/>
            </a:xfrm>
            <a:custGeom>
              <a:avLst/>
              <a:gdLst/>
              <a:ahLst/>
              <a:cxnLst/>
              <a:rect l="l" t="t" r="r" b="b"/>
              <a:pathLst>
                <a:path w="1382969" h="2075751">
                  <a:moveTo>
                    <a:pt x="0" y="0"/>
                  </a:moveTo>
                  <a:lnTo>
                    <a:pt x="1382969" y="0"/>
                  </a:lnTo>
                  <a:lnTo>
                    <a:pt x="1382969" y="2075751"/>
                  </a:lnTo>
                  <a:lnTo>
                    <a:pt x="0" y="2075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88"/>
            <p:cNvSpPr/>
            <p:nvPr/>
          </p:nvSpPr>
          <p:spPr>
            <a:xfrm>
              <a:off x="7188644" y="2229117"/>
              <a:ext cx="523114" cy="523114"/>
            </a:xfrm>
            <a:custGeom>
              <a:avLst/>
              <a:gdLst/>
              <a:ahLst/>
              <a:cxnLst/>
              <a:rect l="l" t="t" r="r" b="b"/>
              <a:pathLst>
                <a:path w="523114" h="523114">
                  <a:moveTo>
                    <a:pt x="0" y="0"/>
                  </a:moveTo>
                  <a:lnTo>
                    <a:pt x="523114" y="0"/>
                  </a:lnTo>
                  <a:lnTo>
                    <a:pt x="523114" y="523114"/>
                  </a:lnTo>
                  <a:lnTo>
                    <a:pt x="0" y="523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89"/>
            <p:cNvSpPr/>
            <p:nvPr/>
          </p:nvSpPr>
          <p:spPr>
            <a:xfrm>
              <a:off x="7548474" y="1567144"/>
              <a:ext cx="609447" cy="473724"/>
            </a:xfrm>
            <a:custGeom>
              <a:avLst/>
              <a:gdLst/>
              <a:ahLst/>
              <a:cxnLst/>
              <a:rect l="l" t="t" r="r" b="b"/>
              <a:pathLst>
                <a:path w="609447" h="473724">
                  <a:moveTo>
                    <a:pt x="0" y="0"/>
                  </a:moveTo>
                  <a:lnTo>
                    <a:pt x="609447" y="0"/>
                  </a:lnTo>
                  <a:lnTo>
                    <a:pt x="609447" y="473725"/>
                  </a:lnTo>
                  <a:lnTo>
                    <a:pt x="0" y="473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90"/>
            <p:cNvSpPr/>
            <p:nvPr/>
          </p:nvSpPr>
          <p:spPr>
            <a:xfrm>
              <a:off x="6769794" y="1567144"/>
              <a:ext cx="330654" cy="398378"/>
            </a:xfrm>
            <a:custGeom>
              <a:avLst/>
              <a:gdLst/>
              <a:ahLst/>
              <a:cxnLst/>
              <a:rect l="l" t="t" r="r" b="b"/>
              <a:pathLst>
                <a:path w="330654" h="398378">
                  <a:moveTo>
                    <a:pt x="0" y="0"/>
                  </a:moveTo>
                  <a:lnTo>
                    <a:pt x="330654" y="0"/>
                  </a:lnTo>
                  <a:lnTo>
                    <a:pt x="330654" y="398379"/>
                  </a:lnTo>
                  <a:lnTo>
                    <a:pt x="0" y="3983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TextBox 91"/>
            <p:cNvSpPr txBox="1"/>
            <p:nvPr/>
          </p:nvSpPr>
          <p:spPr>
            <a:xfrm>
              <a:off x="6698761" y="3268007"/>
              <a:ext cx="1297564" cy="11388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3"/>
                </a:lnSpc>
              </a:pPr>
              <a:r>
                <a:rPr lang="en-US" sz="11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Bist du fertig? Dann mache hier weiter.</a:t>
              </a:r>
            </a:p>
            <a:p>
              <a:pPr algn="ctr">
                <a:lnSpc>
                  <a:spcPts val="600"/>
                </a:lnSpc>
              </a:pPr>
              <a:endParaRPr lang="en-US" sz="1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600"/>
                </a:lnSpc>
              </a:pPr>
              <a:endParaRPr lang="en-US" sz="1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6557522" y="1823353"/>
              <a:ext cx="790021" cy="4057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alleine</a:t>
              </a:r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7744219" y="2361216"/>
              <a:ext cx="790021" cy="435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2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mit Partner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>
              <a:off x="8139230" y="1671685"/>
              <a:ext cx="868997" cy="4941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28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 der </a:t>
              </a:r>
            </a:p>
            <a:p>
              <a:pPr algn="ctr">
                <a:lnSpc>
                  <a:spcPts val="1428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Gruppe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1805522">
            <a:off x="-376059" y="-1084494"/>
            <a:ext cx="8312119" cy="7892400"/>
            <a:chOff x="0" y="0"/>
            <a:chExt cx="11082825" cy="10523201"/>
          </a:xfrm>
        </p:grpSpPr>
        <p:grpSp>
          <p:nvGrpSpPr>
            <p:cNvPr id="6" name="Group 6"/>
            <p:cNvGrpSpPr/>
            <p:nvPr/>
          </p:nvGrpSpPr>
          <p:grpSpPr>
            <a:xfrm rot="-1805522">
              <a:off x="999684" y="1843907"/>
              <a:ext cx="9083456" cy="6429373"/>
              <a:chOff x="0" y="0"/>
              <a:chExt cx="2441479" cy="172810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1479" cy="172810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810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5378"/>
                    </a:lnTo>
                    <a:cubicBezTo>
                      <a:pt x="2441479" y="1717931"/>
                      <a:pt x="2431304" y="1728107"/>
                      <a:pt x="2418751" y="1728107"/>
                    </a:cubicBezTo>
                    <a:lnTo>
                      <a:pt x="22728" y="1728107"/>
                    </a:lnTo>
                    <a:cubicBezTo>
                      <a:pt x="10176" y="1728107"/>
                      <a:pt x="0" y="1717931"/>
                      <a:pt x="0" y="1705378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2441479" cy="17852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08"/>
                  </a:lnSpc>
                </a:pPr>
                <a:endParaRPr/>
              </a:p>
              <a:p>
                <a:pPr algn="ctr">
                  <a:lnSpc>
                    <a:spcPts val="1908"/>
                  </a:lnSpc>
                </a:pPr>
                <a:endParaRPr/>
              </a:p>
              <a:p>
                <a:pPr algn="ctr">
                  <a:lnSpc>
                    <a:spcPts val="1908"/>
                  </a:lnSpc>
                </a:pPr>
                <a:endParaRPr/>
              </a:p>
              <a:p>
                <a:pPr algn="ctr">
                  <a:lnSpc>
                    <a:spcPts val="1908"/>
                  </a:lnSpc>
                </a:pPr>
                <a:endParaRPr/>
              </a:p>
              <a:p>
                <a:pPr algn="ctr">
                  <a:lnSpc>
                    <a:spcPts val="1908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1805522">
              <a:off x="-170494" y="2184234"/>
              <a:ext cx="9037509" cy="1636108"/>
              <a:chOff x="0" y="0"/>
              <a:chExt cx="2437972" cy="44135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-1805522">
              <a:off x="330513" y="3481403"/>
              <a:ext cx="9034852" cy="761007"/>
              <a:chOff x="0" y="0"/>
              <a:chExt cx="2437255" cy="20529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8994477">
              <a:off x="10098405" y="5264854"/>
              <a:ext cx="634297" cy="515367"/>
            </a:xfrm>
            <a:custGeom>
              <a:avLst/>
              <a:gdLst/>
              <a:ahLst/>
              <a:cxnLst/>
              <a:rect l="l" t="t" r="r" b="b"/>
              <a:pathLst>
                <a:path w="634297" h="515367">
                  <a:moveTo>
                    <a:pt x="0" y="0"/>
                  </a:moveTo>
                  <a:lnTo>
                    <a:pt x="634298" y="0"/>
                  </a:lnTo>
                  <a:lnTo>
                    <a:pt x="634298" y="515366"/>
                  </a:lnTo>
                  <a:lnTo>
                    <a:pt x="0" y="515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 rot="-1805522">
              <a:off x="162438" y="2658082"/>
              <a:ext cx="7968570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verschicken (1)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 rot="-1805522">
              <a:off x="1258399" y="4481547"/>
              <a:ext cx="4446889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Verschicke ein Foto.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 rot="-1805522">
              <a:off x="4429719" y="4503281"/>
              <a:ext cx="5396002" cy="3750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Tippe auf das Foto.</a:t>
              </a:r>
            </a:p>
            <a:p>
              <a:pPr algn="l">
                <a:lnSpc>
                  <a:spcPts val="29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Tippe auf: </a:t>
              </a:r>
            </a:p>
            <a:p>
              <a:pPr algn="l">
                <a:lnSpc>
                  <a:spcPts val="29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Tippe auf:</a:t>
              </a:r>
            </a:p>
            <a:p>
              <a:pPr algn="l">
                <a:lnSpc>
                  <a:spcPts val="29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Wem schickst du das Foto?</a:t>
              </a:r>
            </a:p>
            <a:p>
              <a:pPr algn="l">
                <a:lnSpc>
                  <a:spcPts val="29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Tippe auf den Namen des Tablets.</a:t>
              </a:r>
            </a:p>
            <a:p>
              <a:pPr algn="l">
                <a:lnSpc>
                  <a:spcPts val="29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5. Das Foto fliegt “unsichtbar” durch die Luft.</a:t>
              </a:r>
            </a:p>
            <a:p>
              <a:pPr algn="l">
                <a:lnSpc>
                  <a:spcPts val="245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45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 rot="-1805522">
              <a:off x="6112699" y="4770762"/>
              <a:ext cx="386596" cy="375723"/>
            </a:xfrm>
            <a:custGeom>
              <a:avLst/>
              <a:gdLst/>
              <a:ahLst/>
              <a:cxnLst/>
              <a:rect l="l" t="t" r="r" b="b"/>
              <a:pathLst>
                <a:path w="386596" h="375723">
                  <a:moveTo>
                    <a:pt x="0" y="0"/>
                  </a:moveTo>
                  <a:lnTo>
                    <a:pt x="386596" y="0"/>
                  </a:lnTo>
                  <a:lnTo>
                    <a:pt x="386596" y="375723"/>
                  </a:lnTo>
                  <a:lnTo>
                    <a:pt x="0" y="375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 rot="-1805522">
              <a:off x="5721738" y="6137785"/>
              <a:ext cx="425159" cy="425159"/>
            </a:xfrm>
            <a:custGeom>
              <a:avLst/>
              <a:gdLst/>
              <a:ahLst/>
              <a:cxnLst/>
              <a:rect l="l" t="t" r="r" b="b"/>
              <a:pathLst>
                <a:path w="425159" h="425159">
                  <a:moveTo>
                    <a:pt x="0" y="0"/>
                  </a:moveTo>
                  <a:lnTo>
                    <a:pt x="425158" y="0"/>
                  </a:lnTo>
                  <a:lnTo>
                    <a:pt x="425158" y="425158"/>
                  </a:lnTo>
                  <a:lnTo>
                    <a:pt x="0" y="425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 rot="-1805522">
              <a:off x="5427248" y="5718203"/>
              <a:ext cx="431671" cy="463646"/>
            </a:xfrm>
            <a:custGeom>
              <a:avLst/>
              <a:gdLst/>
              <a:ahLst/>
              <a:cxnLst/>
              <a:rect l="l" t="t" r="r" b="b"/>
              <a:pathLst>
                <a:path w="431671" h="463646">
                  <a:moveTo>
                    <a:pt x="0" y="0"/>
                  </a:moveTo>
                  <a:lnTo>
                    <a:pt x="431671" y="0"/>
                  </a:lnTo>
                  <a:lnTo>
                    <a:pt x="431671" y="463646"/>
                  </a:lnTo>
                  <a:lnTo>
                    <a:pt x="0" y="463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 rot="1379910">
              <a:off x="4499690" y="4292451"/>
              <a:ext cx="391537" cy="391537"/>
            </a:xfrm>
            <a:custGeom>
              <a:avLst/>
              <a:gdLst/>
              <a:ahLst/>
              <a:cxnLst/>
              <a:rect l="l" t="t" r="r" b="b"/>
              <a:pathLst>
                <a:path w="391537" h="391537">
                  <a:moveTo>
                    <a:pt x="0" y="0"/>
                  </a:moveTo>
                  <a:lnTo>
                    <a:pt x="391538" y="0"/>
                  </a:lnTo>
                  <a:lnTo>
                    <a:pt x="391538" y="391537"/>
                  </a:lnTo>
                  <a:lnTo>
                    <a:pt x="0" y="391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AutoShape 23"/>
            <p:cNvSpPr/>
            <p:nvPr/>
          </p:nvSpPr>
          <p:spPr>
            <a:xfrm flipV="1">
              <a:off x="3979213" y="4668427"/>
              <a:ext cx="639757" cy="484795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 rot="2413745">
              <a:off x="6053693" y="3543135"/>
              <a:ext cx="391537" cy="391537"/>
            </a:xfrm>
            <a:custGeom>
              <a:avLst/>
              <a:gdLst/>
              <a:ahLst/>
              <a:cxnLst/>
              <a:rect l="l" t="t" r="r" b="b"/>
              <a:pathLst>
                <a:path w="391537" h="391537">
                  <a:moveTo>
                    <a:pt x="0" y="0"/>
                  </a:moveTo>
                  <a:lnTo>
                    <a:pt x="391538" y="0"/>
                  </a:lnTo>
                  <a:lnTo>
                    <a:pt x="391538" y="391537"/>
                  </a:lnTo>
                  <a:lnTo>
                    <a:pt x="0" y="391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AutoShape 25"/>
            <p:cNvSpPr/>
            <p:nvPr/>
          </p:nvSpPr>
          <p:spPr>
            <a:xfrm flipV="1">
              <a:off x="5368375" y="3888366"/>
              <a:ext cx="754650" cy="27353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 rot="8865872" flipH="1" flipV="1">
              <a:off x="1529488" y="5823964"/>
              <a:ext cx="2263400" cy="1811749"/>
            </a:xfrm>
            <a:custGeom>
              <a:avLst/>
              <a:gdLst/>
              <a:ahLst/>
              <a:cxnLst/>
              <a:rect l="l" t="t" r="r" b="b"/>
              <a:pathLst>
                <a:path w="2263400" h="1811749">
                  <a:moveTo>
                    <a:pt x="2263400" y="1811750"/>
                  </a:moveTo>
                  <a:lnTo>
                    <a:pt x="0" y="1811750"/>
                  </a:lnTo>
                  <a:lnTo>
                    <a:pt x="0" y="0"/>
                  </a:lnTo>
                  <a:lnTo>
                    <a:pt x="2263400" y="0"/>
                  </a:lnTo>
                  <a:lnTo>
                    <a:pt x="2263400" y="1811750"/>
                  </a:lnTo>
                  <a:close/>
                </a:path>
              </a:pathLst>
            </a:custGeom>
            <a:blipFill>
              <a:blip r:embed="rId8"/>
              <a:stretch>
                <a:fillRect l="-11769" t="-24412" r="-15301" b="-3433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Box 27"/>
            <p:cNvSpPr txBox="1"/>
            <p:nvPr/>
          </p:nvSpPr>
          <p:spPr>
            <a:xfrm rot="-1805522">
              <a:off x="1713608" y="6304410"/>
              <a:ext cx="1880833" cy="826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Hallo Ida!</a:t>
              </a:r>
            </a:p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Der Otter</a:t>
              </a:r>
            </a:p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kommt.</a:t>
              </a:r>
            </a:p>
          </p:txBody>
        </p:sp>
        <p:sp>
          <p:nvSpPr>
            <p:cNvPr id="28" name="Freeform 28"/>
            <p:cNvSpPr/>
            <p:nvPr/>
          </p:nvSpPr>
          <p:spPr>
            <a:xfrm rot="8865872" flipH="1" flipV="1">
              <a:off x="7011671" y="1725383"/>
              <a:ext cx="1815998" cy="1453624"/>
            </a:xfrm>
            <a:custGeom>
              <a:avLst/>
              <a:gdLst/>
              <a:ahLst/>
              <a:cxnLst/>
              <a:rect l="l" t="t" r="r" b="b"/>
              <a:pathLst>
                <a:path w="1815998" h="1453624">
                  <a:moveTo>
                    <a:pt x="1815998" y="1453624"/>
                  </a:moveTo>
                  <a:lnTo>
                    <a:pt x="0" y="1453624"/>
                  </a:lnTo>
                  <a:lnTo>
                    <a:pt x="0" y="0"/>
                  </a:lnTo>
                  <a:lnTo>
                    <a:pt x="1815998" y="0"/>
                  </a:lnTo>
                  <a:lnTo>
                    <a:pt x="1815998" y="1453624"/>
                  </a:lnTo>
                  <a:close/>
                </a:path>
              </a:pathLst>
            </a:custGeom>
            <a:blipFill>
              <a:blip r:embed="rId8"/>
              <a:stretch>
                <a:fillRect l="-11769" t="-24412" r="-15301" b="-3433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 rot="-1805522">
              <a:off x="7127458" y="2113797"/>
              <a:ext cx="1509053" cy="546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Danke, 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hab ihn.</a:t>
              </a:r>
            </a:p>
          </p:txBody>
        </p:sp>
        <p:sp>
          <p:nvSpPr>
            <p:cNvPr id="30" name="Freeform 30"/>
            <p:cNvSpPr/>
            <p:nvPr/>
          </p:nvSpPr>
          <p:spPr>
            <a:xfrm rot="-1805522">
              <a:off x="1112040" y="5752376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 rot="-1805522">
              <a:off x="3326359" y="5195450"/>
              <a:ext cx="578903" cy="562621"/>
            </a:xfrm>
            <a:custGeom>
              <a:avLst/>
              <a:gdLst/>
              <a:ahLst/>
              <a:cxnLst/>
              <a:rect l="l" t="t" r="r" b="b"/>
              <a:pathLst>
                <a:path w="578903" h="562621">
                  <a:moveTo>
                    <a:pt x="0" y="0"/>
                  </a:moveTo>
                  <a:lnTo>
                    <a:pt x="578902" y="0"/>
                  </a:lnTo>
                  <a:lnTo>
                    <a:pt x="578902" y="562621"/>
                  </a:lnTo>
                  <a:lnTo>
                    <a:pt x="0" y="562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/>
            <p:nvPr/>
          </p:nvSpPr>
          <p:spPr>
            <a:xfrm rot="-1805522">
              <a:off x="8218450" y="2843350"/>
              <a:ext cx="1538792" cy="3039589"/>
            </a:xfrm>
            <a:custGeom>
              <a:avLst/>
              <a:gdLst/>
              <a:ahLst/>
              <a:cxnLst/>
              <a:rect l="l" t="t" r="r" b="b"/>
              <a:pathLst>
                <a:path w="1538792" h="3039589">
                  <a:moveTo>
                    <a:pt x="0" y="0"/>
                  </a:moveTo>
                  <a:lnTo>
                    <a:pt x="1538792" y="0"/>
                  </a:lnTo>
                  <a:lnTo>
                    <a:pt x="1538792" y="3039589"/>
                  </a:lnTo>
                  <a:lnTo>
                    <a:pt x="0" y="3039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/>
            <p:nvPr/>
          </p:nvSpPr>
          <p:spPr>
            <a:xfrm rot="-1805522">
              <a:off x="2127308" y="6829566"/>
              <a:ext cx="2237907" cy="3358960"/>
            </a:xfrm>
            <a:custGeom>
              <a:avLst/>
              <a:gdLst/>
              <a:ahLst/>
              <a:cxnLst/>
              <a:rect l="l" t="t" r="r" b="b"/>
              <a:pathLst>
                <a:path w="2237907" h="3358960">
                  <a:moveTo>
                    <a:pt x="0" y="0"/>
                  </a:moveTo>
                  <a:lnTo>
                    <a:pt x="2237907" y="0"/>
                  </a:lnTo>
                  <a:lnTo>
                    <a:pt x="2237907" y="3358960"/>
                  </a:lnTo>
                  <a:lnTo>
                    <a:pt x="0" y="3358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4" name="Group 34"/>
          <p:cNvGrpSpPr/>
          <p:nvPr/>
        </p:nvGrpSpPr>
        <p:grpSpPr>
          <a:xfrm rot="1805522">
            <a:off x="-376059" y="4023024"/>
            <a:ext cx="8312119" cy="7892400"/>
            <a:chOff x="0" y="0"/>
            <a:chExt cx="11082825" cy="10523201"/>
          </a:xfrm>
        </p:grpSpPr>
        <p:grpSp>
          <p:nvGrpSpPr>
            <p:cNvPr id="35" name="Group 35"/>
            <p:cNvGrpSpPr/>
            <p:nvPr/>
          </p:nvGrpSpPr>
          <p:grpSpPr>
            <a:xfrm rot="-1805522">
              <a:off x="999684" y="1843907"/>
              <a:ext cx="9083456" cy="6429373"/>
              <a:chOff x="0" y="0"/>
              <a:chExt cx="2441479" cy="1728107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2441479" cy="172810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810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5378"/>
                    </a:lnTo>
                    <a:cubicBezTo>
                      <a:pt x="2441479" y="1717931"/>
                      <a:pt x="2431304" y="1728107"/>
                      <a:pt x="2418751" y="1728107"/>
                    </a:cubicBezTo>
                    <a:lnTo>
                      <a:pt x="22728" y="1728107"/>
                    </a:lnTo>
                    <a:cubicBezTo>
                      <a:pt x="10176" y="1728107"/>
                      <a:pt x="0" y="1717931"/>
                      <a:pt x="0" y="1705378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57150"/>
                <a:ext cx="2441479" cy="17852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08"/>
                  </a:lnSpc>
                </a:pPr>
                <a:endParaRPr/>
              </a:p>
              <a:p>
                <a:pPr algn="ctr">
                  <a:lnSpc>
                    <a:spcPts val="1908"/>
                  </a:lnSpc>
                </a:pPr>
                <a:endParaRPr/>
              </a:p>
              <a:p>
                <a:pPr algn="ctr">
                  <a:lnSpc>
                    <a:spcPts val="1908"/>
                  </a:lnSpc>
                </a:pPr>
                <a:endParaRPr/>
              </a:p>
              <a:p>
                <a:pPr algn="ctr">
                  <a:lnSpc>
                    <a:spcPts val="1908"/>
                  </a:lnSpc>
                </a:pPr>
                <a:endParaRPr/>
              </a:p>
              <a:p>
                <a:pPr algn="ctr">
                  <a:lnSpc>
                    <a:spcPts val="1908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 rot="-1805522">
              <a:off x="-170494" y="2184234"/>
              <a:ext cx="9037509" cy="1636108"/>
              <a:chOff x="0" y="0"/>
              <a:chExt cx="2437972" cy="441359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 rot="-1805522">
              <a:off x="330513" y="3481403"/>
              <a:ext cx="9034852" cy="761007"/>
              <a:chOff x="0" y="0"/>
              <a:chExt cx="2437255" cy="20529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4" name="Freeform 44"/>
            <p:cNvSpPr/>
            <p:nvPr/>
          </p:nvSpPr>
          <p:spPr>
            <a:xfrm rot="8994477">
              <a:off x="10098405" y="5264854"/>
              <a:ext cx="634297" cy="515367"/>
            </a:xfrm>
            <a:custGeom>
              <a:avLst/>
              <a:gdLst/>
              <a:ahLst/>
              <a:cxnLst/>
              <a:rect l="l" t="t" r="r" b="b"/>
              <a:pathLst>
                <a:path w="634297" h="515367">
                  <a:moveTo>
                    <a:pt x="0" y="0"/>
                  </a:moveTo>
                  <a:lnTo>
                    <a:pt x="634298" y="0"/>
                  </a:lnTo>
                  <a:lnTo>
                    <a:pt x="634298" y="515366"/>
                  </a:lnTo>
                  <a:lnTo>
                    <a:pt x="0" y="515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TextBox 45"/>
            <p:cNvSpPr txBox="1"/>
            <p:nvPr/>
          </p:nvSpPr>
          <p:spPr>
            <a:xfrm rot="-1805522">
              <a:off x="162438" y="2658082"/>
              <a:ext cx="7968570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verschicken (1)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-1805522">
              <a:off x="1258399" y="4481547"/>
              <a:ext cx="4446889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Verschicke ein Foto.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-1805522">
              <a:off x="4429719" y="4503281"/>
              <a:ext cx="5396002" cy="3750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Tippe auf das Foto.</a:t>
              </a:r>
            </a:p>
            <a:p>
              <a:pPr algn="l">
                <a:lnSpc>
                  <a:spcPts val="29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Tippe auf: </a:t>
              </a:r>
            </a:p>
            <a:p>
              <a:pPr algn="l">
                <a:lnSpc>
                  <a:spcPts val="29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Tippe auf:</a:t>
              </a:r>
            </a:p>
            <a:p>
              <a:pPr algn="l">
                <a:lnSpc>
                  <a:spcPts val="29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Wem schickst du das Foto?</a:t>
              </a:r>
            </a:p>
            <a:p>
              <a:pPr algn="l">
                <a:lnSpc>
                  <a:spcPts val="29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Tippe auf den Namen des Tablets.</a:t>
              </a:r>
            </a:p>
            <a:p>
              <a:pPr algn="l">
                <a:lnSpc>
                  <a:spcPts val="29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5. Das Foto fliegt “unsichtbar” durch die Luft.</a:t>
              </a:r>
            </a:p>
            <a:p>
              <a:pPr algn="l">
                <a:lnSpc>
                  <a:spcPts val="245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45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" name="Freeform 48"/>
            <p:cNvSpPr/>
            <p:nvPr/>
          </p:nvSpPr>
          <p:spPr>
            <a:xfrm rot="-1805522">
              <a:off x="6112699" y="4770762"/>
              <a:ext cx="386596" cy="375723"/>
            </a:xfrm>
            <a:custGeom>
              <a:avLst/>
              <a:gdLst/>
              <a:ahLst/>
              <a:cxnLst/>
              <a:rect l="l" t="t" r="r" b="b"/>
              <a:pathLst>
                <a:path w="386596" h="375723">
                  <a:moveTo>
                    <a:pt x="0" y="0"/>
                  </a:moveTo>
                  <a:lnTo>
                    <a:pt x="386596" y="0"/>
                  </a:lnTo>
                  <a:lnTo>
                    <a:pt x="386596" y="375723"/>
                  </a:lnTo>
                  <a:lnTo>
                    <a:pt x="0" y="375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9"/>
            <p:cNvSpPr/>
            <p:nvPr/>
          </p:nvSpPr>
          <p:spPr>
            <a:xfrm rot="-1805522">
              <a:off x="5721738" y="6137785"/>
              <a:ext cx="425159" cy="425159"/>
            </a:xfrm>
            <a:custGeom>
              <a:avLst/>
              <a:gdLst/>
              <a:ahLst/>
              <a:cxnLst/>
              <a:rect l="l" t="t" r="r" b="b"/>
              <a:pathLst>
                <a:path w="425159" h="425159">
                  <a:moveTo>
                    <a:pt x="0" y="0"/>
                  </a:moveTo>
                  <a:lnTo>
                    <a:pt x="425158" y="0"/>
                  </a:lnTo>
                  <a:lnTo>
                    <a:pt x="425158" y="425158"/>
                  </a:lnTo>
                  <a:lnTo>
                    <a:pt x="0" y="425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0"/>
            <p:cNvSpPr/>
            <p:nvPr/>
          </p:nvSpPr>
          <p:spPr>
            <a:xfrm rot="-1805522">
              <a:off x="5427248" y="5718203"/>
              <a:ext cx="431671" cy="463646"/>
            </a:xfrm>
            <a:custGeom>
              <a:avLst/>
              <a:gdLst/>
              <a:ahLst/>
              <a:cxnLst/>
              <a:rect l="l" t="t" r="r" b="b"/>
              <a:pathLst>
                <a:path w="431671" h="463646">
                  <a:moveTo>
                    <a:pt x="0" y="0"/>
                  </a:moveTo>
                  <a:lnTo>
                    <a:pt x="431671" y="0"/>
                  </a:lnTo>
                  <a:lnTo>
                    <a:pt x="431671" y="463646"/>
                  </a:lnTo>
                  <a:lnTo>
                    <a:pt x="0" y="463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1"/>
            <p:cNvSpPr/>
            <p:nvPr/>
          </p:nvSpPr>
          <p:spPr>
            <a:xfrm rot="1379910">
              <a:off x="4499690" y="4292451"/>
              <a:ext cx="391537" cy="391537"/>
            </a:xfrm>
            <a:custGeom>
              <a:avLst/>
              <a:gdLst/>
              <a:ahLst/>
              <a:cxnLst/>
              <a:rect l="l" t="t" r="r" b="b"/>
              <a:pathLst>
                <a:path w="391537" h="391537">
                  <a:moveTo>
                    <a:pt x="0" y="0"/>
                  </a:moveTo>
                  <a:lnTo>
                    <a:pt x="391538" y="0"/>
                  </a:lnTo>
                  <a:lnTo>
                    <a:pt x="391538" y="391537"/>
                  </a:lnTo>
                  <a:lnTo>
                    <a:pt x="0" y="391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AutoShape 52"/>
            <p:cNvSpPr/>
            <p:nvPr/>
          </p:nvSpPr>
          <p:spPr>
            <a:xfrm flipV="1">
              <a:off x="3979213" y="4668427"/>
              <a:ext cx="639757" cy="484795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3"/>
            <p:cNvSpPr/>
            <p:nvPr/>
          </p:nvSpPr>
          <p:spPr>
            <a:xfrm rot="2413745">
              <a:off x="6053693" y="3543135"/>
              <a:ext cx="391537" cy="391537"/>
            </a:xfrm>
            <a:custGeom>
              <a:avLst/>
              <a:gdLst/>
              <a:ahLst/>
              <a:cxnLst/>
              <a:rect l="l" t="t" r="r" b="b"/>
              <a:pathLst>
                <a:path w="391537" h="391537">
                  <a:moveTo>
                    <a:pt x="0" y="0"/>
                  </a:moveTo>
                  <a:lnTo>
                    <a:pt x="391538" y="0"/>
                  </a:lnTo>
                  <a:lnTo>
                    <a:pt x="391538" y="391537"/>
                  </a:lnTo>
                  <a:lnTo>
                    <a:pt x="0" y="391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AutoShape 54"/>
            <p:cNvSpPr/>
            <p:nvPr/>
          </p:nvSpPr>
          <p:spPr>
            <a:xfrm flipV="1">
              <a:off x="5368375" y="3888366"/>
              <a:ext cx="754650" cy="27353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55"/>
            <p:cNvSpPr/>
            <p:nvPr/>
          </p:nvSpPr>
          <p:spPr>
            <a:xfrm rot="8865872" flipH="1" flipV="1">
              <a:off x="1529488" y="5823964"/>
              <a:ext cx="2263400" cy="1811749"/>
            </a:xfrm>
            <a:custGeom>
              <a:avLst/>
              <a:gdLst/>
              <a:ahLst/>
              <a:cxnLst/>
              <a:rect l="l" t="t" r="r" b="b"/>
              <a:pathLst>
                <a:path w="2263400" h="1811749">
                  <a:moveTo>
                    <a:pt x="2263400" y="1811750"/>
                  </a:moveTo>
                  <a:lnTo>
                    <a:pt x="0" y="1811750"/>
                  </a:lnTo>
                  <a:lnTo>
                    <a:pt x="0" y="0"/>
                  </a:lnTo>
                  <a:lnTo>
                    <a:pt x="2263400" y="0"/>
                  </a:lnTo>
                  <a:lnTo>
                    <a:pt x="2263400" y="1811750"/>
                  </a:lnTo>
                  <a:close/>
                </a:path>
              </a:pathLst>
            </a:custGeom>
            <a:blipFill>
              <a:blip r:embed="rId8"/>
              <a:stretch>
                <a:fillRect l="-11769" t="-24412" r="-15301" b="-3433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TextBox 56"/>
            <p:cNvSpPr txBox="1"/>
            <p:nvPr/>
          </p:nvSpPr>
          <p:spPr>
            <a:xfrm rot="-1805522">
              <a:off x="1713608" y="6304410"/>
              <a:ext cx="1880833" cy="826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Hallo Ida!</a:t>
              </a:r>
            </a:p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Der Otter</a:t>
              </a:r>
            </a:p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kommt.</a:t>
              </a:r>
            </a:p>
          </p:txBody>
        </p:sp>
        <p:sp>
          <p:nvSpPr>
            <p:cNvPr id="57" name="Freeform 57"/>
            <p:cNvSpPr/>
            <p:nvPr/>
          </p:nvSpPr>
          <p:spPr>
            <a:xfrm rot="8865872" flipH="1" flipV="1">
              <a:off x="7011671" y="1725383"/>
              <a:ext cx="1815998" cy="1453624"/>
            </a:xfrm>
            <a:custGeom>
              <a:avLst/>
              <a:gdLst/>
              <a:ahLst/>
              <a:cxnLst/>
              <a:rect l="l" t="t" r="r" b="b"/>
              <a:pathLst>
                <a:path w="1815998" h="1453624">
                  <a:moveTo>
                    <a:pt x="1815998" y="1453624"/>
                  </a:moveTo>
                  <a:lnTo>
                    <a:pt x="0" y="1453624"/>
                  </a:lnTo>
                  <a:lnTo>
                    <a:pt x="0" y="0"/>
                  </a:lnTo>
                  <a:lnTo>
                    <a:pt x="1815998" y="0"/>
                  </a:lnTo>
                  <a:lnTo>
                    <a:pt x="1815998" y="1453624"/>
                  </a:lnTo>
                  <a:close/>
                </a:path>
              </a:pathLst>
            </a:custGeom>
            <a:blipFill>
              <a:blip r:embed="rId8"/>
              <a:stretch>
                <a:fillRect l="-11769" t="-24412" r="-15301" b="-3433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TextBox 58"/>
            <p:cNvSpPr txBox="1"/>
            <p:nvPr/>
          </p:nvSpPr>
          <p:spPr>
            <a:xfrm rot="-1805522">
              <a:off x="7127458" y="2113797"/>
              <a:ext cx="1509053" cy="546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Danke, 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hab ihn.</a:t>
              </a:r>
            </a:p>
          </p:txBody>
        </p:sp>
        <p:sp>
          <p:nvSpPr>
            <p:cNvPr id="59" name="Freeform 59"/>
            <p:cNvSpPr/>
            <p:nvPr/>
          </p:nvSpPr>
          <p:spPr>
            <a:xfrm rot="-1805522">
              <a:off x="1112040" y="5752376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0"/>
            <p:cNvSpPr/>
            <p:nvPr/>
          </p:nvSpPr>
          <p:spPr>
            <a:xfrm rot="-1805522">
              <a:off x="3326359" y="5195450"/>
              <a:ext cx="578903" cy="562621"/>
            </a:xfrm>
            <a:custGeom>
              <a:avLst/>
              <a:gdLst/>
              <a:ahLst/>
              <a:cxnLst/>
              <a:rect l="l" t="t" r="r" b="b"/>
              <a:pathLst>
                <a:path w="578903" h="562621">
                  <a:moveTo>
                    <a:pt x="0" y="0"/>
                  </a:moveTo>
                  <a:lnTo>
                    <a:pt x="578902" y="0"/>
                  </a:lnTo>
                  <a:lnTo>
                    <a:pt x="578902" y="562621"/>
                  </a:lnTo>
                  <a:lnTo>
                    <a:pt x="0" y="562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1"/>
            <p:cNvSpPr/>
            <p:nvPr/>
          </p:nvSpPr>
          <p:spPr>
            <a:xfrm rot="-1805522">
              <a:off x="8218450" y="2843350"/>
              <a:ext cx="1538792" cy="3039589"/>
            </a:xfrm>
            <a:custGeom>
              <a:avLst/>
              <a:gdLst/>
              <a:ahLst/>
              <a:cxnLst/>
              <a:rect l="l" t="t" r="r" b="b"/>
              <a:pathLst>
                <a:path w="1538792" h="3039589">
                  <a:moveTo>
                    <a:pt x="0" y="0"/>
                  </a:moveTo>
                  <a:lnTo>
                    <a:pt x="1538792" y="0"/>
                  </a:lnTo>
                  <a:lnTo>
                    <a:pt x="1538792" y="3039589"/>
                  </a:lnTo>
                  <a:lnTo>
                    <a:pt x="0" y="3039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2"/>
            <p:cNvSpPr/>
            <p:nvPr/>
          </p:nvSpPr>
          <p:spPr>
            <a:xfrm rot="-1805522">
              <a:off x="2127308" y="6829566"/>
              <a:ext cx="2237907" cy="3358960"/>
            </a:xfrm>
            <a:custGeom>
              <a:avLst/>
              <a:gdLst/>
              <a:ahLst/>
              <a:cxnLst/>
              <a:rect l="l" t="t" r="r" b="b"/>
              <a:pathLst>
                <a:path w="2237907" h="3358960">
                  <a:moveTo>
                    <a:pt x="0" y="0"/>
                  </a:moveTo>
                  <a:lnTo>
                    <a:pt x="2237907" y="0"/>
                  </a:lnTo>
                  <a:lnTo>
                    <a:pt x="2237907" y="3358960"/>
                  </a:lnTo>
                  <a:lnTo>
                    <a:pt x="0" y="3358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57454" y="175706"/>
            <a:ext cx="6812592" cy="4943681"/>
            <a:chOff x="0" y="0"/>
            <a:chExt cx="9083456" cy="659157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201851"/>
              <a:ext cx="9083456" cy="6389724"/>
              <a:chOff x="0" y="0"/>
              <a:chExt cx="2441479" cy="171745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1479" cy="1717450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17450">
                    <a:moveTo>
                      <a:pt x="21163" y="0"/>
                    </a:moveTo>
                    <a:lnTo>
                      <a:pt x="2420316" y="0"/>
                    </a:lnTo>
                    <a:cubicBezTo>
                      <a:pt x="2432004" y="0"/>
                      <a:pt x="2441479" y="9475"/>
                      <a:pt x="2441479" y="21163"/>
                    </a:cubicBezTo>
                    <a:lnTo>
                      <a:pt x="2441479" y="1696287"/>
                    </a:lnTo>
                    <a:cubicBezTo>
                      <a:pt x="2441479" y="1707975"/>
                      <a:pt x="2432004" y="1717450"/>
                      <a:pt x="2420316" y="1717450"/>
                    </a:cubicBezTo>
                    <a:lnTo>
                      <a:pt x="21163" y="1717450"/>
                    </a:lnTo>
                    <a:cubicBezTo>
                      <a:pt x="9475" y="1717450"/>
                      <a:pt x="0" y="1707975"/>
                      <a:pt x="0" y="1696287"/>
                    </a:cubicBezTo>
                    <a:lnTo>
                      <a:pt x="0" y="21163"/>
                    </a:lnTo>
                    <a:cubicBezTo>
                      <a:pt x="0" y="9475"/>
                      <a:pt x="9475" y="0"/>
                      <a:pt x="21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41479" cy="1746025"/>
              </a:xfrm>
              <a:prstGeom prst="rect">
                <a:avLst/>
              </a:prstGeom>
            </p:spPr>
            <p:txBody>
              <a:bodyPr lIns="54557" tIns="54557" rIns="54557" bIns="54557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2974" y="201940"/>
              <a:ext cx="9037509" cy="2030798"/>
              <a:chOff x="0" y="0"/>
              <a:chExt cx="2437972" cy="54783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972" cy="547831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47831">
                    <a:moveTo>
                      <a:pt x="21271" y="0"/>
                    </a:moveTo>
                    <a:lnTo>
                      <a:pt x="2416701" y="0"/>
                    </a:lnTo>
                    <a:cubicBezTo>
                      <a:pt x="2422342" y="0"/>
                      <a:pt x="2427753" y="2241"/>
                      <a:pt x="2431741" y="6230"/>
                    </a:cubicBezTo>
                    <a:cubicBezTo>
                      <a:pt x="2435731" y="10219"/>
                      <a:pt x="2437972" y="15629"/>
                      <a:pt x="2437972" y="21271"/>
                    </a:cubicBezTo>
                    <a:lnTo>
                      <a:pt x="2437972" y="526561"/>
                    </a:lnTo>
                    <a:cubicBezTo>
                      <a:pt x="2437972" y="532202"/>
                      <a:pt x="2435731" y="537612"/>
                      <a:pt x="2431741" y="541601"/>
                    </a:cubicBezTo>
                    <a:cubicBezTo>
                      <a:pt x="2427753" y="545590"/>
                      <a:pt x="2422342" y="547831"/>
                      <a:pt x="2416701" y="547831"/>
                    </a:cubicBezTo>
                    <a:lnTo>
                      <a:pt x="21271" y="547831"/>
                    </a:lnTo>
                    <a:cubicBezTo>
                      <a:pt x="15629" y="547831"/>
                      <a:pt x="10219" y="545590"/>
                      <a:pt x="6230" y="541601"/>
                    </a:cubicBezTo>
                    <a:cubicBezTo>
                      <a:pt x="2241" y="537612"/>
                      <a:pt x="0" y="532202"/>
                      <a:pt x="0" y="526561"/>
                    </a:cubicBezTo>
                    <a:lnTo>
                      <a:pt x="0" y="21271"/>
                    </a:lnTo>
                    <a:cubicBezTo>
                      <a:pt x="0" y="15629"/>
                      <a:pt x="2241" y="10219"/>
                      <a:pt x="6230" y="6230"/>
                    </a:cubicBezTo>
                    <a:cubicBezTo>
                      <a:pt x="10219" y="2241"/>
                      <a:pt x="15629" y="0"/>
                      <a:pt x="2127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972" cy="576406"/>
              </a:xfrm>
              <a:prstGeom prst="rect">
                <a:avLst/>
              </a:prstGeom>
            </p:spPr>
            <p:txBody>
              <a:bodyPr lIns="54359" tIns="54359" rIns="54359" bIns="54359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3471" y="1525481"/>
              <a:ext cx="9047451" cy="797986"/>
              <a:chOff x="0" y="0"/>
              <a:chExt cx="2440654" cy="21526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40654" cy="215266"/>
              </a:xfrm>
              <a:custGeom>
                <a:avLst/>
                <a:gdLst/>
                <a:ahLst/>
                <a:cxnLst/>
                <a:rect l="l" t="t" r="r" b="b"/>
                <a:pathLst>
                  <a:path w="2440654" h="215266">
                    <a:moveTo>
                      <a:pt x="0" y="0"/>
                    </a:moveTo>
                    <a:lnTo>
                      <a:pt x="2440654" y="0"/>
                    </a:lnTo>
                    <a:lnTo>
                      <a:pt x="2440654" y="215266"/>
                    </a:lnTo>
                    <a:lnTo>
                      <a:pt x="0" y="21526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40654" cy="243841"/>
              </a:xfrm>
              <a:prstGeom prst="rect">
                <a:avLst/>
              </a:prstGeom>
            </p:spPr>
            <p:txBody>
              <a:bodyPr lIns="54359" tIns="54359" rIns="54359" bIns="54359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117958" y="1630916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3" y="0"/>
                  </a:lnTo>
                  <a:lnTo>
                    <a:pt x="361233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98574" y="542351"/>
              <a:ext cx="824764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verschicken (2)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74752" y="1543857"/>
              <a:ext cx="7768633" cy="425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Nummeriere. </a:t>
              </a:r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7497840" y="0"/>
              <a:ext cx="1392403" cy="1547450"/>
            </a:xfrm>
            <a:custGeom>
              <a:avLst/>
              <a:gdLst/>
              <a:ahLst/>
              <a:cxnLst/>
              <a:rect l="l" t="t" r="r" b="b"/>
              <a:pathLst>
                <a:path w="1392403" h="1547450">
                  <a:moveTo>
                    <a:pt x="1392403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392403" y="1547450"/>
                  </a:lnTo>
                  <a:lnTo>
                    <a:pt x="1392403" y="0"/>
                  </a:lnTo>
                  <a:close/>
                </a:path>
              </a:pathLst>
            </a:custGeom>
            <a:blipFill>
              <a:blip r:embed="rId4"/>
              <a:stretch>
                <a:fillRect l="-128833" t="-10393" r="-108626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 rot="-10800000">
              <a:off x="8429932" y="6029459"/>
              <a:ext cx="491344" cy="399217"/>
            </a:xfrm>
            <a:custGeom>
              <a:avLst/>
              <a:gdLst/>
              <a:ahLst/>
              <a:cxnLst/>
              <a:rect l="l" t="t" r="r" b="b"/>
              <a:pathLst>
                <a:path w="491344" h="399217">
                  <a:moveTo>
                    <a:pt x="0" y="0"/>
                  </a:moveTo>
                  <a:lnTo>
                    <a:pt x="491344" y="0"/>
                  </a:lnTo>
                  <a:lnTo>
                    <a:pt x="491344" y="399217"/>
                  </a:lnTo>
                  <a:lnTo>
                    <a:pt x="0" y="39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780562" y="5390882"/>
              <a:ext cx="638577" cy="638577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4557" tIns="54557" rIns="54557" bIns="54557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7497840" y="5399989"/>
              <a:ext cx="609932" cy="609932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4557" tIns="54557" rIns="54557" bIns="54557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6" name="Freeform 26"/>
            <p:cNvSpPr/>
            <p:nvPr/>
          </p:nvSpPr>
          <p:spPr>
            <a:xfrm>
              <a:off x="2175032" y="1701539"/>
              <a:ext cx="484828" cy="531199"/>
            </a:xfrm>
            <a:custGeom>
              <a:avLst/>
              <a:gdLst/>
              <a:ahLst/>
              <a:cxnLst/>
              <a:rect l="l" t="t" r="r" b="b"/>
              <a:pathLst>
                <a:path w="484828" h="531199">
                  <a:moveTo>
                    <a:pt x="0" y="0"/>
                  </a:moveTo>
                  <a:lnTo>
                    <a:pt x="484828" y="0"/>
                  </a:lnTo>
                  <a:lnTo>
                    <a:pt x="484828" y="531199"/>
                  </a:lnTo>
                  <a:lnTo>
                    <a:pt x="0" y="531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4427" r="-2002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2306931" y="1667680"/>
              <a:ext cx="428821" cy="428821"/>
            </a:xfrm>
            <a:custGeom>
              <a:avLst/>
              <a:gdLst/>
              <a:ahLst/>
              <a:cxnLst/>
              <a:rect l="l" t="t" r="r" b="b"/>
              <a:pathLst>
                <a:path w="428821" h="428821">
                  <a:moveTo>
                    <a:pt x="0" y="0"/>
                  </a:moveTo>
                  <a:lnTo>
                    <a:pt x="428821" y="0"/>
                  </a:lnTo>
                  <a:lnTo>
                    <a:pt x="428821" y="428821"/>
                  </a:lnTo>
                  <a:lnTo>
                    <a:pt x="0" y="428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3057510" y="5419526"/>
              <a:ext cx="683657" cy="683657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4557" tIns="54557" rIns="54557" bIns="54557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1" name="Freeform 31"/>
            <p:cNvSpPr/>
            <p:nvPr/>
          </p:nvSpPr>
          <p:spPr>
            <a:xfrm rot="-5400000">
              <a:off x="421126" y="358568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887271" y="4753305"/>
              <a:ext cx="425159" cy="425159"/>
            </a:xfrm>
            <a:custGeom>
              <a:avLst/>
              <a:gdLst/>
              <a:ahLst/>
              <a:cxnLst/>
              <a:rect l="l" t="t" r="r" b="b"/>
              <a:pathLst>
                <a:path w="425159" h="425159">
                  <a:moveTo>
                    <a:pt x="0" y="0"/>
                  </a:moveTo>
                  <a:lnTo>
                    <a:pt x="425159" y="0"/>
                  </a:lnTo>
                  <a:lnTo>
                    <a:pt x="425159" y="425159"/>
                  </a:lnTo>
                  <a:lnTo>
                    <a:pt x="0" y="425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/>
            <p:nvPr/>
          </p:nvSpPr>
          <p:spPr>
            <a:xfrm rot="-5400000">
              <a:off x="4751608" y="3333632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34" name="Group 34"/>
            <p:cNvGrpSpPr/>
            <p:nvPr/>
          </p:nvGrpSpPr>
          <p:grpSpPr>
            <a:xfrm>
              <a:off x="5251277" y="5100238"/>
              <a:ext cx="609932" cy="609932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4557" tIns="54557" rIns="54557" bIns="54557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7" name="Freeform 37"/>
            <p:cNvSpPr/>
            <p:nvPr/>
          </p:nvSpPr>
          <p:spPr>
            <a:xfrm>
              <a:off x="479191" y="2499243"/>
              <a:ext cx="1343502" cy="1343502"/>
            </a:xfrm>
            <a:custGeom>
              <a:avLst/>
              <a:gdLst/>
              <a:ahLst/>
              <a:cxnLst/>
              <a:rect l="l" t="t" r="r" b="b"/>
              <a:pathLst>
                <a:path w="1343502" h="1343502">
                  <a:moveTo>
                    <a:pt x="0" y="0"/>
                  </a:moveTo>
                  <a:lnTo>
                    <a:pt x="1343502" y="0"/>
                  </a:lnTo>
                  <a:lnTo>
                    <a:pt x="1343502" y="1343502"/>
                  </a:lnTo>
                  <a:lnTo>
                    <a:pt x="0" y="1343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6784892" y="2475866"/>
              <a:ext cx="1426472" cy="1426472"/>
            </a:xfrm>
            <a:custGeom>
              <a:avLst/>
              <a:gdLst/>
              <a:ahLst/>
              <a:cxnLst/>
              <a:rect l="l" t="t" r="r" b="b"/>
              <a:pathLst>
                <a:path w="1426472" h="1426472">
                  <a:moveTo>
                    <a:pt x="0" y="0"/>
                  </a:moveTo>
                  <a:lnTo>
                    <a:pt x="1426471" y="0"/>
                  </a:lnTo>
                  <a:lnTo>
                    <a:pt x="1426471" y="1426472"/>
                  </a:lnTo>
                  <a:lnTo>
                    <a:pt x="0" y="1426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9"/>
            <p:cNvSpPr/>
            <p:nvPr/>
          </p:nvSpPr>
          <p:spPr>
            <a:xfrm rot="-679807">
              <a:off x="7147109" y="3214501"/>
              <a:ext cx="303443" cy="325920"/>
            </a:xfrm>
            <a:custGeom>
              <a:avLst/>
              <a:gdLst/>
              <a:ahLst/>
              <a:cxnLst/>
              <a:rect l="l" t="t" r="r" b="b"/>
              <a:pathLst>
                <a:path w="303443" h="325920">
                  <a:moveTo>
                    <a:pt x="0" y="0"/>
                  </a:moveTo>
                  <a:lnTo>
                    <a:pt x="303443" y="0"/>
                  </a:lnTo>
                  <a:lnTo>
                    <a:pt x="303443" y="325920"/>
                  </a:lnTo>
                  <a:lnTo>
                    <a:pt x="0" y="325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4879659" y="2286688"/>
              <a:ext cx="1331589" cy="1331589"/>
            </a:xfrm>
            <a:custGeom>
              <a:avLst/>
              <a:gdLst/>
              <a:ahLst/>
              <a:cxnLst/>
              <a:rect l="l" t="t" r="r" b="b"/>
              <a:pathLst>
                <a:path w="1331589" h="1331589">
                  <a:moveTo>
                    <a:pt x="0" y="0"/>
                  </a:moveTo>
                  <a:lnTo>
                    <a:pt x="1331589" y="0"/>
                  </a:lnTo>
                  <a:lnTo>
                    <a:pt x="1331589" y="1331589"/>
                  </a:lnTo>
                  <a:lnTo>
                    <a:pt x="0" y="1331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1"/>
            <p:cNvSpPr/>
            <p:nvPr/>
          </p:nvSpPr>
          <p:spPr>
            <a:xfrm rot="-585965">
              <a:off x="5139761" y="3032182"/>
              <a:ext cx="249892" cy="297041"/>
            </a:xfrm>
            <a:custGeom>
              <a:avLst/>
              <a:gdLst/>
              <a:ahLst/>
              <a:cxnLst/>
              <a:rect l="l" t="t" r="r" b="b"/>
              <a:pathLst>
                <a:path w="249892" h="297041">
                  <a:moveTo>
                    <a:pt x="0" y="0"/>
                  </a:moveTo>
                  <a:lnTo>
                    <a:pt x="249892" y="0"/>
                  </a:lnTo>
                  <a:lnTo>
                    <a:pt x="249892" y="297041"/>
                  </a:lnTo>
                  <a:lnTo>
                    <a:pt x="0" y="297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3288" t="-3968" r="-68530" b="-5740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2"/>
            <p:cNvSpPr/>
            <p:nvPr/>
          </p:nvSpPr>
          <p:spPr>
            <a:xfrm rot="-679807">
              <a:off x="5372957" y="3012160"/>
              <a:ext cx="234718" cy="252105"/>
            </a:xfrm>
            <a:custGeom>
              <a:avLst/>
              <a:gdLst/>
              <a:ahLst/>
              <a:cxnLst/>
              <a:rect l="l" t="t" r="r" b="b"/>
              <a:pathLst>
                <a:path w="234718" h="252105">
                  <a:moveTo>
                    <a:pt x="0" y="0"/>
                  </a:moveTo>
                  <a:lnTo>
                    <a:pt x="234718" y="0"/>
                  </a:lnTo>
                  <a:lnTo>
                    <a:pt x="234718" y="252105"/>
                  </a:lnTo>
                  <a:lnTo>
                    <a:pt x="0" y="25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3"/>
            <p:cNvSpPr/>
            <p:nvPr/>
          </p:nvSpPr>
          <p:spPr>
            <a:xfrm rot="-5400000">
              <a:off x="2627325" y="363286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2536349" y="4274962"/>
              <a:ext cx="1760194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das Foto.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206000" y="4011020"/>
              <a:ext cx="1928957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auf: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4722345" y="3751112"/>
              <a:ext cx="1602552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den Namen. </a:t>
              </a:r>
            </a:p>
          </p:txBody>
        </p:sp>
        <p:sp>
          <p:nvSpPr>
            <p:cNvPr id="47" name="Freeform 47"/>
            <p:cNvSpPr/>
            <p:nvPr/>
          </p:nvSpPr>
          <p:spPr>
            <a:xfrm rot="-5400000">
              <a:off x="6994793" y="363286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6864174" y="3999431"/>
              <a:ext cx="1811430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auf:</a:t>
              </a:r>
            </a:p>
          </p:txBody>
        </p:sp>
        <p:sp>
          <p:nvSpPr>
            <p:cNvPr id="49" name="Freeform 49"/>
            <p:cNvSpPr/>
            <p:nvPr/>
          </p:nvSpPr>
          <p:spPr>
            <a:xfrm>
              <a:off x="7574040" y="4739977"/>
              <a:ext cx="385533" cy="414091"/>
            </a:xfrm>
            <a:custGeom>
              <a:avLst/>
              <a:gdLst/>
              <a:ahLst/>
              <a:cxnLst/>
              <a:rect l="l" t="t" r="r" b="b"/>
              <a:pathLst>
                <a:path w="385533" h="414091">
                  <a:moveTo>
                    <a:pt x="0" y="0"/>
                  </a:moveTo>
                  <a:lnTo>
                    <a:pt x="385533" y="0"/>
                  </a:lnTo>
                  <a:lnTo>
                    <a:pt x="385533" y="414091"/>
                  </a:lnTo>
                  <a:lnTo>
                    <a:pt x="0" y="414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2589370" y="2504614"/>
              <a:ext cx="1382130" cy="1382130"/>
            </a:xfrm>
            <a:custGeom>
              <a:avLst/>
              <a:gdLst/>
              <a:ahLst/>
              <a:cxnLst/>
              <a:rect l="l" t="t" r="r" b="b"/>
              <a:pathLst>
                <a:path w="1382130" h="1382130">
                  <a:moveTo>
                    <a:pt x="0" y="0"/>
                  </a:moveTo>
                  <a:lnTo>
                    <a:pt x="1382130" y="0"/>
                  </a:lnTo>
                  <a:lnTo>
                    <a:pt x="1382130" y="1382130"/>
                  </a:lnTo>
                  <a:lnTo>
                    <a:pt x="0" y="1382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457454" y="5270161"/>
            <a:ext cx="6812592" cy="4943681"/>
            <a:chOff x="0" y="0"/>
            <a:chExt cx="9083456" cy="6591574"/>
          </a:xfrm>
        </p:grpSpPr>
        <p:grpSp>
          <p:nvGrpSpPr>
            <p:cNvPr id="52" name="Group 52"/>
            <p:cNvGrpSpPr/>
            <p:nvPr/>
          </p:nvGrpSpPr>
          <p:grpSpPr>
            <a:xfrm>
              <a:off x="0" y="201851"/>
              <a:ext cx="9083456" cy="6389724"/>
              <a:chOff x="0" y="0"/>
              <a:chExt cx="2441479" cy="171745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2441479" cy="1717450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17450">
                    <a:moveTo>
                      <a:pt x="21163" y="0"/>
                    </a:moveTo>
                    <a:lnTo>
                      <a:pt x="2420316" y="0"/>
                    </a:lnTo>
                    <a:cubicBezTo>
                      <a:pt x="2432004" y="0"/>
                      <a:pt x="2441479" y="9475"/>
                      <a:pt x="2441479" y="21163"/>
                    </a:cubicBezTo>
                    <a:lnTo>
                      <a:pt x="2441479" y="1696287"/>
                    </a:lnTo>
                    <a:cubicBezTo>
                      <a:pt x="2441479" y="1707975"/>
                      <a:pt x="2432004" y="1717450"/>
                      <a:pt x="2420316" y="1717450"/>
                    </a:cubicBezTo>
                    <a:lnTo>
                      <a:pt x="21163" y="1717450"/>
                    </a:lnTo>
                    <a:cubicBezTo>
                      <a:pt x="9475" y="1717450"/>
                      <a:pt x="0" y="1707975"/>
                      <a:pt x="0" y="1696287"/>
                    </a:cubicBezTo>
                    <a:lnTo>
                      <a:pt x="0" y="21163"/>
                    </a:lnTo>
                    <a:cubicBezTo>
                      <a:pt x="0" y="9475"/>
                      <a:pt x="9475" y="0"/>
                      <a:pt x="21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28575"/>
                <a:ext cx="2441479" cy="1746025"/>
              </a:xfrm>
              <a:prstGeom prst="rect">
                <a:avLst/>
              </a:prstGeom>
            </p:spPr>
            <p:txBody>
              <a:bodyPr lIns="54557" tIns="54557" rIns="54557" bIns="54557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>
              <a:off x="22974" y="201940"/>
              <a:ext cx="9037509" cy="2030798"/>
              <a:chOff x="0" y="0"/>
              <a:chExt cx="2437972" cy="547831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2437972" cy="547831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47831">
                    <a:moveTo>
                      <a:pt x="21271" y="0"/>
                    </a:moveTo>
                    <a:lnTo>
                      <a:pt x="2416701" y="0"/>
                    </a:lnTo>
                    <a:cubicBezTo>
                      <a:pt x="2422342" y="0"/>
                      <a:pt x="2427753" y="2241"/>
                      <a:pt x="2431741" y="6230"/>
                    </a:cubicBezTo>
                    <a:cubicBezTo>
                      <a:pt x="2435731" y="10219"/>
                      <a:pt x="2437972" y="15629"/>
                      <a:pt x="2437972" y="21271"/>
                    </a:cubicBezTo>
                    <a:lnTo>
                      <a:pt x="2437972" y="526561"/>
                    </a:lnTo>
                    <a:cubicBezTo>
                      <a:pt x="2437972" y="532202"/>
                      <a:pt x="2435731" y="537612"/>
                      <a:pt x="2431741" y="541601"/>
                    </a:cubicBezTo>
                    <a:cubicBezTo>
                      <a:pt x="2427753" y="545590"/>
                      <a:pt x="2422342" y="547831"/>
                      <a:pt x="2416701" y="547831"/>
                    </a:cubicBezTo>
                    <a:lnTo>
                      <a:pt x="21271" y="547831"/>
                    </a:lnTo>
                    <a:cubicBezTo>
                      <a:pt x="15629" y="547831"/>
                      <a:pt x="10219" y="545590"/>
                      <a:pt x="6230" y="541601"/>
                    </a:cubicBezTo>
                    <a:cubicBezTo>
                      <a:pt x="2241" y="537612"/>
                      <a:pt x="0" y="532202"/>
                      <a:pt x="0" y="526561"/>
                    </a:cubicBezTo>
                    <a:lnTo>
                      <a:pt x="0" y="21271"/>
                    </a:lnTo>
                    <a:cubicBezTo>
                      <a:pt x="0" y="15629"/>
                      <a:pt x="2241" y="10219"/>
                      <a:pt x="6230" y="6230"/>
                    </a:cubicBezTo>
                    <a:cubicBezTo>
                      <a:pt x="10219" y="2241"/>
                      <a:pt x="15629" y="0"/>
                      <a:pt x="2127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0" y="-28575"/>
                <a:ext cx="2437972" cy="576406"/>
              </a:xfrm>
              <a:prstGeom prst="rect">
                <a:avLst/>
              </a:prstGeom>
            </p:spPr>
            <p:txBody>
              <a:bodyPr lIns="54359" tIns="54359" rIns="54359" bIns="54359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58" name="Group 58"/>
            <p:cNvGrpSpPr/>
            <p:nvPr/>
          </p:nvGrpSpPr>
          <p:grpSpPr>
            <a:xfrm>
              <a:off x="13471" y="1525481"/>
              <a:ext cx="9047451" cy="797986"/>
              <a:chOff x="0" y="0"/>
              <a:chExt cx="2440654" cy="215266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2440654" cy="215266"/>
              </a:xfrm>
              <a:custGeom>
                <a:avLst/>
                <a:gdLst/>
                <a:ahLst/>
                <a:cxnLst/>
                <a:rect l="l" t="t" r="r" b="b"/>
                <a:pathLst>
                  <a:path w="2440654" h="215266">
                    <a:moveTo>
                      <a:pt x="0" y="0"/>
                    </a:moveTo>
                    <a:lnTo>
                      <a:pt x="2440654" y="0"/>
                    </a:lnTo>
                    <a:lnTo>
                      <a:pt x="2440654" y="215266"/>
                    </a:lnTo>
                    <a:lnTo>
                      <a:pt x="0" y="21526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0" y="-28575"/>
                <a:ext cx="2440654" cy="243841"/>
              </a:xfrm>
              <a:prstGeom prst="rect">
                <a:avLst/>
              </a:prstGeom>
            </p:spPr>
            <p:txBody>
              <a:bodyPr lIns="54359" tIns="54359" rIns="54359" bIns="54359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61" name="Freeform 61"/>
            <p:cNvSpPr/>
            <p:nvPr/>
          </p:nvSpPr>
          <p:spPr>
            <a:xfrm>
              <a:off x="117958" y="1630916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3" y="0"/>
                  </a:lnTo>
                  <a:lnTo>
                    <a:pt x="361233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298574" y="542351"/>
              <a:ext cx="824764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verschicken (2)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574752" y="1543857"/>
              <a:ext cx="7768633" cy="425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Nummeriere. </a:t>
              </a:r>
            </a:p>
          </p:txBody>
        </p:sp>
        <p:sp>
          <p:nvSpPr>
            <p:cNvPr id="64" name="Freeform 64"/>
            <p:cNvSpPr/>
            <p:nvPr/>
          </p:nvSpPr>
          <p:spPr>
            <a:xfrm flipH="1">
              <a:off x="7497840" y="0"/>
              <a:ext cx="1392403" cy="1547450"/>
            </a:xfrm>
            <a:custGeom>
              <a:avLst/>
              <a:gdLst/>
              <a:ahLst/>
              <a:cxnLst/>
              <a:rect l="l" t="t" r="r" b="b"/>
              <a:pathLst>
                <a:path w="1392403" h="1547450">
                  <a:moveTo>
                    <a:pt x="1392403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392403" y="1547450"/>
                  </a:lnTo>
                  <a:lnTo>
                    <a:pt x="1392403" y="0"/>
                  </a:lnTo>
                  <a:close/>
                </a:path>
              </a:pathLst>
            </a:custGeom>
            <a:blipFill>
              <a:blip r:embed="rId4"/>
              <a:stretch>
                <a:fillRect l="-128833" t="-10393" r="-108626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65"/>
            <p:cNvSpPr/>
            <p:nvPr/>
          </p:nvSpPr>
          <p:spPr>
            <a:xfrm rot="-10800000">
              <a:off x="8429932" y="6029459"/>
              <a:ext cx="491344" cy="399217"/>
            </a:xfrm>
            <a:custGeom>
              <a:avLst/>
              <a:gdLst/>
              <a:ahLst/>
              <a:cxnLst/>
              <a:rect l="l" t="t" r="r" b="b"/>
              <a:pathLst>
                <a:path w="491344" h="399217">
                  <a:moveTo>
                    <a:pt x="0" y="0"/>
                  </a:moveTo>
                  <a:lnTo>
                    <a:pt x="491344" y="0"/>
                  </a:lnTo>
                  <a:lnTo>
                    <a:pt x="491344" y="399217"/>
                  </a:lnTo>
                  <a:lnTo>
                    <a:pt x="0" y="39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66" name="Group 66"/>
            <p:cNvGrpSpPr/>
            <p:nvPr/>
          </p:nvGrpSpPr>
          <p:grpSpPr>
            <a:xfrm>
              <a:off x="780562" y="5390882"/>
              <a:ext cx="638577" cy="638577"/>
              <a:chOff x="0" y="0"/>
              <a:chExt cx="812800" cy="812800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4557" tIns="54557" rIns="54557" bIns="54557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>
              <a:off x="7497840" y="5399989"/>
              <a:ext cx="609932" cy="609932"/>
              <a:chOff x="0" y="0"/>
              <a:chExt cx="812800" cy="812800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4557" tIns="54557" rIns="54557" bIns="54557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72" name="Freeform 72"/>
            <p:cNvSpPr/>
            <p:nvPr/>
          </p:nvSpPr>
          <p:spPr>
            <a:xfrm>
              <a:off x="2175032" y="1701539"/>
              <a:ext cx="484828" cy="531199"/>
            </a:xfrm>
            <a:custGeom>
              <a:avLst/>
              <a:gdLst/>
              <a:ahLst/>
              <a:cxnLst/>
              <a:rect l="l" t="t" r="r" b="b"/>
              <a:pathLst>
                <a:path w="484828" h="531199">
                  <a:moveTo>
                    <a:pt x="0" y="0"/>
                  </a:moveTo>
                  <a:lnTo>
                    <a:pt x="484828" y="0"/>
                  </a:lnTo>
                  <a:lnTo>
                    <a:pt x="484828" y="531199"/>
                  </a:lnTo>
                  <a:lnTo>
                    <a:pt x="0" y="531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4427" r="-2002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2306931" y="1667680"/>
              <a:ext cx="428821" cy="428821"/>
            </a:xfrm>
            <a:custGeom>
              <a:avLst/>
              <a:gdLst/>
              <a:ahLst/>
              <a:cxnLst/>
              <a:rect l="l" t="t" r="r" b="b"/>
              <a:pathLst>
                <a:path w="428821" h="428821">
                  <a:moveTo>
                    <a:pt x="0" y="0"/>
                  </a:moveTo>
                  <a:lnTo>
                    <a:pt x="428821" y="0"/>
                  </a:lnTo>
                  <a:lnTo>
                    <a:pt x="428821" y="428821"/>
                  </a:lnTo>
                  <a:lnTo>
                    <a:pt x="0" y="428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4" name="Group 74"/>
            <p:cNvGrpSpPr/>
            <p:nvPr/>
          </p:nvGrpSpPr>
          <p:grpSpPr>
            <a:xfrm>
              <a:off x="3057510" y="5419526"/>
              <a:ext cx="683657" cy="683657"/>
              <a:chOff x="0" y="0"/>
              <a:chExt cx="812800" cy="812800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4557" tIns="54557" rIns="54557" bIns="54557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77" name="Freeform 77"/>
            <p:cNvSpPr/>
            <p:nvPr/>
          </p:nvSpPr>
          <p:spPr>
            <a:xfrm rot="-5400000">
              <a:off x="421126" y="358568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887271" y="4753305"/>
              <a:ext cx="425159" cy="425159"/>
            </a:xfrm>
            <a:custGeom>
              <a:avLst/>
              <a:gdLst/>
              <a:ahLst/>
              <a:cxnLst/>
              <a:rect l="l" t="t" r="r" b="b"/>
              <a:pathLst>
                <a:path w="425159" h="425159">
                  <a:moveTo>
                    <a:pt x="0" y="0"/>
                  </a:moveTo>
                  <a:lnTo>
                    <a:pt x="425159" y="0"/>
                  </a:lnTo>
                  <a:lnTo>
                    <a:pt x="425159" y="425159"/>
                  </a:lnTo>
                  <a:lnTo>
                    <a:pt x="0" y="425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79"/>
            <p:cNvSpPr/>
            <p:nvPr/>
          </p:nvSpPr>
          <p:spPr>
            <a:xfrm rot="-5400000">
              <a:off x="4751608" y="3333632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80" name="Group 80"/>
            <p:cNvGrpSpPr/>
            <p:nvPr/>
          </p:nvGrpSpPr>
          <p:grpSpPr>
            <a:xfrm>
              <a:off x="5251277" y="5100238"/>
              <a:ext cx="609932" cy="609932"/>
              <a:chOff x="0" y="0"/>
              <a:chExt cx="812800" cy="812800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" name="TextBox 8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4557" tIns="54557" rIns="54557" bIns="54557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83" name="Freeform 83"/>
            <p:cNvSpPr/>
            <p:nvPr/>
          </p:nvSpPr>
          <p:spPr>
            <a:xfrm>
              <a:off x="479191" y="2499243"/>
              <a:ext cx="1343502" cy="1343502"/>
            </a:xfrm>
            <a:custGeom>
              <a:avLst/>
              <a:gdLst/>
              <a:ahLst/>
              <a:cxnLst/>
              <a:rect l="l" t="t" r="r" b="b"/>
              <a:pathLst>
                <a:path w="1343502" h="1343502">
                  <a:moveTo>
                    <a:pt x="0" y="0"/>
                  </a:moveTo>
                  <a:lnTo>
                    <a:pt x="1343502" y="0"/>
                  </a:lnTo>
                  <a:lnTo>
                    <a:pt x="1343502" y="1343502"/>
                  </a:lnTo>
                  <a:lnTo>
                    <a:pt x="0" y="1343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84"/>
            <p:cNvSpPr/>
            <p:nvPr/>
          </p:nvSpPr>
          <p:spPr>
            <a:xfrm>
              <a:off x="6784892" y="2475866"/>
              <a:ext cx="1426472" cy="1426472"/>
            </a:xfrm>
            <a:custGeom>
              <a:avLst/>
              <a:gdLst/>
              <a:ahLst/>
              <a:cxnLst/>
              <a:rect l="l" t="t" r="r" b="b"/>
              <a:pathLst>
                <a:path w="1426472" h="1426472">
                  <a:moveTo>
                    <a:pt x="0" y="0"/>
                  </a:moveTo>
                  <a:lnTo>
                    <a:pt x="1426471" y="0"/>
                  </a:lnTo>
                  <a:lnTo>
                    <a:pt x="1426471" y="1426472"/>
                  </a:lnTo>
                  <a:lnTo>
                    <a:pt x="0" y="1426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85"/>
            <p:cNvSpPr/>
            <p:nvPr/>
          </p:nvSpPr>
          <p:spPr>
            <a:xfrm rot="-679807">
              <a:off x="7147109" y="3214501"/>
              <a:ext cx="303443" cy="325920"/>
            </a:xfrm>
            <a:custGeom>
              <a:avLst/>
              <a:gdLst/>
              <a:ahLst/>
              <a:cxnLst/>
              <a:rect l="l" t="t" r="r" b="b"/>
              <a:pathLst>
                <a:path w="303443" h="325920">
                  <a:moveTo>
                    <a:pt x="0" y="0"/>
                  </a:moveTo>
                  <a:lnTo>
                    <a:pt x="303443" y="0"/>
                  </a:lnTo>
                  <a:lnTo>
                    <a:pt x="303443" y="325920"/>
                  </a:lnTo>
                  <a:lnTo>
                    <a:pt x="0" y="325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86"/>
            <p:cNvSpPr/>
            <p:nvPr/>
          </p:nvSpPr>
          <p:spPr>
            <a:xfrm>
              <a:off x="4879659" y="2286688"/>
              <a:ext cx="1331589" cy="1331589"/>
            </a:xfrm>
            <a:custGeom>
              <a:avLst/>
              <a:gdLst/>
              <a:ahLst/>
              <a:cxnLst/>
              <a:rect l="l" t="t" r="r" b="b"/>
              <a:pathLst>
                <a:path w="1331589" h="1331589">
                  <a:moveTo>
                    <a:pt x="0" y="0"/>
                  </a:moveTo>
                  <a:lnTo>
                    <a:pt x="1331589" y="0"/>
                  </a:lnTo>
                  <a:lnTo>
                    <a:pt x="1331589" y="1331589"/>
                  </a:lnTo>
                  <a:lnTo>
                    <a:pt x="0" y="1331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87"/>
            <p:cNvSpPr/>
            <p:nvPr/>
          </p:nvSpPr>
          <p:spPr>
            <a:xfrm rot="-585965">
              <a:off x="5139761" y="3032182"/>
              <a:ext cx="249892" cy="297041"/>
            </a:xfrm>
            <a:custGeom>
              <a:avLst/>
              <a:gdLst/>
              <a:ahLst/>
              <a:cxnLst/>
              <a:rect l="l" t="t" r="r" b="b"/>
              <a:pathLst>
                <a:path w="249892" h="297041">
                  <a:moveTo>
                    <a:pt x="0" y="0"/>
                  </a:moveTo>
                  <a:lnTo>
                    <a:pt x="249892" y="0"/>
                  </a:lnTo>
                  <a:lnTo>
                    <a:pt x="249892" y="297041"/>
                  </a:lnTo>
                  <a:lnTo>
                    <a:pt x="0" y="297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3288" t="-3968" r="-68530" b="-5740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88"/>
            <p:cNvSpPr/>
            <p:nvPr/>
          </p:nvSpPr>
          <p:spPr>
            <a:xfrm rot="-679807">
              <a:off x="5372957" y="3012160"/>
              <a:ext cx="234718" cy="252105"/>
            </a:xfrm>
            <a:custGeom>
              <a:avLst/>
              <a:gdLst/>
              <a:ahLst/>
              <a:cxnLst/>
              <a:rect l="l" t="t" r="r" b="b"/>
              <a:pathLst>
                <a:path w="234718" h="252105">
                  <a:moveTo>
                    <a:pt x="0" y="0"/>
                  </a:moveTo>
                  <a:lnTo>
                    <a:pt x="234718" y="0"/>
                  </a:lnTo>
                  <a:lnTo>
                    <a:pt x="234718" y="252105"/>
                  </a:lnTo>
                  <a:lnTo>
                    <a:pt x="0" y="25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89"/>
            <p:cNvSpPr/>
            <p:nvPr/>
          </p:nvSpPr>
          <p:spPr>
            <a:xfrm rot="-5400000">
              <a:off x="2627325" y="363286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2536349" y="4274962"/>
              <a:ext cx="1760194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das Foto.</a:t>
              </a:r>
            </a:p>
          </p:txBody>
        </p:sp>
        <p:sp>
          <p:nvSpPr>
            <p:cNvPr id="91" name="TextBox 91"/>
            <p:cNvSpPr txBox="1"/>
            <p:nvPr/>
          </p:nvSpPr>
          <p:spPr>
            <a:xfrm>
              <a:off x="206000" y="4011020"/>
              <a:ext cx="1928957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auf:</a:t>
              </a:r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4722345" y="3751112"/>
              <a:ext cx="1602552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den Namen. </a:t>
              </a:r>
            </a:p>
          </p:txBody>
        </p:sp>
        <p:sp>
          <p:nvSpPr>
            <p:cNvPr id="93" name="Freeform 93"/>
            <p:cNvSpPr/>
            <p:nvPr/>
          </p:nvSpPr>
          <p:spPr>
            <a:xfrm rot="-5400000">
              <a:off x="6994793" y="363286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TextBox 94"/>
            <p:cNvSpPr txBox="1"/>
            <p:nvPr/>
          </p:nvSpPr>
          <p:spPr>
            <a:xfrm>
              <a:off x="6864174" y="3999431"/>
              <a:ext cx="1811430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auf:</a:t>
              </a:r>
            </a:p>
          </p:txBody>
        </p:sp>
        <p:sp>
          <p:nvSpPr>
            <p:cNvPr id="95" name="Freeform 95"/>
            <p:cNvSpPr/>
            <p:nvPr/>
          </p:nvSpPr>
          <p:spPr>
            <a:xfrm>
              <a:off x="7574040" y="4739977"/>
              <a:ext cx="385533" cy="414091"/>
            </a:xfrm>
            <a:custGeom>
              <a:avLst/>
              <a:gdLst/>
              <a:ahLst/>
              <a:cxnLst/>
              <a:rect l="l" t="t" r="r" b="b"/>
              <a:pathLst>
                <a:path w="385533" h="414091">
                  <a:moveTo>
                    <a:pt x="0" y="0"/>
                  </a:moveTo>
                  <a:lnTo>
                    <a:pt x="385533" y="0"/>
                  </a:lnTo>
                  <a:lnTo>
                    <a:pt x="385533" y="414091"/>
                  </a:lnTo>
                  <a:lnTo>
                    <a:pt x="0" y="414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96"/>
            <p:cNvSpPr/>
            <p:nvPr/>
          </p:nvSpPr>
          <p:spPr>
            <a:xfrm>
              <a:off x="2589370" y="2504614"/>
              <a:ext cx="1382130" cy="1382130"/>
            </a:xfrm>
            <a:custGeom>
              <a:avLst/>
              <a:gdLst/>
              <a:ahLst/>
              <a:cxnLst/>
              <a:rect l="l" t="t" r="r" b="b"/>
              <a:pathLst>
                <a:path w="1382130" h="1382130">
                  <a:moveTo>
                    <a:pt x="0" y="0"/>
                  </a:moveTo>
                  <a:lnTo>
                    <a:pt x="1382130" y="0"/>
                  </a:lnTo>
                  <a:lnTo>
                    <a:pt x="1382130" y="1382130"/>
                  </a:lnTo>
                  <a:lnTo>
                    <a:pt x="0" y="1382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40224" y="244187"/>
            <a:ext cx="6812592" cy="4851851"/>
            <a:chOff x="0" y="0"/>
            <a:chExt cx="9083456" cy="6469135"/>
          </a:xfrm>
        </p:grpSpPr>
        <p:sp>
          <p:nvSpPr>
            <p:cNvPr id="6" name="TextBox 6"/>
            <p:cNvSpPr txBox="1"/>
            <p:nvPr/>
          </p:nvSpPr>
          <p:spPr>
            <a:xfrm>
              <a:off x="1742152" y="332157"/>
              <a:ext cx="6167430" cy="34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5"/>
                </a:lnSpc>
              </a:pPr>
              <a:endParaRPr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0" y="77425"/>
              <a:ext cx="9083456" cy="6391710"/>
              <a:chOff x="0" y="0"/>
              <a:chExt cx="2441479" cy="171798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441479" cy="1717984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17984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695255"/>
                    </a:lnTo>
                    <a:cubicBezTo>
                      <a:pt x="2441479" y="1707808"/>
                      <a:pt x="2431304" y="1717984"/>
                      <a:pt x="2418751" y="1717984"/>
                    </a:cubicBezTo>
                    <a:lnTo>
                      <a:pt x="22728" y="1717984"/>
                    </a:lnTo>
                    <a:cubicBezTo>
                      <a:pt x="10176" y="1717984"/>
                      <a:pt x="0" y="1707808"/>
                      <a:pt x="0" y="1695255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2441479" cy="17465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9630" y="95006"/>
              <a:ext cx="9037509" cy="2112831"/>
              <a:chOff x="0" y="0"/>
              <a:chExt cx="2437972" cy="5699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37972" cy="569960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69960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547116"/>
                    </a:lnTo>
                    <a:cubicBezTo>
                      <a:pt x="2437972" y="553175"/>
                      <a:pt x="2435565" y="558985"/>
                      <a:pt x="2431281" y="563269"/>
                    </a:cubicBezTo>
                    <a:cubicBezTo>
                      <a:pt x="2426997" y="567554"/>
                      <a:pt x="2421186" y="569960"/>
                      <a:pt x="2415128" y="569960"/>
                    </a:cubicBezTo>
                    <a:lnTo>
                      <a:pt x="22844" y="569960"/>
                    </a:lnTo>
                    <a:cubicBezTo>
                      <a:pt x="16785" y="569960"/>
                      <a:pt x="10975" y="567554"/>
                      <a:pt x="6691" y="563269"/>
                    </a:cubicBezTo>
                    <a:cubicBezTo>
                      <a:pt x="2407" y="558985"/>
                      <a:pt x="0" y="553175"/>
                      <a:pt x="0" y="547116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37972" cy="59853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22287" y="1543571"/>
              <a:ext cx="9034852" cy="761007"/>
              <a:chOff x="0" y="0"/>
              <a:chExt cx="2437255" cy="2052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63875" y="1657513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14564" y="473666"/>
              <a:ext cx="824764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verschicken (3)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620669" y="1550625"/>
              <a:ext cx="7768633" cy="44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Verbinde.</a:t>
              </a:r>
            </a:p>
          </p:txBody>
        </p:sp>
        <p:sp>
          <p:nvSpPr>
            <p:cNvPr id="19" name="Freeform 19"/>
            <p:cNvSpPr/>
            <p:nvPr/>
          </p:nvSpPr>
          <p:spPr>
            <a:xfrm flipH="1">
              <a:off x="7301102" y="0"/>
              <a:ext cx="1369113" cy="1547450"/>
            </a:xfrm>
            <a:custGeom>
              <a:avLst/>
              <a:gdLst/>
              <a:ahLst/>
              <a:cxnLst/>
              <a:rect l="l" t="t" r="r" b="b"/>
              <a:pathLst>
                <a:path w="1369113" h="1547450">
                  <a:moveTo>
                    <a:pt x="1369113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369113" y="1547450"/>
                  </a:lnTo>
                  <a:lnTo>
                    <a:pt x="1369113" y="0"/>
                  </a:lnTo>
                  <a:close/>
                </a:path>
              </a:pathLst>
            </a:custGeom>
            <a:blipFill>
              <a:blip r:embed="rId4"/>
              <a:stretch>
                <a:fillRect l="-132726" t="-10393" r="-110474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 rot="-5400000">
              <a:off x="373755" y="3226621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53428" y="3684577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Foto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wird verschickt.</a:t>
              </a:r>
            </a:p>
          </p:txBody>
        </p:sp>
        <p:sp>
          <p:nvSpPr>
            <p:cNvPr id="22" name="Freeform 22"/>
            <p:cNvSpPr/>
            <p:nvPr/>
          </p:nvSpPr>
          <p:spPr>
            <a:xfrm rot="-5400000">
              <a:off x="3231188" y="1447634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097486" y="1840929"/>
              <a:ext cx="1811430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auf:</a:t>
              </a:r>
            </a:p>
          </p:txBody>
        </p:sp>
        <p:sp>
          <p:nvSpPr>
            <p:cNvPr id="24" name="Freeform 24"/>
            <p:cNvSpPr/>
            <p:nvPr/>
          </p:nvSpPr>
          <p:spPr>
            <a:xfrm>
              <a:off x="3831782" y="2596663"/>
              <a:ext cx="385533" cy="414091"/>
            </a:xfrm>
            <a:custGeom>
              <a:avLst/>
              <a:gdLst/>
              <a:ahLst/>
              <a:cxnLst/>
              <a:rect l="l" t="t" r="r" b="b"/>
              <a:pathLst>
                <a:path w="385533" h="414091">
                  <a:moveTo>
                    <a:pt x="0" y="0"/>
                  </a:moveTo>
                  <a:lnTo>
                    <a:pt x="385533" y="0"/>
                  </a:lnTo>
                  <a:lnTo>
                    <a:pt x="385533" y="414090"/>
                  </a:lnTo>
                  <a:lnTo>
                    <a:pt x="0" y="4140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 rot="-5400000">
              <a:off x="7017064" y="1671694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939143" y="2080605"/>
              <a:ext cx="1760194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auf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Foto.</a:t>
              </a:r>
            </a:p>
          </p:txBody>
        </p:sp>
        <p:sp>
          <p:nvSpPr>
            <p:cNvPr id="27" name="Freeform 27"/>
            <p:cNvSpPr/>
            <p:nvPr/>
          </p:nvSpPr>
          <p:spPr>
            <a:xfrm rot="-5400000">
              <a:off x="6338879" y="4558211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6165087" y="5040288"/>
              <a:ext cx="1928957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den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Namen.</a:t>
              </a:r>
            </a:p>
          </p:txBody>
        </p:sp>
        <p:sp>
          <p:nvSpPr>
            <p:cNvPr id="29" name="AutoShape 29"/>
            <p:cNvSpPr/>
            <p:nvPr/>
          </p:nvSpPr>
          <p:spPr>
            <a:xfrm>
              <a:off x="1861846" y="1905157"/>
              <a:ext cx="258809" cy="169373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064858" y="1712550"/>
              <a:ext cx="357362" cy="385214"/>
            </a:xfrm>
            <a:custGeom>
              <a:avLst/>
              <a:gdLst/>
              <a:ahLst/>
              <a:cxnLst/>
              <a:rect l="l" t="t" r="r" b="b"/>
              <a:pathLst>
                <a:path w="357362" h="385214">
                  <a:moveTo>
                    <a:pt x="0" y="0"/>
                  </a:moveTo>
                  <a:lnTo>
                    <a:pt x="357361" y="0"/>
                  </a:lnTo>
                  <a:lnTo>
                    <a:pt x="357361" y="385214"/>
                  </a:lnTo>
                  <a:lnTo>
                    <a:pt x="0" y="385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3896" r="-3896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 rot="-5400000">
              <a:off x="3766371" y="4527890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658288" y="4990168"/>
              <a:ext cx="1760194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auf:</a:t>
              </a:r>
            </a:p>
          </p:txBody>
        </p:sp>
        <p:sp>
          <p:nvSpPr>
            <p:cNvPr id="33" name="Freeform 33"/>
            <p:cNvSpPr/>
            <p:nvPr/>
          </p:nvSpPr>
          <p:spPr>
            <a:xfrm>
              <a:off x="4325805" y="5709837"/>
              <a:ext cx="425159" cy="425159"/>
            </a:xfrm>
            <a:custGeom>
              <a:avLst/>
              <a:gdLst/>
              <a:ahLst/>
              <a:cxnLst/>
              <a:rect l="l" t="t" r="r" b="b"/>
              <a:pathLst>
                <a:path w="425159" h="425159">
                  <a:moveTo>
                    <a:pt x="0" y="0"/>
                  </a:moveTo>
                  <a:lnTo>
                    <a:pt x="425159" y="0"/>
                  </a:lnTo>
                  <a:lnTo>
                    <a:pt x="425159" y="425158"/>
                  </a:lnTo>
                  <a:lnTo>
                    <a:pt x="0" y="425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4"/>
            <p:cNvSpPr/>
            <p:nvPr/>
          </p:nvSpPr>
          <p:spPr>
            <a:xfrm rot="-10800000">
              <a:off x="8389302" y="5882579"/>
              <a:ext cx="491344" cy="399217"/>
            </a:xfrm>
            <a:custGeom>
              <a:avLst/>
              <a:gdLst/>
              <a:ahLst/>
              <a:cxnLst/>
              <a:rect l="l" t="t" r="r" b="b"/>
              <a:pathLst>
                <a:path w="491344" h="399217">
                  <a:moveTo>
                    <a:pt x="0" y="0"/>
                  </a:moveTo>
                  <a:lnTo>
                    <a:pt x="491344" y="0"/>
                  </a:lnTo>
                  <a:lnTo>
                    <a:pt x="491344" y="399217"/>
                  </a:lnTo>
                  <a:lnTo>
                    <a:pt x="0" y="39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4825867" y="3827502"/>
              <a:ext cx="181143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6858785" y="3712098"/>
              <a:ext cx="181143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37" name="Freeform 37"/>
            <p:cNvSpPr/>
            <p:nvPr/>
          </p:nvSpPr>
          <p:spPr>
            <a:xfrm>
              <a:off x="1443251" y="4707615"/>
              <a:ext cx="1644007" cy="1761520"/>
            </a:xfrm>
            <a:custGeom>
              <a:avLst/>
              <a:gdLst/>
              <a:ahLst/>
              <a:cxnLst/>
              <a:rect l="l" t="t" r="r" b="b"/>
              <a:pathLst>
                <a:path w="1644007" h="1761520">
                  <a:moveTo>
                    <a:pt x="0" y="0"/>
                  </a:moveTo>
                  <a:lnTo>
                    <a:pt x="1644007" y="0"/>
                  </a:lnTo>
                  <a:lnTo>
                    <a:pt x="1644007" y="1761520"/>
                  </a:lnTo>
                  <a:lnTo>
                    <a:pt x="0" y="176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19840" t="-16189" b="-2050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390480" y="1997030"/>
              <a:ext cx="1348839" cy="1348839"/>
            </a:xfrm>
            <a:custGeom>
              <a:avLst/>
              <a:gdLst/>
              <a:ahLst/>
              <a:cxnLst/>
              <a:rect l="l" t="t" r="r" b="b"/>
              <a:pathLst>
                <a:path w="1348839" h="1348839">
                  <a:moveTo>
                    <a:pt x="0" y="0"/>
                  </a:moveTo>
                  <a:lnTo>
                    <a:pt x="1348839" y="0"/>
                  </a:lnTo>
                  <a:lnTo>
                    <a:pt x="1348839" y="1348839"/>
                  </a:lnTo>
                  <a:lnTo>
                    <a:pt x="0" y="1348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4504986" y="3303860"/>
              <a:ext cx="1331589" cy="1331589"/>
            </a:xfrm>
            <a:custGeom>
              <a:avLst/>
              <a:gdLst/>
              <a:ahLst/>
              <a:cxnLst/>
              <a:rect l="l" t="t" r="r" b="b"/>
              <a:pathLst>
                <a:path w="1331589" h="1331589">
                  <a:moveTo>
                    <a:pt x="0" y="0"/>
                  </a:moveTo>
                  <a:lnTo>
                    <a:pt x="1331589" y="0"/>
                  </a:lnTo>
                  <a:lnTo>
                    <a:pt x="1331589" y="1331589"/>
                  </a:lnTo>
                  <a:lnTo>
                    <a:pt x="0" y="1331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40"/>
            <p:cNvSpPr/>
            <p:nvPr/>
          </p:nvSpPr>
          <p:spPr>
            <a:xfrm rot="-679807">
              <a:off x="4843464" y="4001394"/>
              <a:ext cx="283259" cy="304242"/>
            </a:xfrm>
            <a:custGeom>
              <a:avLst/>
              <a:gdLst/>
              <a:ahLst/>
              <a:cxnLst/>
              <a:rect l="l" t="t" r="r" b="b"/>
              <a:pathLst>
                <a:path w="283259" h="304242">
                  <a:moveTo>
                    <a:pt x="0" y="0"/>
                  </a:moveTo>
                  <a:lnTo>
                    <a:pt x="283260" y="0"/>
                  </a:lnTo>
                  <a:lnTo>
                    <a:pt x="283260" y="304242"/>
                  </a:lnTo>
                  <a:lnTo>
                    <a:pt x="0" y="304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6577516" y="3427063"/>
              <a:ext cx="1331589" cy="1331589"/>
            </a:xfrm>
            <a:custGeom>
              <a:avLst/>
              <a:gdLst/>
              <a:ahLst/>
              <a:cxnLst/>
              <a:rect l="l" t="t" r="r" b="b"/>
              <a:pathLst>
                <a:path w="1331589" h="1331589">
                  <a:moveTo>
                    <a:pt x="0" y="0"/>
                  </a:moveTo>
                  <a:lnTo>
                    <a:pt x="1331589" y="0"/>
                  </a:lnTo>
                  <a:lnTo>
                    <a:pt x="1331589" y="1331589"/>
                  </a:lnTo>
                  <a:lnTo>
                    <a:pt x="0" y="1331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2"/>
            <p:cNvSpPr/>
            <p:nvPr/>
          </p:nvSpPr>
          <p:spPr>
            <a:xfrm rot="-585965">
              <a:off x="6837618" y="4172557"/>
              <a:ext cx="249892" cy="297041"/>
            </a:xfrm>
            <a:custGeom>
              <a:avLst/>
              <a:gdLst/>
              <a:ahLst/>
              <a:cxnLst/>
              <a:rect l="l" t="t" r="r" b="b"/>
              <a:pathLst>
                <a:path w="249892" h="297041">
                  <a:moveTo>
                    <a:pt x="0" y="0"/>
                  </a:moveTo>
                  <a:lnTo>
                    <a:pt x="249892" y="0"/>
                  </a:lnTo>
                  <a:lnTo>
                    <a:pt x="249892" y="297041"/>
                  </a:lnTo>
                  <a:lnTo>
                    <a:pt x="0" y="297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3288" t="-3968" r="-68530" b="-5740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3"/>
            <p:cNvSpPr/>
            <p:nvPr/>
          </p:nvSpPr>
          <p:spPr>
            <a:xfrm rot="-679807">
              <a:off x="7070814" y="4152535"/>
              <a:ext cx="234718" cy="252105"/>
            </a:xfrm>
            <a:custGeom>
              <a:avLst/>
              <a:gdLst/>
              <a:ahLst/>
              <a:cxnLst/>
              <a:rect l="l" t="t" r="r" b="b"/>
              <a:pathLst>
                <a:path w="234718" h="252105">
                  <a:moveTo>
                    <a:pt x="0" y="0"/>
                  </a:moveTo>
                  <a:lnTo>
                    <a:pt x="234718" y="0"/>
                  </a:lnTo>
                  <a:lnTo>
                    <a:pt x="234718" y="252105"/>
                  </a:lnTo>
                  <a:lnTo>
                    <a:pt x="0" y="25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2621071" y="3253319"/>
              <a:ext cx="1382130" cy="1382130"/>
            </a:xfrm>
            <a:custGeom>
              <a:avLst/>
              <a:gdLst/>
              <a:ahLst/>
              <a:cxnLst/>
              <a:rect l="l" t="t" r="r" b="b"/>
              <a:pathLst>
                <a:path w="1382130" h="1382130">
                  <a:moveTo>
                    <a:pt x="0" y="0"/>
                  </a:moveTo>
                  <a:lnTo>
                    <a:pt x="1382130" y="0"/>
                  </a:lnTo>
                  <a:lnTo>
                    <a:pt x="1382130" y="1382130"/>
                  </a:lnTo>
                  <a:lnTo>
                    <a:pt x="0" y="1382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5"/>
            <p:cNvSpPr/>
            <p:nvPr/>
          </p:nvSpPr>
          <p:spPr>
            <a:xfrm flipH="1">
              <a:off x="201890" y="4980527"/>
              <a:ext cx="1331589" cy="1331589"/>
            </a:xfrm>
            <a:custGeom>
              <a:avLst/>
              <a:gdLst/>
              <a:ahLst/>
              <a:cxnLst/>
              <a:rect l="l" t="t" r="r" b="b"/>
              <a:pathLst>
                <a:path w="1331589" h="1331589">
                  <a:moveTo>
                    <a:pt x="1331589" y="0"/>
                  </a:moveTo>
                  <a:lnTo>
                    <a:pt x="0" y="0"/>
                  </a:lnTo>
                  <a:lnTo>
                    <a:pt x="0" y="1331590"/>
                  </a:lnTo>
                  <a:lnTo>
                    <a:pt x="1331589" y="1331590"/>
                  </a:lnTo>
                  <a:lnTo>
                    <a:pt x="1331589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6"/>
            <p:cNvSpPr/>
            <p:nvPr/>
          </p:nvSpPr>
          <p:spPr>
            <a:xfrm rot="869064" flipH="1">
              <a:off x="996545" y="5672852"/>
              <a:ext cx="249892" cy="297041"/>
            </a:xfrm>
            <a:custGeom>
              <a:avLst/>
              <a:gdLst/>
              <a:ahLst/>
              <a:cxnLst/>
              <a:rect l="l" t="t" r="r" b="b"/>
              <a:pathLst>
                <a:path w="249892" h="297041">
                  <a:moveTo>
                    <a:pt x="249891" y="0"/>
                  </a:moveTo>
                  <a:lnTo>
                    <a:pt x="0" y="0"/>
                  </a:lnTo>
                  <a:lnTo>
                    <a:pt x="0" y="297042"/>
                  </a:lnTo>
                  <a:lnTo>
                    <a:pt x="249891" y="297042"/>
                  </a:lnTo>
                  <a:lnTo>
                    <a:pt x="249891" y="0"/>
                  </a:lnTo>
                  <a:close/>
                </a:path>
              </a:pathLst>
            </a:custGeom>
            <a:blipFill>
              <a:blip r:embed="rId13"/>
              <a:stretch>
                <a:fillRect l="-23288" t="-3968" r="-68530" b="-5740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7"/>
            <p:cNvSpPr/>
            <p:nvPr/>
          </p:nvSpPr>
          <p:spPr>
            <a:xfrm rot="951747">
              <a:off x="800197" y="5662751"/>
              <a:ext cx="234718" cy="252105"/>
            </a:xfrm>
            <a:custGeom>
              <a:avLst/>
              <a:gdLst/>
              <a:ahLst/>
              <a:cxnLst/>
              <a:rect l="l" t="t" r="r" b="b"/>
              <a:pathLst>
                <a:path w="234718" h="252105">
                  <a:moveTo>
                    <a:pt x="0" y="0"/>
                  </a:moveTo>
                  <a:lnTo>
                    <a:pt x="234718" y="0"/>
                  </a:lnTo>
                  <a:lnTo>
                    <a:pt x="234718" y="252104"/>
                  </a:lnTo>
                  <a:lnTo>
                    <a:pt x="0" y="252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440224" y="5346000"/>
            <a:ext cx="6812592" cy="4851851"/>
            <a:chOff x="0" y="0"/>
            <a:chExt cx="9083456" cy="6469135"/>
          </a:xfrm>
        </p:grpSpPr>
        <p:sp>
          <p:nvSpPr>
            <p:cNvPr id="49" name="TextBox 49"/>
            <p:cNvSpPr txBox="1"/>
            <p:nvPr/>
          </p:nvSpPr>
          <p:spPr>
            <a:xfrm>
              <a:off x="1742152" y="332157"/>
              <a:ext cx="6167430" cy="34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5"/>
                </a:lnSpc>
              </a:pPr>
              <a:endParaRPr/>
            </a:p>
          </p:txBody>
        </p:sp>
        <p:grpSp>
          <p:nvGrpSpPr>
            <p:cNvPr id="50" name="Group 50"/>
            <p:cNvGrpSpPr/>
            <p:nvPr/>
          </p:nvGrpSpPr>
          <p:grpSpPr>
            <a:xfrm>
              <a:off x="0" y="77425"/>
              <a:ext cx="9083456" cy="6391710"/>
              <a:chOff x="0" y="0"/>
              <a:chExt cx="2441479" cy="1717983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2441479" cy="1717984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17984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695255"/>
                    </a:lnTo>
                    <a:cubicBezTo>
                      <a:pt x="2441479" y="1707808"/>
                      <a:pt x="2431304" y="1717984"/>
                      <a:pt x="2418751" y="1717984"/>
                    </a:cubicBezTo>
                    <a:lnTo>
                      <a:pt x="22728" y="1717984"/>
                    </a:lnTo>
                    <a:cubicBezTo>
                      <a:pt x="10176" y="1717984"/>
                      <a:pt x="0" y="1707808"/>
                      <a:pt x="0" y="1695255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0" y="-28575"/>
                <a:ext cx="2441479" cy="17465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9630" y="95006"/>
              <a:ext cx="9037509" cy="2112831"/>
              <a:chOff x="0" y="0"/>
              <a:chExt cx="2437972" cy="56996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2437972" cy="569960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69960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547116"/>
                    </a:lnTo>
                    <a:cubicBezTo>
                      <a:pt x="2437972" y="553175"/>
                      <a:pt x="2435565" y="558985"/>
                      <a:pt x="2431281" y="563269"/>
                    </a:cubicBezTo>
                    <a:cubicBezTo>
                      <a:pt x="2426997" y="567554"/>
                      <a:pt x="2421186" y="569960"/>
                      <a:pt x="2415128" y="569960"/>
                    </a:cubicBezTo>
                    <a:lnTo>
                      <a:pt x="22844" y="569960"/>
                    </a:lnTo>
                    <a:cubicBezTo>
                      <a:pt x="16785" y="569960"/>
                      <a:pt x="10975" y="567554"/>
                      <a:pt x="6691" y="563269"/>
                    </a:cubicBezTo>
                    <a:cubicBezTo>
                      <a:pt x="2407" y="558985"/>
                      <a:pt x="0" y="553175"/>
                      <a:pt x="0" y="547116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28575"/>
                <a:ext cx="2437972" cy="59853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22287" y="1543571"/>
              <a:ext cx="9034852" cy="761007"/>
              <a:chOff x="0" y="0"/>
              <a:chExt cx="2437255" cy="20529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59" name="Freeform 59"/>
            <p:cNvSpPr/>
            <p:nvPr/>
          </p:nvSpPr>
          <p:spPr>
            <a:xfrm>
              <a:off x="163875" y="1657513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414564" y="429104"/>
              <a:ext cx="824764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verschicken (3)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620669" y="1550625"/>
              <a:ext cx="7768633" cy="44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Verbinde.</a:t>
              </a:r>
            </a:p>
          </p:txBody>
        </p:sp>
        <p:sp>
          <p:nvSpPr>
            <p:cNvPr id="62" name="Freeform 62"/>
            <p:cNvSpPr/>
            <p:nvPr/>
          </p:nvSpPr>
          <p:spPr>
            <a:xfrm flipH="1">
              <a:off x="7301102" y="0"/>
              <a:ext cx="1369113" cy="1547450"/>
            </a:xfrm>
            <a:custGeom>
              <a:avLst/>
              <a:gdLst/>
              <a:ahLst/>
              <a:cxnLst/>
              <a:rect l="l" t="t" r="r" b="b"/>
              <a:pathLst>
                <a:path w="1369113" h="1547450">
                  <a:moveTo>
                    <a:pt x="1369113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369113" y="1547450"/>
                  </a:lnTo>
                  <a:lnTo>
                    <a:pt x="1369113" y="0"/>
                  </a:lnTo>
                  <a:close/>
                </a:path>
              </a:pathLst>
            </a:custGeom>
            <a:blipFill>
              <a:blip r:embed="rId4"/>
              <a:stretch>
                <a:fillRect l="-132726" t="-10393" r="-110474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63"/>
            <p:cNvSpPr/>
            <p:nvPr/>
          </p:nvSpPr>
          <p:spPr>
            <a:xfrm rot="-5400000">
              <a:off x="373755" y="3226621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253428" y="3684577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Foto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wird verschickt.</a:t>
              </a:r>
            </a:p>
          </p:txBody>
        </p:sp>
        <p:sp>
          <p:nvSpPr>
            <p:cNvPr id="65" name="Freeform 65"/>
            <p:cNvSpPr/>
            <p:nvPr/>
          </p:nvSpPr>
          <p:spPr>
            <a:xfrm rot="-5400000">
              <a:off x="3231188" y="1447634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3097486" y="1840929"/>
              <a:ext cx="1811430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auf:</a:t>
              </a:r>
            </a:p>
          </p:txBody>
        </p:sp>
        <p:sp>
          <p:nvSpPr>
            <p:cNvPr id="67" name="Freeform 67"/>
            <p:cNvSpPr/>
            <p:nvPr/>
          </p:nvSpPr>
          <p:spPr>
            <a:xfrm>
              <a:off x="3831782" y="2596663"/>
              <a:ext cx="385533" cy="414091"/>
            </a:xfrm>
            <a:custGeom>
              <a:avLst/>
              <a:gdLst/>
              <a:ahLst/>
              <a:cxnLst/>
              <a:rect l="l" t="t" r="r" b="b"/>
              <a:pathLst>
                <a:path w="385533" h="414091">
                  <a:moveTo>
                    <a:pt x="0" y="0"/>
                  </a:moveTo>
                  <a:lnTo>
                    <a:pt x="385533" y="0"/>
                  </a:lnTo>
                  <a:lnTo>
                    <a:pt x="385533" y="414090"/>
                  </a:lnTo>
                  <a:lnTo>
                    <a:pt x="0" y="4140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68"/>
            <p:cNvSpPr/>
            <p:nvPr/>
          </p:nvSpPr>
          <p:spPr>
            <a:xfrm rot="-5400000">
              <a:off x="7017064" y="1671694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6939143" y="2080605"/>
              <a:ext cx="1760194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auf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Foto.</a:t>
              </a:r>
            </a:p>
          </p:txBody>
        </p:sp>
        <p:sp>
          <p:nvSpPr>
            <p:cNvPr id="70" name="Freeform 70"/>
            <p:cNvSpPr/>
            <p:nvPr/>
          </p:nvSpPr>
          <p:spPr>
            <a:xfrm rot="-5400000">
              <a:off x="6338879" y="4558211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6165087" y="5040288"/>
              <a:ext cx="1928957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den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Namen.</a:t>
              </a:r>
            </a:p>
          </p:txBody>
        </p:sp>
        <p:sp>
          <p:nvSpPr>
            <p:cNvPr id="72" name="AutoShape 72"/>
            <p:cNvSpPr/>
            <p:nvPr/>
          </p:nvSpPr>
          <p:spPr>
            <a:xfrm>
              <a:off x="1861846" y="1905157"/>
              <a:ext cx="258809" cy="169373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2064858" y="1712550"/>
              <a:ext cx="357362" cy="385214"/>
            </a:xfrm>
            <a:custGeom>
              <a:avLst/>
              <a:gdLst/>
              <a:ahLst/>
              <a:cxnLst/>
              <a:rect l="l" t="t" r="r" b="b"/>
              <a:pathLst>
                <a:path w="357362" h="385214">
                  <a:moveTo>
                    <a:pt x="0" y="0"/>
                  </a:moveTo>
                  <a:lnTo>
                    <a:pt x="357361" y="0"/>
                  </a:lnTo>
                  <a:lnTo>
                    <a:pt x="357361" y="385214"/>
                  </a:lnTo>
                  <a:lnTo>
                    <a:pt x="0" y="385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3896" r="-3896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4"/>
            <p:cNvSpPr/>
            <p:nvPr/>
          </p:nvSpPr>
          <p:spPr>
            <a:xfrm rot="-5400000">
              <a:off x="3766371" y="4527890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3658288" y="4990168"/>
              <a:ext cx="1760194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auf:</a:t>
              </a:r>
            </a:p>
          </p:txBody>
        </p:sp>
        <p:sp>
          <p:nvSpPr>
            <p:cNvPr id="76" name="Freeform 76"/>
            <p:cNvSpPr/>
            <p:nvPr/>
          </p:nvSpPr>
          <p:spPr>
            <a:xfrm>
              <a:off x="4325805" y="5709837"/>
              <a:ext cx="425159" cy="425159"/>
            </a:xfrm>
            <a:custGeom>
              <a:avLst/>
              <a:gdLst/>
              <a:ahLst/>
              <a:cxnLst/>
              <a:rect l="l" t="t" r="r" b="b"/>
              <a:pathLst>
                <a:path w="425159" h="425159">
                  <a:moveTo>
                    <a:pt x="0" y="0"/>
                  </a:moveTo>
                  <a:lnTo>
                    <a:pt x="425159" y="0"/>
                  </a:lnTo>
                  <a:lnTo>
                    <a:pt x="425159" y="425158"/>
                  </a:lnTo>
                  <a:lnTo>
                    <a:pt x="0" y="425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77"/>
            <p:cNvSpPr/>
            <p:nvPr/>
          </p:nvSpPr>
          <p:spPr>
            <a:xfrm rot="-10800000">
              <a:off x="8389302" y="5882579"/>
              <a:ext cx="491344" cy="399217"/>
            </a:xfrm>
            <a:custGeom>
              <a:avLst/>
              <a:gdLst/>
              <a:ahLst/>
              <a:cxnLst/>
              <a:rect l="l" t="t" r="r" b="b"/>
              <a:pathLst>
                <a:path w="491344" h="399217">
                  <a:moveTo>
                    <a:pt x="0" y="0"/>
                  </a:moveTo>
                  <a:lnTo>
                    <a:pt x="491344" y="0"/>
                  </a:lnTo>
                  <a:lnTo>
                    <a:pt x="491344" y="399217"/>
                  </a:lnTo>
                  <a:lnTo>
                    <a:pt x="0" y="39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4825867" y="3827502"/>
              <a:ext cx="181143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6858785" y="3712098"/>
              <a:ext cx="181143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80" name="Freeform 80"/>
            <p:cNvSpPr/>
            <p:nvPr/>
          </p:nvSpPr>
          <p:spPr>
            <a:xfrm>
              <a:off x="1443251" y="4707615"/>
              <a:ext cx="1644007" cy="1761520"/>
            </a:xfrm>
            <a:custGeom>
              <a:avLst/>
              <a:gdLst/>
              <a:ahLst/>
              <a:cxnLst/>
              <a:rect l="l" t="t" r="r" b="b"/>
              <a:pathLst>
                <a:path w="1644007" h="1761520">
                  <a:moveTo>
                    <a:pt x="0" y="0"/>
                  </a:moveTo>
                  <a:lnTo>
                    <a:pt x="1644007" y="0"/>
                  </a:lnTo>
                  <a:lnTo>
                    <a:pt x="1644007" y="1761520"/>
                  </a:lnTo>
                  <a:lnTo>
                    <a:pt x="0" y="176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19840" t="-16189" b="-2050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1"/>
            <p:cNvSpPr/>
            <p:nvPr/>
          </p:nvSpPr>
          <p:spPr>
            <a:xfrm>
              <a:off x="390480" y="1997030"/>
              <a:ext cx="1348839" cy="1348839"/>
            </a:xfrm>
            <a:custGeom>
              <a:avLst/>
              <a:gdLst/>
              <a:ahLst/>
              <a:cxnLst/>
              <a:rect l="l" t="t" r="r" b="b"/>
              <a:pathLst>
                <a:path w="1348839" h="1348839">
                  <a:moveTo>
                    <a:pt x="0" y="0"/>
                  </a:moveTo>
                  <a:lnTo>
                    <a:pt x="1348839" y="0"/>
                  </a:lnTo>
                  <a:lnTo>
                    <a:pt x="1348839" y="1348839"/>
                  </a:lnTo>
                  <a:lnTo>
                    <a:pt x="0" y="1348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2"/>
            <p:cNvSpPr/>
            <p:nvPr/>
          </p:nvSpPr>
          <p:spPr>
            <a:xfrm>
              <a:off x="4504986" y="3303860"/>
              <a:ext cx="1331589" cy="1331589"/>
            </a:xfrm>
            <a:custGeom>
              <a:avLst/>
              <a:gdLst/>
              <a:ahLst/>
              <a:cxnLst/>
              <a:rect l="l" t="t" r="r" b="b"/>
              <a:pathLst>
                <a:path w="1331589" h="1331589">
                  <a:moveTo>
                    <a:pt x="0" y="0"/>
                  </a:moveTo>
                  <a:lnTo>
                    <a:pt x="1331589" y="0"/>
                  </a:lnTo>
                  <a:lnTo>
                    <a:pt x="1331589" y="1331589"/>
                  </a:lnTo>
                  <a:lnTo>
                    <a:pt x="0" y="1331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83"/>
            <p:cNvSpPr/>
            <p:nvPr/>
          </p:nvSpPr>
          <p:spPr>
            <a:xfrm rot="-679807">
              <a:off x="4843464" y="4001394"/>
              <a:ext cx="283259" cy="304242"/>
            </a:xfrm>
            <a:custGeom>
              <a:avLst/>
              <a:gdLst/>
              <a:ahLst/>
              <a:cxnLst/>
              <a:rect l="l" t="t" r="r" b="b"/>
              <a:pathLst>
                <a:path w="283259" h="304242">
                  <a:moveTo>
                    <a:pt x="0" y="0"/>
                  </a:moveTo>
                  <a:lnTo>
                    <a:pt x="283260" y="0"/>
                  </a:lnTo>
                  <a:lnTo>
                    <a:pt x="283260" y="304242"/>
                  </a:lnTo>
                  <a:lnTo>
                    <a:pt x="0" y="304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84"/>
            <p:cNvSpPr/>
            <p:nvPr/>
          </p:nvSpPr>
          <p:spPr>
            <a:xfrm>
              <a:off x="6577516" y="3427063"/>
              <a:ext cx="1331589" cy="1331589"/>
            </a:xfrm>
            <a:custGeom>
              <a:avLst/>
              <a:gdLst/>
              <a:ahLst/>
              <a:cxnLst/>
              <a:rect l="l" t="t" r="r" b="b"/>
              <a:pathLst>
                <a:path w="1331589" h="1331589">
                  <a:moveTo>
                    <a:pt x="0" y="0"/>
                  </a:moveTo>
                  <a:lnTo>
                    <a:pt x="1331589" y="0"/>
                  </a:lnTo>
                  <a:lnTo>
                    <a:pt x="1331589" y="1331589"/>
                  </a:lnTo>
                  <a:lnTo>
                    <a:pt x="0" y="1331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85"/>
            <p:cNvSpPr/>
            <p:nvPr/>
          </p:nvSpPr>
          <p:spPr>
            <a:xfrm rot="-585965">
              <a:off x="6837618" y="4172557"/>
              <a:ext cx="249892" cy="297041"/>
            </a:xfrm>
            <a:custGeom>
              <a:avLst/>
              <a:gdLst/>
              <a:ahLst/>
              <a:cxnLst/>
              <a:rect l="l" t="t" r="r" b="b"/>
              <a:pathLst>
                <a:path w="249892" h="297041">
                  <a:moveTo>
                    <a:pt x="0" y="0"/>
                  </a:moveTo>
                  <a:lnTo>
                    <a:pt x="249892" y="0"/>
                  </a:lnTo>
                  <a:lnTo>
                    <a:pt x="249892" y="297041"/>
                  </a:lnTo>
                  <a:lnTo>
                    <a:pt x="0" y="297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3288" t="-3968" r="-68530" b="-5740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86"/>
            <p:cNvSpPr/>
            <p:nvPr/>
          </p:nvSpPr>
          <p:spPr>
            <a:xfrm rot="-679807">
              <a:off x="7070814" y="4152535"/>
              <a:ext cx="234718" cy="252105"/>
            </a:xfrm>
            <a:custGeom>
              <a:avLst/>
              <a:gdLst/>
              <a:ahLst/>
              <a:cxnLst/>
              <a:rect l="l" t="t" r="r" b="b"/>
              <a:pathLst>
                <a:path w="234718" h="252105">
                  <a:moveTo>
                    <a:pt x="0" y="0"/>
                  </a:moveTo>
                  <a:lnTo>
                    <a:pt x="234718" y="0"/>
                  </a:lnTo>
                  <a:lnTo>
                    <a:pt x="234718" y="252105"/>
                  </a:lnTo>
                  <a:lnTo>
                    <a:pt x="0" y="25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87"/>
            <p:cNvSpPr/>
            <p:nvPr/>
          </p:nvSpPr>
          <p:spPr>
            <a:xfrm>
              <a:off x="2621071" y="3253319"/>
              <a:ext cx="1382130" cy="1382130"/>
            </a:xfrm>
            <a:custGeom>
              <a:avLst/>
              <a:gdLst/>
              <a:ahLst/>
              <a:cxnLst/>
              <a:rect l="l" t="t" r="r" b="b"/>
              <a:pathLst>
                <a:path w="1382130" h="1382130">
                  <a:moveTo>
                    <a:pt x="0" y="0"/>
                  </a:moveTo>
                  <a:lnTo>
                    <a:pt x="1382130" y="0"/>
                  </a:lnTo>
                  <a:lnTo>
                    <a:pt x="1382130" y="1382130"/>
                  </a:lnTo>
                  <a:lnTo>
                    <a:pt x="0" y="1382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88"/>
            <p:cNvSpPr/>
            <p:nvPr/>
          </p:nvSpPr>
          <p:spPr>
            <a:xfrm flipH="1">
              <a:off x="201890" y="4980527"/>
              <a:ext cx="1331589" cy="1331589"/>
            </a:xfrm>
            <a:custGeom>
              <a:avLst/>
              <a:gdLst/>
              <a:ahLst/>
              <a:cxnLst/>
              <a:rect l="l" t="t" r="r" b="b"/>
              <a:pathLst>
                <a:path w="1331589" h="1331589">
                  <a:moveTo>
                    <a:pt x="1331589" y="0"/>
                  </a:moveTo>
                  <a:lnTo>
                    <a:pt x="0" y="0"/>
                  </a:lnTo>
                  <a:lnTo>
                    <a:pt x="0" y="1331590"/>
                  </a:lnTo>
                  <a:lnTo>
                    <a:pt x="1331589" y="1331590"/>
                  </a:lnTo>
                  <a:lnTo>
                    <a:pt x="1331589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89"/>
            <p:cNvSpPr/>
            <p:nvPr/>
          </p:nvSpPr>
          <p:spPr>
            <a:xfrm rot="869064" flipH="1">
              <a:off x="996545" y="5672852"/>
              <a:ext cx="249892" cy="297041"/>
            </a:xfrm>
            <a:custGeom>
              <a:avLst/>
              <a:gdLst/>
              <a:ahLst/>
              <a:cxnLst/>
              <a:rect l="l" t="t" r="r" b="b"/>
              <a:pathLst>
                <a:path w="249892" h="297041">
                  <a:moveTo>
                    <a:pt x="249891" y="0"/>
                  </a:moveTo>
                  <a:lnTo>
                    <a:pt x="0" y="0"/>
                  </a:lnTo>
                  <a:lnTo>
                    <a:pt x="0" y="297042"/>
                  </a:lnTo>
                  <a:lnTo>
                    <a:pt x="249891" y="297042"/>
                  </a:lnTo>
                  <a:lnTo>
                    <a:pt x="249891" y="0"/>
                  </a:lnTo>
                  <a:close/>
                </a:path>
              </a:pathLst>
            </a:custGeom>
            <a:blipFill>
              <a:blip r:embed="rId13"/>
              <a:stretch>
                <a:fillRect l="-23288" t="-3968" r="-68530" b="-5740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90"/>
            <p:cNvSpPr/>
            <p:nvPr/>
          </p:nvSpPr>
          <p:spPr>
            <a:xfrm rot="951747">
              <a:off x="800197" y="5662751"/>
              <a:ext cx="234718" cy="252105"/>
            </a:xfrm>
            <a:custGeom>
              <a:avLst/>
              <a:gdLst/>
              <a:ahLst/>
              <a:cxnLst/>
              <a:rect l="l" t="t" r="r" b="b"/>
              <a:pathLst>
                <a:path w="234718" h="252105">
                  <a:moveTo>
                    <a:pt x="0" y="0"/>
                  </a:moveTo>
                  <a:lnTo>
                    <a:pt x="234718" y="0"/>
                  </a:lnTo>
                  <a:lnTo>
                    <a:pt x="234718" y="252104"/>
                  </a:lnTo>
                  <a:lnTo>
                    <a:pt x="0" y="252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2416" y="5415794"/>
            <a:ext cx="6856656" cy="4883754"/>
            <a:chOff x="0" y="0"/>
            <a:chExt cx="9142208" cy="651167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27177" cy="6511672"/>
              <a:chOff x="0" y="0"/>
              <a:chExt cx="2426352" cy="17502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26352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26352" h="1750227">
                    <a:moveTo>
                      <a:pt x="22870" y="0"/>
                    </a:moveTo>
                    <a:lnTo>
                      <a:pt x="2403483" y="0"/>
                    </a:lnTo>
                    <a:cubicBezTo>
                      <a:pt x="2409548" y="0"/>
                      <a:pt x="2415365" y="2410"/>
                      <a:pt x="2419654" y="6698"/>
                    </a:cubicBezTo>
                    <a:cubicBezTo>
                      <a:pt x="2423943" y="10987"/>
                      <a:pt x="2426352" y="16804"/>
                      <a:pt x="2426352" y="22870"/>
                    </a:cubicBezTo>
                    <a:lnTo>
                      <a:pt x="2426352" y="1727357"/>
                    </a:lnTo>
                    <a:cubicBezTo>
                      <a:pt x="2426352" y="1733423"/>
                      <a:pt x="2423943" y="1739240"/>
                      <a:pt x="2419654" y="1743529"/>
                    </a:cubicBezTo>
                    <a:cubicBezTo>
                      <a:pt x="2415365" y="1747818"/>
                      <a:pt x="2409548" y="1750227"/>
                      <a:pt x="2403483" y="1750227"/>
                    </a:cubicBezTo>
                    <a:lnTo>
                      <a:pt x="22870" y="1750227"/>
                    </a:lnTo>
                    <a:cubicBezTo>
                      <a:pt x="16804" y="1750227"/>
                      <a:pt x="10987" y="1747818"/>
                      <a:pt x="6698" y="1743529"/>
                    </a:cubicBezTo>
                    <a:cubicBezTo>
                      <a:pt x="2410" y="1739240"/>
                      <a:pt x="0" y="1733423"/>
                      <a:pt x="0" y="1727357"/>
                    </a:cubicBezTo>
                    <a:lnTo>
                      <a:pt x="0" y="22870"/>
                    </a:lnTo>
                    <a:cubicBezTo>
                      <a:pt x="0" y="16804"/>
                      <a:pt x="2410" y="10987"/>
                      <a:pt x="6698" y="6698"/>
                    </a:cubicBezTo>
                    <a:cubicBezTo>
                      <a:pt x="10987" y="2410"/>
                      <a:pt x="16804" y="0"/>
                      <a:pt x="22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26352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5299" y="0"/>
              <a:ext cx="8977071" cy="1884603"/>
              <a:chOff x="0" y="0"/>
              <a:chExt cx="2421668" cy="50839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21668" cy="508393"/>
              </a:xfrm>
              <a:custGeom>
                <a:avLst/>
                <a:gdLst/>
                <a:ahLst/>
                <a:cxnLst/>
                <a:rect l="l" t="t" r="r" b="b"/>
                <a:pathLst>
                  <a:path w="2421668" h="508393">
                    <a:moveTo>
                      <a:pt x="22998" y="0"/>
                    </a:moveTo>
                    <a:lnTo>
                      <a:pt x="2398670" y="0"/>
                    </a:lnTo>
                    <a:cubicBezTo>
                      <a:pt x="2404770" y="0"/>
                      <a:pt x="2410619" y="2423"/>
                      <a:pt x="2414932" y="6736"/>
                    </a:cubicBezTo>
                    <a:cubicBezTo>
                      <a:pt x="2419245" y="11049"/>
                      <a:pt x="2421668" y="16898"/>
                      <a:pt x="2421668" y="22998"/>
                    </a:cubicBezTo>
                    <a:lnTo>
                      <a:pt x="2421668" y="485396"/>
                    </a:lnTo>
                    <a:cubicBezTo>
                      <a:pt x="2421668" y="498097"/>
                      <a:pt x="2411371" y="508393"/>
                      <a:pt x="2398670" y="508393"/>
                    </a:cubicBezTo>
                    <a:lnTo>
                      <a:pt x="22998" y="508393"/>
                    </a:lnTo>
                    <a:cubicBezTo>
                      <a:pt x="16898" y="508393"/>
                      <a:pt x="11049" y="505970"/>
                      <a:pt x="6736" y="501658"/>
                    </a:cubicBezTo>
                    <a:cubicBezTo>
                      <a:pt x="2423" y="497345"/>
                      <a:pt x="0" y="491495"/>
                      <a:pt x="0" y="485396"/>
                    </a:cubicBezTo>
                    <a:lnTo>
                      <a:pt x="0" y="22998"/>
                    </a:lnTo>
                    <a:cubicBezTo>
                      <a:pt x="0" y="16898"/>
                      <a:pt x="2423" y="11049"/>
                      <a:pt x="6736" y="6736"/>
                    </a:cubicBezTo>
                    <a:cubicBezTo>
                      <a:pt x="11049" y="2423"/>
                      <a:pt x="16898" y="0"/>
                      <a:pt x="2299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21668" cy="536968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4779" y="1431844"/>
              <a:ext cx="8977592" cy="761007"/>
              <a:chOff x="0" y="0"/>
              <a:chExt cx="2421808" cy="2052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21808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21808" h="205290">
                    <a:moveTo>
                      <a:pt x="0" y="0"/>
                    </a:moveTo>
                    <a:lnTo>
                      <a:pt x="2421808" y="0"/>
                    </a:lnTo>
                    <a:lnTo>
                      <a:pt x="2421808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21808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04439" y="1588582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9" y="0"/>
                  </a:lnTo>
                  <a:lnTo>
                    <a:pt x="463569" y="463568"/>
                  </a:lnTo>
                  <a:lnTo>
                    <a:pt x="0" y="463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983828" y="4155842"/>
              <a:ext cx="2130019" cy="1962286"/>
            </a:xfrm>
            <a:custGeom>
              <a:avLst/>
              <a:gdLst/>
              <a:ahLst/>
              <a:cxnLst/>
              <a:rect l="l" t="t" r="r" b="b"/>
              <a:pathLst>
                <a:path w="2130019" h="1962286">
                  <a:moveTo>
                    <a:pt x="0" y="0"/>
                  </a:moveTo>
                  <a:lnTo>
                    <a:pt x="2130019" y="0"/>
                  </a:lnTo>
                  <a:lnTo>
                    <a:pt x="2130019" y="1962286"/>
                  </a:lnTo>
                  <a:lnTo>
                    <a:pt x="0" y="1962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7448" r="-2082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6623831" y="2192851"/>
              <a:ext cx="2518378" cy="2536819"/>
            </a:xfrm>
            <a:custGeom>
              <a:avLst/>
              <a:gdLst/>
              <a:ahLst/>
              <a:cxnLst/>
              <a:rect l="l" t="t" r="r" b="b"/>
              <a:pathLst>
                <a:path w="2518378" h="2536819">
                  <a:moveTo>
                    <a:pt x="0" y="0"/>
                  </a:moveTo>
                  <a:lnTo>
                    <a:pt x="2518377" y="0"/>
                  </a:lnTo>
                  <a:lnTo>
                    <a:pt x="2518377" y="2536820"/>
                  </a:lnTo>
                  <a:lnTo>
                    <a:pt x="0" y="25368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732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4703282" y="2238925"/>
              <a:ext cx="2128530" cy="2128530"/>
            </a:xfrm>
            <a:custGeom>
              <a:avLst/>
              <a:gdLst/>
              <a:ahLst/>
              <a:cxnLst/>
              <a:rect l="l" t="t" r="r" b="b"/>
              <a:pathLst>
                <a:path w="2128530" h="2128530">
                  <a:moveTo>
                    <a:pt x="0" y="0"/>
                  </a:moveTo>
                  <a:lnTo>
                    <a:pt x="2128530" y="0"/>
                  </a:lnTo>
                  <a:lnTo>
                    <a:pt x="2128530" y="2128530"/>
                  </a:lnTo>
                  <a:lnTo>
                    <a:pt x="0" y="212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603564" y="4107479"/>
              <a:ext cx="2380264" cy="2380264"/>
            </a:xfrm>
            <a:custGeom>
              <a:avLst/>
              <a:gdLst/>
              <a:ahLst/>
              <a:cxnLst/>
              <a:rect l="l" t="t" r="r" b="b"/>
              <a:pathLst>
                <a:path w="2380264" h="2380264">
                  <a:moveTo>
                    <a:pt x="0" y="0"/>
                  </a:moveTo>
                  <a:lnTo>
                    <a:pt x="2380264" y="0"/>
                  </a:lnTo>
                  <a:lnTo>
                    <a:pt x="2380264" y="2380264"/>
                  </a:lnTo>
                  <a:lnTo>
                    <a:pt x="0" y="2380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423026" y="2228442"/>
              <a:ext cx="1927400" cy="1927400"/>
            </a:xfrm>
            <a:custGeom>
              <a:avLst/>
              <a:gdLst/>
              <a:ahLst/>
              <a:cxnLst/>
              <a:rect l="l" t="t" r="r" b="b"/>
              <a:pathLst>
                <a:path w="1927400" h="1927400">
                  <a:moveTo>
                    <a:pt x="0" y="0"/>
                  </a:moveTo>
                  <a:lnTo>
                    <a:pt x="1927400" y="0"/>
                  </a:lnTo>
                  <a:lnTo>
                    <a:pt x="1927400" y="1927400"/>
                  </a:lnTo>
                  <a:lnTo>
                    <a:pt x="0" y="1927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514869" y="1960803"/>
              <a:ext cx="2019532" cy="2480768"/>
            </a:xfrm>
            <a:custGeom>
              <a:avLst/>
              <a:gdLst/>
              <a:ahLst/>
              <a:cxnLst/>
              <a:rect l="l" t="t" r="r" b="b"/>
              <a:pathLst>
                <a:path w="2019532" h="2480768">
                  <a:moveTo>
                    <a:pt x="0" y="0"/>
                  </a:moveTo>
                  <a:lnTo>
                    <a:pt x="2019532" y="0"/>
                  </a:lnTo>
                  <a:lnTo>
                    <a:pt x="2019532" y="2480769"/>
                  </a:lnTo>
                  <a:lnTo>
                    <a:pt x="0" y="24807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1419" r="-1141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5497901" y="4392855"/>
              <a:ext cx="1936757" cy="1936757"/>
            </a:xfrm>
            <a:custGeom>
              <a:avLst/>
              <a:gdLst/>
              <a:ahLst/>
              <a:cxnLst/>
              <a:rect l="l" t="t" r="r" b="b"/>
              <a:pathLst>
                <a:path w="1936757" h="1936757">
                  <a:moveTo>
                    <a:pt x="0" y="0"/>
                  </a:moveTo>
                  <a:lnTo>
                    <a:pt x="1936757" y="0"/>
                  </a:lnTo>
                  <a:lnTo>
                    <a:pt x="1936757" y="1936757"/>
                  </a:lnTo>
                  <a:lnTo>
                    <a:pt x="0" y="1936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870084" y="1637748"/>
              <a:ext cx="7666395" cy="311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Kennst du die wichtigsten Tablet-Regeln? Erkläre.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40342" y="356388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Tablet-Regeln</a:t>
              </a:r>
            </a:p>
          </p:txBody>
        </p:sp>
        <p:sp>
          <p:nvSpPr>
            <p:cNvPr id="22" name="Freeform 22"/>
            <p:cNvSpPr/>
            <p:nvPr/>
          </p:nvSpPr>
          <p:spPr>
            <a:xfrm flipH="1">
              <a:off x="6623831" y="1580564"/>
              <a:ext cx="778958" cy="463568"/>
            </a:xfrm>
            <a:custGeom>
              <a:avLst/>
              <a:gdLst/>
              <a:ahLst/>
              <a:cxnLst/>
              <a:rect l="l" t="t" r="r" b="b"/>
              <a:pathLst>
                <a:path w="778958" h="463568">
                  <a:moveTo>
                    <a:pt x="778957" y="0"/>
                  </a:moveTo>
                  <a:lnTo>
                    <a:pt x="0" y="0"/>
                  </a:lnTo>
                  <a:lnTo>
                    <a:pt x="0" y="463568"/>
                  </a:lnTo>
                  <a:lnTo>
                    <a:pt x="778957" y="463568"/>
                  </a:lnTo>
                  <a:lnTo>
                    <a:pt x="778957" y="0"/>
                  </a:lnTo>
                  <a:close/>
                </a:path>
              </a:pathLst>
            </a:custGeom>
            <a:blipFill>
              <a:blip r:embed="rId10"/>
              <a:stretch>
                <a:fillRect l="-37225" t="-44994" r="-39481" b="-52834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92416" y="256536"/>
            <a:ext cx="6856656" cy="4883754"/>
            <a:chOff x="0" y="0"/>
            <a:chExt cx="9142208" cy="6511672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9027177" cy="6511672"/>
              <a:chOff x="0" y="0"/>
              <a:chExt cx="2426352" cy="1750227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2426352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26352" h="1750227">
                    <a:moveTo>
                      <a:pt x="22870" y="0"/>
                    </a:moveTo>
                    <a:lnTo>
                      <a:pt x="2403483" y="0"/>
                    </a:lnTo>
                    <a:cubicBezTo>
                      <a:pt x="2409548" y="0"/>
                      <a:pt x="2415365" y="2410"/>
                      <a:pt x="2419654" y="6698"/>
                    </a:cubicBezTo>
                    <a:cubicBezTo>
                      <a:pt x="2423943" y="10987"/>
                      <a:pt x="2426352" y="16804"/>
                      <a:pt x="2426352" y="22870"/>
                    </a:cubicBezTo>
                    <a:lnTo>
                      <a:pt x="2426352" y="1727357"/>
                    </a:lnTo>
                    <a:cubicBezTo>
                      <a:pt x="2426352" y="1733423"/>
                      <a:pt x="2423943" y="1739240"/>
                      <a:pt x="2419654" y="1743529"/>
                    </a:cubicBezTo>
                    <a:cubicBezTo>
                      <a:pt x="2415365" y="1747818"/>
                      <a:pt x="2409548" y="1750227"/>
                      <a:pt x="2403483" y="1750227"/>
                    </a:cubicBezTo>
                    <a:lnTo>
                      <a:pt x="22870" y="1750227"/>
                    </a:lnTo>
                    <a:cubicBezTo>
                      <a:pt x="16804" y="1750227"/>
                      <a:pt x="10987" y="1747818"/>
                      <a:pt x="6698" y="1743529"/>
                    </a:cubicBezTo>
                    <a:cubicBezTo>
                      <a:pt x="2410" y="1739240"/>
                      <a:pt x="0" y="1733423"/>
                      <a:pt x="0" y="1727357"/>
                    </a:cubicBezTo>
                    <a:lnTo>
                      <a:pt x="0" y="22870"/>
                    </a:lnTo>
                    <a:cubicBezTo>
                      <a:pt x="0" y="16804"/>
                      <a:pt x="2410" y="10987"/>
                      <a:pt x="6698" y="6698"/>
                    </a:cubicBezTo>
                    <a:cubicBezTo>
                      <a:pt x="10987" y="2410"/>
                      <a:pt x="16804" y="0"/>
                      <a:pt x="22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28575"/>
                <a:ext cx="2426352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25299" y="0"/>
              <a:ext cx="8977071" cy="1884603"/>
              <a:chOff x="0" y="0"/>
              <a:chExt cx="2421668" cy="508393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2421668" cy="508393"/>
              </a:xfrm>
              <a:custGeom>
                <a:avLst/>
                <a:gdLst/>
                <a:ahLst/>
                <a:cxnLst/>
                <a:rect l="l" t="t" r="r" b="b"/>
                <a:pathLst>
                  <a:path w="2421668" h="508393">
                    <a:moveTo>
                      <a:pt x="22998" y="0"/>
                    </a:moveTo>
                    <a:lnTo>
                      <a:pt x="2398670" y="0"/>
                    </a:lnTo>
                    <a:cubicBezTo>
                      <a:pt x="2404770" y="0"/>
                      <a:pt x="2410619" y="2423"/>
                      <a:pt x="2414932" y="6736"/>
                    </a:cubicBezTo>
                    <a:cubicBezTo>
                      <a:pt x="2419245" y="11049"/>
                      <a:pt x="2421668" y="16898"/>
                      <a:pt x="2421668" y="22998"/>
                    </a:cubicBezTo>
                    <a:lnTo>
                      <a:pt x="2421668" y="485396"/>
                    </a:lnTo>
                    <a:cubicBezTo>
                      <a:pt x="2421668" y="498097"/>
                      <a:pt x="2411371" y="508393"/>
                      <a:pt x="2398670" y="508393"/>
                    </a:cubicBezTo>
                    <a:lnTo>
                      <a:pt x="22998" y="508393"/>
                    </a:lnTo>
                    <a:cubicBezTo>
                      <a:pt x="16898" y="508393"/>
                      <a:pt x="11049" y="505970"/>
                      <a:pt x="6736" y="501658"/>
                    </a:cubicBezTo>
                    <a:cubicBezTo>
                      <a:pt x="2423" y="497345"/>
                      <a:pt x="0" y="491495"/>
                      <a:pt x="0" y="485396"/>
                    </a:cubicBezTo>
                    <a:lnTo>
                      <a:pt x="0" y="22998"/>
                    </a:lnTo>
                    <a:cubicBezTo>
                      <a:pt x="0" y="16898"/>
                      <a:pt x="2423" y="11049"/>
                      <a:pt x="6736" y="6736"/>
                    </a:cubicBezTo>
                    <a:cubicBezTo>
                      <a:pt x="11049" y="2423"/>
                      <a:pt x="16898" y="0"/>
                      <a:pt x="2299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28575"/>
                <a:ext cx="2421668" cy="536968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24779" y="1431844"/>
              <a:ext cx="8977592" cy="761007"/>
              <a:chOff x="0" y="0"/>
              <a:chExt cx="2421808" cy="20529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2421808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21808" h="205290">
                    <a:moveTo>
                      <a:pt x="0" y="0"/>
                    </a:moveTo>
                    <a:lnTo>
                      <a:pt x="2421808" y="0"/>
                    </a:lnTo>
                    <a:lnTo>
                      <a:pt x="2421808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28575"/>
                <a:ext cx="2421808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36" name="Freeform 36"/>
            <p:cNvSpPr/>
            <p:nvPr/>
          </p:nvSpPr>
          <p:spPr>
            <a:xfrm>
              <a:off x="304439" y="1588582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9" y="0"/>
                  </a:lnTo>
                  <a:lnTo>
                    <a:pt x="463569" y="463568"/>
                  </a:lnTo>
                  <a:lnTo>
                    <a:pt x="0" y="463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2983828" y="4155842"/>
              <a:ext cx="2130019" cy="1962286"/>
            </a:xfrm>
            <a:custGeom>
              <a:avLst/>
              <a:gdLst/>
              <a:ahLst/>
              <a:cxnLst/>
              <a:rect l="l" t="t" r="r" b="b"/>
              <a:pathLst>
                <a:path w="2130019" h="1962286">
                  <a:moveTo>
                    <a:pt x="0" y="0"/>
                  </a:moveTo>
                  <a:lnTo>
                    <a:pt x="2130019" y="0"/>
                  </a:lnTo>
                  <a:lnTo>
                    <a:pt x="2130019" y="1962286"/>
                  </a:lnTo>
                  <a:lnTo>
                    <a:pt x="0" y="1962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7448" r="-2082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6623831" y="2192851"/>
              <a:ext cx="2518378" cy="2536819"/>
            </a:xfrm>
            <a:custGeom>
              <a:avLst/>
              <a:gdLst/>
              <a:ahLst/>
              <a:cxnLst/>
              <a:rect l="l" t="t" r="r" b="b"/>
              <a:pathLst>
                <a:path w="2518378" h="2536819">
                  <a:moveTo>
                    <a:pt x="0" y="0"/>
                  </a:moveTo>
                  <a:lnTo>
                    <a:pt x="2518377" y="0"/>
                  </a:lnTo>
                  <a:lnTo>
                    <a:pt x="2518377" y="2536820"/>
                  </a:lnTo>
                  <a:lnTo>
                    <a:pt x="0" y="25368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732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4703282" y="2238925"/>
              <a:ext cx="2128530" cy="2128530"/>
            </a:xfrm>
            <a:custGeom>
              <a:avLst/>
              <a:gdLst/>
              <a:ahLst/>
              <a:cxnLst/>
              <a:rect l="l" t="t" r="r" b="b"/>
              <a:pathLst>
                <a:path w="2128530" h="2128530">
                  <a:moveTo>
                    <a:pt x="0" y="0"/>
                  </a:moveTo>
                  <a:lnTo>
                    <a:pt x="2128530" y="0"/>
                  </a:lnTo>
                  <a:lnTo>
                    <a:pt x="2128530" y="2128530"/>
                  </a:lnTo>
                  <a:lnTo>
                    <a:pt x="0" y="212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603564" y="4107479"/>
              <a:ext cx="2380264" cy="2380264"/>
            </a:xfrm>
            <a:custGeom>
              <a:avLst/>
              <a:gdLst/>
              <a:ahLst/>
              <a:cxnLst/>
              <a:rect l="l" t="t" r="r" b="b"/>
              <a:pathLst>
                <a:path w="2380264" h="2380264">
                  <a:moveTo>
                    <a:pt x="0" y="0"/>
                  </a:moveTo>
                  <a:lnTo>
                    <a:pt x="2380264" y="0"/>
                  </a:lnTo>
                  <a:lnTo>
                    <a:pt x="2380264" y="2380264"/>
                  </a:lnTo>
                  <a:lnTo>
                    <a:pt x="0" y="2380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423026" y="2228442"/>
              <a:ext cx="1927400" cy="1927400"/>
            </a:xfrm>
            <a:custGeom>
              <a:avLst/>
              <a:gdLst/>
              <a:ahLst/>
              <a:cxnLst/>
              <a:rect l="l" t="t" r="r" b="b"/>
              <a:pathLst>
                <a:path w="1927400" h="1927400">
                  <a:moveTo>
                    <a:pt x="0" y="0"/>
                  </a:moveTo>
                  <a:lnTo>
                    <a:pt x="1927400" y="0"/>
                  </a:lnTo>
                  <a:lnTo>
                    <a:pt x="1927400" y="1927400"/>
                  </a:lnTo>
                  <a:lnTo>
                    <a:pt x="0" y="1927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2514869" y="1960803"/>
              <a:ext cx="2019532" cy="2480768"/>
            </a:xfrm>
            <a:custGeom>
              <a:avLst/>
              <a:gdLst/>
              <a:ahLst/>
              <a:cxnLst/>
              <a:rect l="l" t="t" r="r" b="b"/>
              <a:pathLst>
                <a:path w="2019532" h="2480768">
                  <a:moveTo>
                    <a:pt x="0" y="0"/>
                  </a:moveTo>
                  <a:lnTo>
                    <a:pt x="2019532" y="0"/>
                  </a:lnTo>
                  <a:lnTo>
                    <a:pt x="2019532" y="2480769"/>
                  </a:lnTo>
                  <a:lnTo>
                    <a:pt x="0" y="24807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1419" r="-1141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5497901" y="4392855"/>
              <a:ext cx="1936757" cy="1936757"/>
            </a:xfrm>
            <a:custGeom>
              <a:avLst/>
              <a:gdLst/>
              <a:ahLst/>
              <a:cxnLst/>
              <a:rect l="l" t="t" r="r" b="b"/>
              <a:pathLst>
                <a:path w="1936757" h="1936757">
                  <a:moveTo>
                    <a:pt x="0" y="0"/>
                  </a:moveTo>
                  <a:lnTo>
                    <a:pt x="1936757" y="0"/>
                  </a:lnTo>
                  <a:lnTo>
                    <a:pt x="1936757" y="1936757"/>
                  </a:lnTo>
                  <a:lnTo>
                    <a:pt x="0" y="1936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870084" y="1637748"/>
              <a:ext cx="7666395" cy="311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Kennst du die wichtigsten Tablet-Regeln? Erkläre.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440342" y="356388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Tablet-Regeln</a:t>
              </a:r>
            </a:p>
          </p:txBody>
        </p:sp>
        <p:sp>
          <p:nvSpPr>
            <p:cNvPr id="46" name="Freeform 46"/>
            <p:cNvSpPr/>
            <p:nvPr/>
          </p:nvSpPr>
          <p:spPr>
            <a:xfrm flipH="1">
              <a:off x="6623831" y="1580564"/>
              <a:ext cx="778958" cy="463568"/>
            </a:xfrm>
            <a:custGeom>
              <a:avLst/>
              <a:gdLst/>
              <a:ahLst/>
              <a:cxnLst/>
              <a:rect l="l" t="t" r="r" b="b"/>
              <a:pathLst>
                <a:path w="778958" h="463568">
                  <a:moveTo>
                    <a:pt x="778957" y="0"/>
                  </a:moveTo>
                  <a:lnTo>
                    <a:pt x="0" y="0"/>
                  </a:lnTo>
                  <a:lnTo>
                    <a:pt x="0" y="463568"/>
                  </a:lnTo>
                  <a:lnTo>
                    <a:pt x="778957" y="463568"/>
                  </a:lnTo>
                  <a:lnTo>
                    <a:pt x="778957" y="0"/>
                  </a:lnTo>
                  <a:close/>
                </a:path>
              </a:pathLst>
            </a:custGeom>
            <a:blipFill>
              <a:blip r:embed="rId10"/>
              <a:stretch>
                <a:fillRect l="-37225" t="-44994" r="-39481" b="-52834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8063" y="266541"/>
            <a:ext cx="6812592" cy="4928235"/>
            <a:chOff x="0" y="0"/>
            <a:chExt cx="9083456" cy="6570981"/>
          </a:xfrm>
        </p:grpSpPr>
        <p:sp>
          <p:nvSpPr>
            <p:cNvPr id="3" name="Freeform 3"/>
            <p:cNvSpPr/>
            <p:nvPr/>
          </p:nvSpPr>
          <p:spPr>
            <a:xfrm>
              <a:off x="1290862" y="3246951"/>
              <a:ext cx="1974757" cy="1974757"/>
            </a:xfrm>
            <a:custGeom>
              <a:avLst/>
              <a:gdLst/>
              <a:ahLst/>
              <a:cxnLst/>
              <a:rect l="l" t="t" r="r" b="b"/>
              <a:pathLst>
                <a:path w="1974757" h="1974757">
                  <a:moveTo>
                    <a:pt x="0" y="0"/>
                  </a:moveTo>
                  <a:lnTo>
                    <a:pt x="1974757" y="0"/>
                  </a:lnTo>
                  <a:lnTo>
                    <a:pt x="1974757" y="1974757"/>
                  </a:lnTo>
                  <a:lnTo>
                    <a:pt x="0" y="1974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23797" y="1398877"/>
              <a:ext cx="9034852" cy="761007"/>
              <a:chOff x="0" y="0"/>
              <a:chExt cx="2437255" cy="2052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1064530" y="976718"/>
              <a:ext cx="5562651" cy="579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03"/>
                </a:lnSpc>
              </a:pPr>
              <a:r>
                <a:rPr lang="en-US" sz="278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Tablet-Regeln</a:t>
              </a: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21140" y="0"/>
              <a:ext cx="9037509" cy="1636108"/>
              <a:chOff x="0" y="0"/>
              <a:chExt cx="2437972" cy="44135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3595819" y="4890547"/>
              <a:ext cx="1702270" cy="1568221"/>
            </a:xfrm>
            <a:custGeom>
              <a:avLst/>
              <a:gdLst/>
              <a:ahLst/>
              <a:cxnLst/>
              <a:rect l="l" t="t" r="r" b="b"/>
              <a:pathLst>
                <a:path w="1702270" h="1568221">
                  <a:moveTo>
                    <a:pt x="0" y="0"/>
                  </a:moveTo>
                  <a:lnTo>
                    <a:pt x="1702271" y="0"/>
                  </a:lnTo>
                  <a:lnTo>
                    <a:pt x="1702271" y="1568222"/>
                  </a:lnTo>
                  <a:lnTo>
                    <a:pt x="0" y="1568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7448" r="-2082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96274" y="1575932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9" y="0"/>
                  </a:lnTo>
                  <a:lnTo>
                    <a:pt x="463569" y="463568"/>
                  </a:lnTo>
                  <a:lnTo>
                    <a:pt x="0" y="463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57482" y="1635560"/>
              <a:ext cx="7666395" cy="311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Kennst du die wichtigsten Tablet-Regeln? Verbinde.</a:t>
              </a:r>
            </a:p>
          </p:txBody>
        </p:sp>
        <p:sp>
          <p:nvSpPr>
            <p:cNvPr id="20" name="Freeform 20"/>
            <p:cNvSpPr/>
            <p:nvPr/>
          </p:nvSpPr>
          <p:spPr>
            <a:xfrm rot="-5400000">
              <a:off x="384336" y="5092278"/>
              <a:ext cx="1178923" cy="1499425"/>
            </a:xfrm>
            <a:custGeom>
              <a:avLst/>
              <a:gdLst/>
              <a:ahLst/>
              <a:cxnLst/>
              <a:rect l="l" t="t" r="r" b="b"/>
              <a:pathLst>
                <a:path w="1178923" h="1499425">
                  <a:moveTo>
                    <a:pt x="0" y="0"/>
                  </a:moveTo>
                  <a:lnTo>
                    <a:pt x="1178922" y="0"/>
                  </a:lnTo>
                  <a:lnTo>
                    <a:pt x="1178922" y="1499425"/>
                  </a:lnTo>
                  <a:lnTo>
                    <a:pt x="0" y="1499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 rot="-5400000">
              <a:off x="4179033" y="3646732"/>
              <a:ext cx="982998" cy="1250236"/>
            </a:xfrm>
            <a:custGeom>
              <a:avLst/>
              <a:gdLst/>
              <a:ahLst/>
              <a:cxnLst/>
              <a:rect l="l" t="t" r="r" b="b"/>
              <a:pathLst>
                <a:path w="982998" h="1250236">
                  <a:moveTo>
                    <a:pt x="0" y="0"/>
                  </a:moveTo>
                  <a:lnTo>
                    <a:pt x="982999" y="0"/>
                  </a:lnTo>
                  <a:lnTo>
                    <a:pt x="982999" y="1250237"/>
                  </a:lnTo>
                  <a:lnTo>
                    <a:pt x="0" y="12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070085" y="3871377"/>
              <a:ext cx="1250236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mit beiden Händen tragen</a:t>
              </a:r>
            </a:p>
          </p:txBody>
        </p:sp>
        <p:sp>
          <p:nvSpPr>
            <p:cNvPr id="23" name="Freeform 23"/>
            <p:cNvSpPr/>
            <p:nvPr/>
          </p:nvSpPr>
          <p:spPr>
            <a:xfrm rot="-5400000">
              <a:off x="5674733" y="3802433"/>
              <a:ext cx="982998" cy="1250236"/>
            </a:xfrm>
            <a:custGeom>
              <a:avLst/>
              <a:gdLst/>
              <a:ahLst/>
              <a:cxnLst/>
              <a:rect l="l" t="t" r="r" b="b"/>
              <a:pathLst>
                <a:path w="982998" h="1250236">
                  <a:moveTo>
                    <a:pt x="0" y="0"/>
                  </a:moveTo>
                  <a:lnTo>
                    <a:pt x="982998" y="0"/>
                  </a:lnTo>
                  <a:lnTo>
                    <a:pt x="982998" y="1250237"/>
                  </a:lnTo>
                  <a:lnTo>
                    <a:pt x="0" y="12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5523521" y="4121905"/>
              <a:ext cx="1250236" cy="508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Kopfhörer benutzen</a:t>
              </a:r>
            </a:p>
          </p:txBody>
        </p:sp>
        <p:sp>
          <p:nvSpPr>
            <p:cNvPr id="25" name="Freeform 25"/>
            <p:cNvSpPr/>
            <p:nvPr/>
          </p:nvSpPr>
          <p:spPr>
            <a:xfrm rot="-5400000">
              <a:off x="2169137" y="5081645"/>
              <a:ext cx="1141785" cy="1452191"/>
            </a:xfrm>
            <a:custGeom>
              <a:avLst/>
              <a:gdLst/>
              <a:ahLst/>
              <a:cxnLst/>
              <a:rect l="l" t="t" r="r" b="b"/>
              <a:pathLst>
                <a:path w="1141785" h="1452191">
                  <a:moveTo>
                    <a:pt x="0" y="0"/>
                  </a:moveTo>
                  <a:lnTo>
                    <a:pt x="1141785" y="0"/>
                  </a:lnTo>
                  <a:lnTo>
                    <a:pt x="1141785" y="1452190"/>
                  </a:lnTo>
                  <a:lnTo>
                    <a:pt x="0" y="14521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85739" y="3611303"/>
              <a:ext cx="1641226" cy="1641226"/>
            </a:xfrm>
            <a:custGeom>
              <a:avLst/>
              <a:gdLst/>
              <a:ahLst/>
              <a:cxnLst/>
              <a:rect l="l" t="t" r="r" b="b"/>
              <a:pathLst>
                <a:path w="1641226" h="1641226">
                  <a:moveTo>
                    <a:pt x="0" y="0"/>
                  </a:moveTo>
                  <a:lnTo>
                    <a:pt x="1641227" y="0"/>
                  </a:lnTo>
                  <a:lnTo>
                    <a:pt x="1641227" y="1641226"/>
                  </a:lnTo>
                  <a:lnTo>
                    <a:pt x="0" y="1641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 rot="-5400000">
              <a:off x="7884378" y="3609212"/>
              <a:ext cx="982998" cy="1250236"/>
            </a:xfrm>
            <a:custGeom>
              <a:avLst/>
              <a:gdLst/>
              <a:ahLst/>
              <a:cxnLst/>
              <a:rect l="l" t="t" r="r" b="b"/>
              <a:pathLst>
                <a:path w="982998" h="1250236">
                  <a:moveTo>
                    <a:pt x="0" y="0"/>
                  </a:moveTo>
                  <a:lnTo>
                    <a:pt x="982998" y="0"/>
                  </a:lnTo>
                  <a:lnTo>
                    <a:pt x="982998" y="1250236"/>
                  </a:lnTo>
                  <a:lnTo>
                    <a:pt x="0" y="1250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750759" y="3792982"/>
              <a:ext cx="1250236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nicht 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essen und trinken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6331385" y="2159884"/>
              <a:ext cx="1938332" cy="1938332"/>
            </a:xfrm>
            <a:custGeom>
              <a:avLst/>
              <a:gdLst/>
              <a:ahLst/>
              <a:cxnLst/>
              <a:rect l="l" t="t" r="r" b="b"/>
              <a:pathLst>
                <a:path w="1938332" h="1938332">
                  <a:moveTo>
                    <a:pt x="0" y="0"/>
                  </a:moveTo>
                  <a:lnTo>
                    <a:pt x="1938332" y="0"/>
                  </a:lnTo>
                  <a:lnTo>
                    <a:pt x="1938332" y="1938332"/>
                  </a:lnTo>
                  <a:lnTo>
                    <a:pt x="0" y="1938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 rot="-5400000">
              <a:off x="2889002" y="2010911"/>
              <a:ext cx="1095952" cy="1393897"/>
            </a:xfrm>
            <a:custGeom>
              <a:avLst/>
              <a:gdLst/>
              <a:ahLst/>
              <a:cxnLst/>
              <a:rect l="l" t="t" r="r" b="b"/>
              <a:pathLst>
                <a:path w="1095952" h="1393897">
                  <a:moveTo>
                    <a:pt x="0" y="0"/>
                  </a:moveTo>
                  <a:lnTo>
                    <a:pt x="1095952" y="0"/>
                  </a:lnTo>
                  <a:lnTo>
                    <a:pt x="1095952" y="1393898"/>
                  </a:lnTo>
                  <a:lnTo>
                    <a:pt x="0" y="1393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2795178" y="2452285"/>
              <a:ext cx="1250236" cy="508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aufräumen und laden</a:t>
              </a:r>
            </a:p>
          </p:txBody>
        </p:sp>
        <p:sp>
          <p:nvSpPr>
            <p:cNvPr id="32" name="Freeform 32"/>
            <p:cNvSpPr/>
            <p:nvPr/>
          </p:nvSpPr>
          <p:spPr>
            <a:xfrm rot="-5400000">
              <a:off x="5798547" y="4974290"/>
              <a:ext cx="1065676" cy="1355391"/>
            </a:xfrm>
            <a:custGeom>
              <a:avLst/>
              <a:gdLst/>
              <a:ahLst/>
              <a:cxnLst/>
              <a:rect l="l" t="t" r="r" b="b"/>
              <a:pathLst>
                <a:path w="1065676" h="1355391">
                  <a:moveTo>
                    <a:pt x="0" y="0"/>
                  </a:moveTo>
                  <a:lnTo>
                    <a:pt x="1065676" y="0"/>
                  </a:lnTo>
                  <a:lnTo>
                    <a:pt x="1065676" y="1355391"/>
                  </a:lnTo>
                  <a:lnTo>
                    <a:pt x="0" y="1355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5706267" y="5192172"/>
              <a:ext cx="1250236" cy="909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Fotos </a:t>
              </a:r>
            </a:p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nur mit Erlaubnis machen</a:t>
              </a:r>
            </a:p>
          </p:txBody>
        </p:sp>
        <p:sp>
          <p:nvSpPr>
            <p:cNvPr id="34" name="Freeform 34"/>
            <p:cNvSpPr/>
            <p:nvPr/>
          </p:nvSpPr>
          <p:spPr>
            <a:xfrm>
              <a:off x="1875909" y="3320682"/>
              <a:ext cx="1969947" cy="1969947"/>
            </a:xfrm>
            <a:custGeom>
              <a:avLst/>
              <a:gdLst/>
              <a:ahLst/>
              <a:cxnLst/>
              <a:rect l="l" t="t" r="r" b="b"/>
              <a:pathLst>
                <a:path w="1969947" h="1969947">
                  <a:moveTo>
                    <a:pt x="0" y="0"/>
                  </a:moveTo>
                  <a:lnTo>
                    <a:pt x="1969947" y="0"/>
                  </a:lnTo>
                  <a:lnTo>
                    <a:pt x="1969947" y="1969947"/>
                  </a:lnTo>
                  <a:lnTo>
                    <a:pt x="0" y="19699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550824" y="2030612"/>
              <a:ext cx="1580691" cy="1580691"/>
            </a:xfrm>
            <a:custGeom>
              <a:avLst/>
              <a:gdLst/>
              <a:ahLst/>
              <a:cxnLst/>
              <a:rect l="l" t="t" r="r" b="b"/>
              <a:pathLst>
                <a:path w="1580691" h="1580691">
                  <a:moveTo>
                    <a:pt x="0" y="0"/>
                  </a:moveTo>
                  <a:lnTo>
                    <a:pt x="1580691" y="0"/>
                  </a:lnTo>
                  <a:lnTo>
                    <a:pt x="1580691" y="1580691"/>
                  </a:lnTo>
                  <a:lnTo>
                    <a:pt x="0" y="1580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4492776" y="1779380"/>
              <a:ext cx="1784487" cy="2192041"/>
            </a:xfrm>
            <a:custGeom>
              <a:avLst/>
              <a:gdLst/>
              <a:ahLst/>
              <a:cxnLst/>
              <a:rect l="l" t="t" r="r" b="b"/>
              <a:pathLst>
                <a:path w="1784487" h="2192041">
                  <a:moveTo>
                    <a:pt x="0" y="0"/>
                  </a:moveTo>
                  <a:lnTo>
                    <a:pt x="1784487" y="0"/>
                  </a:lnTo>
                  <a:lnTo>
                    <a:pt x="1784487" y="2192042"/>
                  </a:lnTo>
                  <a:lnTo>
                    <a:pt x="0" y="2192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1419" r="-1141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2076322" y="5348732"/>
              <a:ext cx="1327415" cy="926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2"/>
                </a:lnSpc>
              </a:pPr>
              <a:r>
                <a:rPr lang="en-US" sz="100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keine </a:t>
              </a:r>
            </a:p>
            <a:p>
              <a:pPr algn="ctr">
                <a:lnSpc>
                  <a:spcPts val="1412"/>
                </a:lnSpc>
              </a:pPr>
              <a:r>
                <a:rPr lang="en-US" sz="100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persönlichen Daten </a:t>
              </a:r>
            </a:p>
            <a:p>
              <a:pPr algn="ctr">
                <a:lnSpc>
                  <a:spcPts val="1412"/>
                </a:lnSpc>
                <a:spcBef>
                  <a:spcPct val="0"/>
                </a:spcBef>
              </a:pPr>
              <a:r>
                <a:rPr lang="en-US" sz="100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verraten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48520" y="5314470"/>
              <a:ext cx="1250554" cy="1016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6"/>
                </a:lnSpc>
              </a:pPr>
              <a:r>
                <a:rPr lang="en-US" sz="109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Tablet </a:t>
              </a:r>
            </a:p>
            <a:p>
              <a:pPr algn="ctr">
                <a:lnSpc>
                  <a:spcPts val="1536"/>
                </a:lnSpc>
              </a:pPr>
              <a:r>
                <a:rPr lang="en-US" sz="109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nur mit </a:t>
              </a:r>
            </a:p>
            <a:p>
              <a:pPr algn="ctr">
                <a:lnSpc>
                  <a:spcPts val="1536"/>
                </a:lnSpc>
                <a:spcBef>
                  <a:spcPct val="0"/>
                </a:spcBef>
              </a:pPr>
              <a:r>
                <a:rPr lang="en-US" sz="109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Erlaubnis benutzen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453698" y="419572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Tablet-Regeln</a:t>
              </a:r>
            </a:p>
          </p:txBody>
        </p:sp>
        <p:sp>
          <p:nvSpPr>
            <p:cNvPr id="40" name="Freeform 40"/>
            <p:cNvSpPr/>
            <p:nvPr/>
          </p:nvSpPr>
          <p:spPr>
            <a:xfrm>
              <a:off x="7212281" y="4840129"/>
              <a:ext cx="1730852" cy="1730852"/>
            </a:xfrm>
            <a:custGeom>
              <a:avLst/>
              <a:gdLst/>
              <a:ahLst/>
              <a:cxnLst/>
              <a:rect l="l" t="t" r="r" b="b"/>
              <a:pathLst>
                <a:path w="1730852" h="1730852">
                  <a:moveTo>
                    <a:pt x="0" y="0"/>
                  </a:moveTo>
                  <a:lnTo>
                    <a:pt x="1730851" y="0"/>
                  </a:lnTo>
                  <a:lnTo>
                    <a:pt x="1730851" y="1730852"/>
                  </a:lnTo>
                  <a:lnTo>
                    <a:pt x="0" y="17308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AutoShape 41"/>
            <p:cNvSpPr/>
            <p:nvPr/>
          </p:nvSpPr>
          <p:spPr>
            <a:xfrm flipV="1">
              <a:off x="6860179" y="1913379"/>
              <a:ext cx="308855" cy="18996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2"/>
            <p:cNvSpPr/>
            <p:nvPr/>
          </p:nvSpPr>
          <p:spPr>
            <a:xfrm rot="-3110021">
              <a:off x="6980195" y="1569567"/>
              <a:ext cx="281174" cy="335491"/>
            </a:xfrm>
            <a:custGeom>
              <a:avLst/>
              <a:gdLst/>
              <a:ahLst/>
              <a:cxnLst/>
              <a:rect l="l" t="t" r="r" b="b"/>
              <a:pathLst>
                <a:path w="281174" h="335491">
                  <a:moveTo>
                    <a:pt x="0" y="0"/>
                  </a:moveTo>
                  <a:lnTo>
                    <a:pt x="281174" y="0"/>
                  </a:lnTo>
                  <a:lnTo>
                    <a:pt x="281174" y="335490"/>
                  </a:lnTo>
                  <a:lnTo>
                    <a:pt x="0" y="335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9658" r="-965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478063" y="5436380"/>
            <a:ext cx="6812592" cy="4928235"/>
            <a:chOff x="0" y="0"/>
            <a:chExt cx="9083456" cy="6570981"/>
          </a:xfrm>
        </p:grpSpPr>
        <p:sp>
          <p:nvSpPr>
            <p:cNvPr id="47" name="Freeform 47"/>
            <p:cNvSpPr/>
            <p:nvPr/>
          </p:nvSpPr>
          <p:spPr>
            <a:xfrm>
              <a:off x="1290862" y="3246951"/>
              <a:ext cx="1974757" cy="1974757"/>
            </a:xfrm>
            <a:custGeom>
              <a:avLst/>
              <a:gdLst/>
              <a:ahLst/>
              <a:cxnLst/>
              <a:rect l="l" t="t" r="r" b="b"/>
              <a:pathLst>
                <a:path w="1974757" h="1974757">
                  <a:moveTo>
                    <a:pt x="0" y="0"/>
                  </a:moveTo>
                  <a:lnTo>
                    <a:pt x="1974757" y="0"/>
                  </a:lnTo>
                  <a:lnTo>
                    <a:pt x="1974757" y="1974757"/>
                  </a:lnTo>
                  <a:lnTo>
                    <a:pt x="0" y="1974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48" name="Group 48"/>
            <p:cNvGrpSpPr/>
            <p:nvPr/>
          </p:nvGrpSpPr>
          <p:grpSpPr>
            <a:xfrm>
              <a:off x="23797" y="1398877"/>
              <a:ext cx="9034852" cy="761007"/>
              <a:chOff x="0" y="0"/>
              <a:chExt cx="2437255" cy="20529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1064530" y="976718"/>
              <a:ext cx="5562651" cy="579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03"/>
                </a:lnSpc>
              </a:pPr>
              <a:r>
                <a:rPr lang="en-US" sz="278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Tablet-Regeln</a:t>
              </a:r>
            </a:p>
          </p:txBody>
        </p:sp>
        <p:grpSp>
          <p:nvGrpSpPr>
            <p:cNvPr id="52" name="Group 52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>
              <a:off x="21140" y="0"/>
              <a:ext cx="9037509" cy="1636108"/>
              <a:chOff x="0" y="0"/>
              <a:chExt cx="2437972" cy="441359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58" name="Group 58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61" name="Freeform 61"/>
            <p:cNvSpPr/>
            <p:nvPr/>
          </p:nvSpPr>
          <p:spPr>
            <a:xfrm>
              <a:off x="3595819" y="4890547"/>
              <a:ext cx="1702270" cy="1568221"/>
            </a:xfrm>
            <a:custGeom>
              <a:avLst/>
              <a:gdLst/>
              <a:ahLst/>
              <a:cxnLst/>
              <a:rect l="l" t="t" r="r" b="b"/>
              <a:pathLst>
                <a:path w="1702270" h="1568221">
                  <a:moveTo>
                    <a:pt x="0" y="0"/>
                  </a:moveTo>
                  <a:lnTo>
                    <a:pt x="1702271" y="0"/>
                  </a:lnTo>
                  <a:lnTo>
                    <a:pt x="1702271" y="1568222"/>
                  </a:lnTo>
                  <a:lnTo>
                    <a:pt x="0" y="1568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7448" r="-2082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196274" y="1575932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9" y="0"/>
                  </a:lnTo>
                  <a:lnTo>
                    <a:pt x="463569" y="463568"/>
                  </a:lnTo>
                  <a:lnTo>
                    <a:pt x="0" y="463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757482" y="1635560"/>
              <a:ext cx="7666395" cy="311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Kennst du die wichtigsten Tablet-Regeln? Verbinde.</a:t>
              </a:r>
            </a:p>
          </p:txBody>
        </p:sp>
        <p:sp>
          <p:nvSpPr>
            <p:cNvPr id="64" name="Freeform 64"/>
            <p:cNvSpPr/>
            <p:nvPr/>
          </p:nvSpPr>
          <p:spPr>
            <a:xfrm rot="-5400000">
              <a:off x="384336" y="5092278"/>
              <a:ext cx="1178923" cy="1499425"/>
            </a:xfrm>
            <a:custGeom>
              <a:avLst/>
              <a:gdLst/>
              <a:ahLst/>
              <a:cxnLst/>
              <a:rect l="l" t="t" r="r" b="b"/>
              <a:pathLst>
                <a:path w="1178923" h="1499425">
                  <a:moveTo>
                    <a:pt x="0" y="0"/>
                  </a:moveTo>
                  <a:lnTo>
                    <a:pt x="1178922" y="0"/>
                  </a:lnTo>
                  <a:lnTo>
                    <a:pt x="1178922" y="1499425"/>
                  </a:lnTo>
                  <a:lnTo>
                    <a:pt x="0" y="1499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65"/>
            <p:cNvSpPr/>
            <p:nvPr/>
          </p:nvSpPr>
          <p:spPr>
            <a:xfrm rot="-5400000">
              <a:off x="4179033" y="3646732"/>
              <a:ext cx="982998" cy="1250236"/>
            </a:xfrm>
            <a:custGeom>
              <a:avLst/>
              <a:gdLst/>
              <a:ahLst/>
              <a:cxnLst/>
              <a:rect l="l" t="t" r="r" b="b"/>
              <a:pathLst>
                <a:path w="982998" h="1250236">
                  <a:moveTo>
                    <a:pt x="0" y="0"/>
                  </a:moveTo>
                  <a:lnTo>
                    <a:pt x="982999" y="0"/>
                  </a:lnTo>
                  <a:lnTo>
                    <a:pt x="982999" y="1250237"/>
                  </a:lnTo>
                  <a:lnTo>
                    <a:pt x="0" y="12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4070085" y="3871377"/>
              <a:ext cx="1250236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mit beiden Händen tragen</a:t>
              </a:r>
            </a:p>
          </p:txBody>
        </p:sp>
        <p:sp>
          <p:nvSpPr>
            <p:cNvPr id="67" name="Freeform 67"/>
            <p:cNvSpPr/>
            <p:nvPr/>
          </p:nvSpPr>
          <p:spPr>
            <a:xfrm rot="-5400000">
              <a:off x="5674733" y="3802433"/>
              <a:ext cx="982998" cy="1250236"/>
            </a:xfrm>
            <a:custGeom>
              <a:avLst/>
              <a:gdLst/>
              <a:ahLst/>
              <a:cxnLst/>
              <a:rect l="l" t="t" r="r" b="b"/>
              <a:pathLst>
                <a:path w="982998" h="1250236">
                  <a:moveTo>
                    <a:pt x="0" y="0"/>
                  </a:moveTo>
                  <a:lnTo>
                    <a:pt x="982998" y="0"/>
                  </a:lnTo>
                  <a:lnTo>
                    <a:pt x="982998" y="1250237"/>
                  </a:lnTo>
                  <a:lnTo>
                    <a:pt x="0" y="12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5523521" y="4121905"/>
              <a:ext cx="1250236" cy="508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Kopfhörer benutzen</a:t>
              </a:r>
            </a:p>
          </p:txBody>
        </p:sp>
        <p:sp>
          <p:nvSpPr>
            <p:cNvPr id="69" name="Freeform 69"/>
            <p:cNvSpPr/>
            <p:nvPr/>
          </p:nvSpPr>
          <p:spPr>
            <a:xfrm rot="-5400000">
              <a:off x="2169137" y="5081645"/>
              <a:ext cx="1141785" cy="1452191"/>
            </a:xfrm>
            <a:custGeom>
              <a:avLst/>
              <a:gdLst/>
              <a:ahLst/>
              <a:cxnLst/>
              <a:rect l="l" t="t" r="r" b="b"/>
              <a:pathLst>
                <a:path w="1141785" h="1452191">
                  <a:moveTo>
                    <a:pt x="0" y="0"/>
                  </a:moveTo>
                  <a:lnTo>
                    <a:pt x="1141785" y="0"/>
                  </a:lnTo>
                  <a:lnTo>
                    <a:pt x="1141785" y="1452190"/>
                  </a:lnTo>
                  <a:lnTo>
                    <a:pt x="0" y="14521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185739" y="3611303"/>
              <a:ext cx="1641226" cy="1641226"/>
            </a:xfrm>
            <a:custGeom>
              <a:avLst/>
              <a:gdLst/>
              <a:ahLst/>
              <a:cxnLst/>
              <a:rect l="l" t="t" r="r" b="b"/>
              <a:pathLst>
                <a:path w="1641226" h="1641226">
                  <a:moveTo>
                    <a:pt x="0" y="0"/>
                  </a:moveTo>
                  <a:lnTo>
                    <a:pt x="1641227" y="0"/>
                  </a:lnTo>
                  <a:lnTo>
                    <a:pt x="1641227" y="1641226"/>
                  </a:lnTo>
                  <a:lnTo>
                    <a:pt x="0" y="1641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Freeform 71"/>
            <p:cNvSpPr/>
            <p:nvPr/>
          </p:nvSpPr>
          <p:spPr>
            <a:xfrm rot="-5400000">
              <a:off x="7884378" y="3609212"/>
              <a:ext cx="982998" cy="1250236"/>
            </a:xfrm>
            <a:custGeom>
              <a:avLst/>
              <a:gdLst/>
              <a:ahLst/>
              <a:cxnLst/>
              <a:rect l="l" t="t" r="r" b="b"/>
              <a:pathLst>
                <a:path w="982998" h="1250236">
                  <a:moveTo>
                    <a:pt x="0" y="0"/>
                  </a:moveTo>
                  <a:lnTo>
                    <a:pt x="982998" y="0"/>
                  </a:lnTo>
                  <a:lnTo>
                    <a:pt x="982998" y="1250236"/>
                  </a:lnTo>
                  <a:lnTo>
                    <a:pt x="0" y="1250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7750759" y="3792982"/>
              <a:ext cx="1250236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nicht 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essen und trinken</a:t>
              </a:r>
            </a:p>
          </p:txBody>
        </p:sp>
        <p:sp>
          <p:nvSpPr>
            <p:cNvPr id="73" name="Freeform 73"/>
            <p:cNvSpPr/>
            <p:nvPr/>
          </p:nvSpPr>
          <p:spPr>
            <a:xfrm>
              <a:off x="6331385" y="2159884"/>
              <a:ext cx="1938332" cy="1938332"/>
            </a:xfrm>
            <a:custGeom>
              <a:avLst/>
              <a:gdLst/>
              <a:ahLst/>
              <a:cxnLst/>
              <a:rect l="l" t="t" r="r" b="b"/>
              <a:pathLst>
                <a:path w="1938332" h="1938332">
                  <a:moveTo>
                    <a:pt x="0" y="0"/>
                  </a:moveTo>
                  <a:lnTo>
                    <a:pt x="1938332" y="0"/>
                  </a:lnTo>
                  <a:lnTo>
                    <a:pt x="1938332" y="1938332"/>
                  </a:lnTo>
                  <a:lnTo>
                    <a:pt x="0" y="1938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4"/>
            <p:cNvSpPr/>
            <p:nvPr/>
          </p:nvSpPr>
          <p:spPr>
            <a:xfrm rot="-5400000">
              <a:off x="2889002" y="2010911"/>
              <a:ext cx="1095952" cy="1393897"/>
            </a:xfrm>
            <a:custGeom>
              <a:avLst/>
              <a:gdLst/>
              <a:ahLst/>
              <a:cxnLst/>
              <a:rect l="l" t="t" r="r" b="b"/>
              <a:pathLst>
                <a:path w="1095952" h="1393897">
                  <a:moveTo>
                    <a:pt x="0" y="0"/>
                  </a:moveTo>
                  <a:lnTo>
                    <a:pt x="1095952" y="0"/>
                  </a:lnTo>
                  <a:lnTo>
                    <a:pt x="1095952" y="1393898"/>
                  </a:lnTo>
                  <a:lnTo>
                    <a:pt x="0" y="1393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2795178" y="2452285"/>
              <a:ext cx="1250236" cy="508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aufräumen und laden</a:t>
              </a:r>
            </a:p>
          </p:txBody>
        </p:sp>
        <p:sp>
          <p:nvSpPr>
            <p:cNvPr id="76" name="Freeform 76"/>
            <p:cNvSpPr/>
            <p:nvPr/>
          </p:nvSpPr>
          <p:spPr>
            <a:xfrm rot="-5400000">
              <a:off x="5798547" y="4974290"/>
              <a:ext cx="1065676" cy="1355391"/>
            </a:xfrm>
            <a:custGeom>
              <a:avLst/>
              <a:gdLst/>
              <a:ahLst/>
              <a:cxnLst/>
              <a:rect l="l" t="t" r="r" b="b"/>
              <a:pathLst>
                <a:path w="1065676" h="1355391">
                  <a:moveTo>
                    <a:pt x="0" y="0"/>
                  </a:moveTo>
                  <a:lnTo>
                    <a:pt x="1065676" y="0"/>
                  </a:lnTo>
                  <a:lnTo>
                    <a:pt x="1065676" y="1355391"/>
                  </a:lnTo>
                  <a:lnTo>
                    <a:pt x="0" y="1355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5706267" y="5192172"/>
              <a:ext cx="1250236" cy="909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Fotos </a:t>
              </a:r>
            </a:p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nur mit Erlaubnis machen</a:t>
              </a:r>
            </a:p>
          </p:txBody>
        </p:sp>
        <p:sp>
          <p:nvSpPr>
            <p:cNvPr id="78" name="Freeform 78"/>
            <p:cNvSpPr/>
            <p:nvPr/>
          </p:nvSpPr>
          <p:spPr>
            <a:xfrm>
              <a:off x="1875909" y="3320682"/>
              <a:ext cx="1969947" cy="1969947"/>
            </a:xfrm>
            <a:custGeom>
              <a:avLst/>
              <a:gdLst/>
              <a:ahLst/>
              <a:cxnLst/>
              <a:rect l="l" t="t" r="r" b="b"/>
              <a:pathLst>
                <a:path w="1969947" h="1969947">
                  <a:moveTo>
                    <a:pt x="0" y="0"/>
                  </a:moveTo>
                  <a:lnTo>
                    <a:pt x="1969947" y="0"/>
                  </a:lnTo>
                  <a:lnTo>
                    <a:pt x="1969947" y="1969947"/>
                  </a:lnTo>
                  <a:lnTo>
                    <a:pt x="0" y="19699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79"/>
            <p:cNvSpPr/>
            <p:nvPr/>
          </p:nvSpPr>
          <p:spPr>
            <a:xfrm>
              <a:off x="550824" y="2030612"/>
              <a:ext cx="1580691" cy="1580691"/>
            </a:xfrm>
            <a:custGeom>
              <a:avLst/>
              <a:gdLst/>
              <a:ahLst/>
              <a:cxnLst/>
              <a:rect l="l" t="t" r="r" b="b"/>
              <a:pathLst>
                <a:path w="1580691" h="1580691">
                  <a:moveTo>
                    <a:pt x="0" y="0"/>
                  </a:moveTo>
                  <a:lnTo>
                    <a:pt x="1580691" y="0"/>
                  </a:lnTo>
                  <a:lnTo>
                    <a:pt x="1580691" y="1580691"/>
                  </a:lnTo>
                  <a:lnTo>
                    <a:pt x="0" y="1580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0"/>
            <p:cNvSpPr/>
            <p:nvPr/>
          </p:nvSpPr>
          <p:spPr>
            <a:xfrm>
              <a:off x="4492776" y="1779380"/>
              <a:ext cx="1784487" cy="2192041"/>
            </a:xfrm>
            <a:custGeom>
              <a:avLst/>
              <a:gdLst/>
              <a:ahLst/>
              <a:cxnLst/>
              <a:rect l="l" t="t" r="r" b="b"/>
              <a:pathLst>
                <a:path w="1784487" h="2192041">
                  <a:moveTo>
                    <a:pt x="0" y="0"/>
                  </a:moveTo>
                  <a:lnTo>
                    <a:pt x="1784487" y="0"/>
                  </a:lnTo>
                  <a:lnTo>
                    <a:pt x="1784487" y="2192042"/>
                  </a:lnTo>
                  <a:lnTo>
                    <a:pt x="0" y="2192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1419" r="-1141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2076322" y="5348732"/>
              <a:ext cx="1327415" cy="926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2"/>
                </a:lnSpc>
              </a:pPr>
              <a:r>
                <a:rPr lang="en-US" sz="100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keine </a:t>
              </a:r>
            </a:p>
            <a:p>
              <a:pPr algn="ctr">
                <a:lnSpc>
                  <a:spcPts val="1412"/>
                </a:lnSpc>
              </a:pPr>
              <a:r>
                <a:rPr lang="en-US" sz="100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persönlichen Daten </a:t>
              </a:r>
            </a:p>
            <a:p>
              <a:pPr algn="ctr">
                <a:lnSpc>
                  <a:spcPts val="1412"/>
                </a:lnSpc>
                <a:spcBef>
                  <a:spcPct val="0"/>
                </a:spcBef>
              </a:pPr>
              <a:r>
                <a:rPr lang="en-US" sz="100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verraten</a:t>
              </a:r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348520" y="5314470"/>
              <a:ext cx="1250554" cy="1016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6"/>
                </a:lnSpc>
              </a:pPr>
              <a:r>
                <a:rPr lang="en-US" sz="109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Tablet </a:t>
              </a:r>
            </a:p>
            <a:p>
              <a:pPr algn="ctr">
                <a:lnSpc>
                  <a:spcPts val="1536"/>
                </a:lnSpc>
              </a:pPr>
              <a:r>
                <a:rPr lang="en-US" sz="109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nur mit </a:t>
              </a:r>
            </a:p>
            <a:p>
              <a:pPr algn="ctr">
                <a:lnSpc>
                  <a:spcPts val="1536"/>
                </a:lnSpc>
                <a:spcBef>
                  <a:spcPct val="0"/>
                </a:spcBef>
              </a:pPr>
              <a:r>
                <a:rPr lang="en-US" sz="109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Erlaubnis benutzen</a:t>
              </a:r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453698" y="419572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Tablet-Regeln</a:t>
              </a:r>
            </a:p>
          </p:txBody>
        </p:sp>
        <p:sp>
          <p:nvSpPr>
            <p:cNvPr id="84" name="Freeform 84"/>
            <p:cNvSpPr/>
            <p:nvPr/>
          </p:nvSpPr>
          <p:spPr>
            <a:xfrm>
              <a:off x="7212281" y="4840129"/>
              <a:ext cx="1730852" cy="1730852"/>
            </a:xfrm>
            <a:custGeom>
              <a:avLst/>
              <a:gdLst/>
              <a:ahLst/>
              <a:cxnLst/>
              <a:rect l="l" t="t" r="r" b="b"/>
              <a:pathLst>
                <a:path w="1730852" h="1730852">
                  <a:moveTo>
                    <a:pt x="0" y="0"/>
                  </a:moveTo>
                  <a:lnTo>
                    <a:pt x="1730851" y="0"/>
                  </a:lnTo>
                  <a:lnTo>
                    <a:pt x="1730851" y="1730852"/>
                  </a:lnTo>
                  <a:lnTo>
                    <a:pt x="0" y="17308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AutoShape 85"/>
            <p:cNvSpPr/>
            <p:nvPr/>
          </p:nvSpPr>
          <p:spPr>
            <a:xfrm flipV="1">
              <a:off x="6860179" y="1913379"/>
              <a:ext cx="308855" cy="18996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86"/>
            <p:cNvSpPr/>
            <p:nvPr/>
          </p:nvSpPr>
          <p:spPr>
            <a:xfrm rot="-3110021">
              <a:off x="6980195" y="1569567"/>
              <a:ext cx="281174" cy="335491"/>
            </a:xfrm>
            <a:custGeom>
              <a:avLst/>
              <a:gdLst/>
              <a:ahLst/>
              <a:cxnLst/>
              <a:rect l="l" t="t" r="r" b="b"/>
              <a:pathLst>
                <a:path w="281174" h="335491">
                  <a:moveTo>
                    <a:pt x="0" y="0"/>
                  </a:moveTo>
                  <a:lnTo>
                    <a:pt x="281174" y="0"/>
                  </a:lnTo>
                  <a:lnTo>
                    <a:pt x="281174" y="335490"/>
                  </a:lnTo>
                  <a:lnTo>
                    <a:pt x="0" y="335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9658" r="-965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8063" y="287411"/>
            <a:ext cx="6812592" cy="4883754"/>
            <a:chOff x="0" y="0"/>
            <a:chExt cx="9083456" cy="651167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4203907" y="2800373"/>
              <a:ext cx="337821" cy="300286"/>
            </a:xfrm>
            <a:custGeom>
              <a:avLst/>
              <a:gdLst/>
              <a:ahLst/>
              <a:cxnLst/>
              <a:rect l="l" t="t" r="r" b="b"/>
              <a:pathLst>
                <a:path w="337821" h="300286">
                  <a:moveTo>
                    <a:pt x="0" y="0"/>
                  </a:moveTo>
                  <a:lnTo>
                    <a:pt x="337821" y="0"/>
                  </a:lnTo>
                  <a:lnTo>
                    <a:pt x="337821" y="300285"/>
                  </a:lnTo>
                  <a:lnTo>
                    <a:pt x="0" y="300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21140" y="0"/>
              <a:ext cx="9037509" cy="1636108"/>
              <a:chOff x="0" y="0"/>
              <a:chExt cx="2437972" cy="44135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164132" y="3931518"/>
              <a:ext cx="4289850" cy="590431"/>
              <a:chOff x="0" y="0"/>
              <a:chExt cx="1153039" cy="15869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153039" cy="158698"/>
              </a:xfrm>
              <a:custGeom>
                <a:avLst/>
                <a:gdLst/>
                <a:ahLst/>
                <a:cxnLst/>
                <a:rect l="l" t="t" r="r" b="b"/>
                <a:pathLst>
                  <a:path w="1153039" h="158698">
                    <a:moveTo>
                      <a:pt x="28875" y="0"/>
                    </a:moveTo>
                    <a:lnTo>
                      <a:pt x="1124164" y="0"/>
                    </a:lnTo>
                    <a:cubicBezTo>
                      <a:pt x="1140111" y="0"/>
                      <a:pt x="1153039" y="12928"/>
                      <a:pt x="1153039" y="28875"/>
                    </a:cubicBezTo>
                    <a:lnTo>
                      <a:pt x="1153039" y="129823"/>
                    </a:lnTo>
                    <a:cubicBezTo>
                      <a:pt x="1153039" y="145770"/>
                      <a:pt x="1140111" y="158698"/>
                      <a:pt x="1124164" y="158698"/>
                    </a:cubicBezTo>
                    <a:lnTo>
                      <a:pt x="28875" y="158698"/>
                    </a:lnTo>
                    <a:cubicBezTo>
                      <a:pt x="12928" y="158698"/>
                      <a:pt x="0" y="145770"/>
                      <a:pt x="0" y="129823"/>
                    </a:cubicBezTo>
                    <a:lnTo>
                      <a:pt x="0" y="28875"/>
                    </a:lnTo>
                    <a:cubicBezTo>
                      <a:pt x="0" y="12928"/>
                      <a:pt x="12928" y="0"/>
                      <a:pt x="288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1153039" cy="2063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Kopfhörer anschließen</a:t>
                </a:r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4255640" y="4032239"/>
              <a:ext cx="324610" cy="324610"/>
            </a:xfrm>
            <a:custGeom>
              <a:avLst/>
              <a:gdLst/>
              <a:ahLst/>
              <a:cxnLst/>
              <a:rect l="l" t="t" r="r" b="b"/>
              <a:pathLst>
                <a:path w="324610" h="324610">
                  <a:moveTo>
                    <a:pt x="0" y="0"/>
                  </a:moveTo>
                  <a:lnTo>
                    <a:pt x="324610" y="0"/>
                  </a:lnTo>
                  <a:lnTo>
                    <a:pt x="324610" y="324610"/>
                  </a:lnTo>
                  <a:lnTo>
                    <a:pt x="0" y="324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1164132" y="3311161"/>
              <a:ext cx="4289850" cy="590431"/>
              <a:chOff x="0" y="0"/>
              <a:chExt cx="1153039" cy="158698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153039" cy="158698"/>
              </a:xfrm>
              <a:custGeom>
                <a:avLst/>
                <a:gdLst/>
                <a:ahLst/>
                <a:cxnLst/>
                <a:rect l="l" t="t" r="r" b="b"/>
                <a:pathLst>
                  <a:path w="1153039" h="158698">
                    <a:moveTo>
                      <a:pt x="28875" y="0"/>
                    </a:moveTo>
                    <a:lnTo>
                      <a:pt x="1124164" y="0"/>
                    </a:lnTo>
                    <a:cubicBezTo>
                      <a:pt x="1140111" y="0"/>
                      <a:pt x="1153039" y="12928"/>
                      <a:pt x="1153039" y="28875"/>
                    </a:cubicBezTo>
                    <a:lnTo>
                      <a:pt x="1153039" y="129823"/>
                    </a:lnTo>
                    <a:cubicBezTo>
                      <a:pt x="1153039" y="145770"/>
                      <a:pt x="1140111" y="158698"/>
                      <a:pt x="1124164" y="158698"/>
                    </a:cubicBezTo>
                    <a:lnTo>
                      <a:pt x="28875" y="158698"/>
                    </a:lnTo>
                    <a:cubicBezTo>
                      <a:pt x="12928" y="158698"/>
                      <a:pt x="0" y="145770"/>
                      <a:pt x="0" y="129823"/>
                    </a:cubicBezTo>
                    <a:lnTo>
                      <a:pt x="0" y="28875"/>
                    </a:lnTo>
                    <a:cubicBezTo>
                      <a:pt x="0" y="12928"/>
                      <a:pt x="12928" y="0"/>
                      <a:pt x="288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1153039" cy="2063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laut / leise</a:t>
                </a:r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4258894" y="3431948"/>
              <a:ext cx="321355" cy="301672"/>
            </a:xfrm>
            <a:custGeom>
              <a:avLst/>
              <a:gdLst/>
              <a:ahLst/>
              <a:cxnLst/>
              <a:rect l="l" t="t" r="r" b="b"/>
              <a:pathLst>
                <a:path w="321355" h="301672">
                  <a:moveTo>
                    <a:pt x="0" y="0"/>
                  </a:moveTo>
                  <a:lnTo>
                    <a:pt x="321356" y="0"/>
                  </a:lnTo>
                  <a:lnTo>
                    <a:pt x="321356" y="301672"/>
                  </a:lnTo>
                  <a:lnTo>
                    <a:pt x="0" y="301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164132" y="2690805"/>
              <a:ext cx="4297992" cy="590431"/>
              <a:chOff x="0" y="0"/>
              <a:chExt cx="1155228" cy="158698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155228" cy="158698"/>
              </a:xfrm>
              <a:custGeom>
                <a:avLst/>
                <a:gdLst/>
                <a:ahLst/>
                <a:cxnLst/>
                <a:rect l="l" t="t" r="r" b="b"/>
                <a:pathLst>
                  <a:path w="1155228" h="158698">
                    <a:moveTo>
                      <a:pt x="28821" y="0"/>
                    </a:moveTo>
                    <a:lnTo>
                      <a:pt x="1126407" y="0"/>
                    </a:lnTo>
                    <a:cubicBezTo>
                      <a:pt x="1142324" y="0"/>
                      <a:pt x="1155228" y="12903"/>
                      <a:pt x="1155228" y="28821"/>
                    </a:cubicBezTo>
                    <a:lnTo>
                      <a:pt x="1155228" y="129877"/>
                    </a:lnTo>
                    <a:cubicBezTo>
                      <a:pt x="1155228" y="145794"/>
                      <a:pt x="1142324" y="158698"/>
                      <a:pt x="1126407" y="158698"/>
                    </a:cubicBezTo>
                    <a:lnTo>
                      <a:pt x="28821" y="158698"/>
                    </a:lnTo>
                    <a:cubicBezTo>
                      <a:pt x="21177" y="158698"/>
                      <a:pt x="13846" y="155661"/>
                      <a:pt x="8441" y="150257"/>
                    </a:cubicBezTo>
                    <a:cubicBezTo>
                      <a:pt x="3036" y="144852"/>
                      <a:pt x="0" y="137521"/>
                      <a:pt x="0" y="129877"/>
                    </a:cubicBezTo>
                    <a:lnTo>
                      <a:pt x="0" y="28821"/>
                    </a:lnTo>
                    <a:cubicBezTo>
                      <a:pt x="0" y="12903"/>
                      <a:pt x="12903" y="0"/>
                      <a:pt x="288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47625"/>
                <a:ext cx="1155228" cy="2063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Lautsprecher / Mikrofon</a:t>
                </a:r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4800020" y="2823230"/>
              <a:ext cx="300233" cy="300233"/>
            </a:xfrm>
            <a:custGeom>
              <a:avLst/>
              <a:gdLst/>
              <a:ahLst/>
              <a:cxnLst/>
              <a:rect l="l" t="t" r="r" b="b"/>
              <a:pathLst>
                <a:path w="300233" h="300233">
                  <a:moveTo>
                    <a:pt x="0" y="0"/>
                  </a:moveTo>
                  <a:lnTo>
                    <a:pt x="300233" y="0"/>
                  </a:lnTo>
                  <a:lnTo>
                    <a:pt x="300233" y="300233"/>
                  </a:lnTo>
                  <a:lnTo>
                    <a:pt x="0" y="30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1164132" y="5175880"/>
              <a:ext cx="4289850" cy="590431"/>
              <a:chOff x="0" y="0"/>
              <a:chExt cx="1153039" cy="158698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153039" cy="158698"/>
              </a:xfrm>
              <a:custGeom>
                <a:avLst/>
                <a:gdLst/>
                <a:ahLst/>
                <a:cxnLst/>
                <a:rect l="l" t="t" r="r" b="b"/>
                <a:pathLst>
                  <a:path w="1153039" h="158698">
                    <a:moveTo>
                      <a:pt x="28875" y="0"/>
                    </a:moveTo>
                    <a:lnTo>
                      <a:pt x="1124164" y="0"/>
                    </a:lnTo>
                    <a:cubicBezTo>
                      <a:pt x="1140111" y="0"/>
                      <a:pt x="1153039" y="12928"/>
                      <a:pt x="1153039" y="28875"/>
                    </a:cubicBezTo>
                    <a:lnTo>
                      <a:pt x="1153039" y="129823"/>
                    </a:lnTo>
                    <a:cubicBezTo>
                      <a:pt x="1153039" y="145770"/>
                      <a:pt x="1140111" y="158698"/>
                      <a:pt x="1124164" y="158698"/>
                    </a:cubicBezTo>
                    <a:lnTo>
                      <a:pt x="28875" y="158698"/>
                    </a:lnTo>
                    <a:cubicBezTo>
                      <a:pt x="12928" y="158698"/>
                      <a:pt x="0" y="145770"/>
                      <a:pt x="0" y="129823"/>
                    </a:cubicBezTo>
                    <a:lnTo>
                      <a:pt x="0" y="28875"/>
                    </a:lnTo>
                    <a:cubicBezTo>
                      <a:pt x="0" y="12928"/>
                      <a:pt x="12928" y="0"/>
                      <a:pt x="288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1153039" cy="2063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aufladen</a:t>
                </a:r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4147941" y="5226680"/>
              <a:ext cx="432309" cy="432309"/>
            </a:xfrm>
            <a:custGeom>
              <a:avLst/>
              <a:gdLst/>
              <a:ahLst/>
              <a:cxnLst/>
              <a:rect l="l" t="t" r="r" b="b"/>
              <a:pathLst>
                <a:path w="432309" h="432309">
                  <a:moveTo>
                    <a:pt x="0" y="0"/>
                  </a:moveTo>
                  <a:lnTo>
                    <a:pt x="432309" y="0"/>
                  </a:lnTo>
                  <a:lnTo>
                    <a:pt x="432309" y="432309"/>
                  </a:lnTo>
                  <a:lnTo>
                    <a:pt x="0" y="4323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1164132" y="4560049"/>
              <a:ext cx="4289850" cy="590431"/>
              <a:chOff x="0" y="0"/>
              <a:chExt cx="1153039" cy="15869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153039" cy="158698"/>
              </a:xfrm>
              <a:custGeom>
                <a:avLst/>
                <a:gdLst/>
                <a:ahLst/>
                <a:cxnLst/>
                <a:rect l="l" t="t" r="r" b="b"/>
                <a:pathLst>
                  <a:path w="1153039" h="158698">
                    <a:moveTo>
                      <a:pt x="28875" y="0"/>
                    </a:moveTo>
                    <a:lnTo>
                      <a:pt x="1124164" y="0"/>
                    </a:lnTo>
                    <a:cubicBezTo>
                      <a:pt x="1140111" y="0"/>
                      <a:pt x="1153039" y="12928"/>
                      <a:pt x="1153039" y="28875"/>
                    </a:cubicBezTo>
                    <a:lnTo>
                      <a:pt x="1153039" y="129823"/>
                    </a:lnTo>
                    <a:cubicBezTo>
                      <a:pt x="1153039" y="145770"/>
                      <a:pt x="1140111" y="158698"/>
                      <a:pt x="1124164" y="158698"/>
                    </a:cubicBezTo>
                    <a:lnTo>
                      <a:pt x="28875" y="158698"/>
                    </a:lnTo>
                    <a:cubicBezTo>
                      <a:pt x="12928" y="158698"/>
                      <a:pt x="0" y="145770"/>
                      <a:pt x="0" y="129823"/>
                    </a:cubicBezTo>
                    <a:lnTo>
                      <a:pt x="0" y="28875"/>
                    </a:lnTo>
                    <a:cubicBezTo>
                      <a:pt x="0" y="12928"/>
                      <a:pt x="12928" y="0"/>
                      <a:pt x="288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1153039" cy="2063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an- und ausschalten</a:t>
                </a:r>
              </a:p>
            </p:txBody>
          </p:sp>
        </p:grpSp>
        <p:sp>
          <p:nvSpPr>
            <p:cNvPr id="32" name="Freeform 32"/>
            <p:cNvSpPr/>
            <p:nvPr/>
          </p:nvSpPr>
          <p:spPr>
            <a:xfrm>
              <a:off x="4203907" y="4674349"/>
              <a:ext cx="388884" cy="388884"/>
            </a:xfrm>
            <a:custGeom>
              <a:avLst/>
              <a:gdLst/>
              <a:ahLst/>
              <a:cxnLst/>
              <a:rect l="l" t="t" r="r" b="b"/>
              <a:pathLst>
                <a:path w="388884" h="388884">
                  <a:moveTo>
                    <a:pt x="0" y="0"/>
                  </a:moveTo>
                  <a:lnTo>
                    <a:pt x="388884" y="0"/>
                  </a:lnTo>
                  <a:lnTo>
                    <a:pt x="388884" y="388884"/>
                  </a:lnTo>
                  <a:lnTo>
                    <a:pt x="0" y="388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33" name="Group 33"/>
            <p:cNvGrpSpPr/>
            <p:nvPr/>
          </p:nvGrpSpPr>
          <p:grpSpPr>
            <a:xfrm>
              <a:off x="1164132" y="5818554"/>
              <a:ext cx="4289850" cy="590431"/>
              <a:chOff x="0" y="0"/>
              <a:chExt cx="1153039" cy="158698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153039" cy="158698"/>
              </a:xfrm>
              <a:custGeom>
                <a:avLst/>
                <a:gdLst/>
                <a:ahLst/>
                <a:cxnLst/>
                <a:rect l="l" t="t" r="r" b="b"/>
                <a:pathLst>
                  <a:path w="1153039" h="158698">
                    <a:moveTo>
                      <a:pt x="28875" y="0"/>
                    </a:moveTo>
                    <a:lnTo>
                      <a:pt x="1124164" y="0"/>
                    </a:lnTo>
                    <a:cubicBezTo>
                      <a:pt x="1140111" y="0"/>
                      <a:pt x="1153039" y="12928"/>
                      <a:pt x="1153039" y="28875"/>
                    </a:cubicBezTo>
                    <a:lnTo>
                      <a:pt x="1153039" y="129823"/>
                    </a:lnTo>
                    <a:cubicBezTo>
                      <a:pt x="1153039" y="145770"/>
                      <a:pt x="1140111" y="158698"/>
                      <a:pt x="1124164" y="158698"/>
                    </a:cubicBezTo>
                    <a:lnTo>
                      <a:pt x="28875" y="158698"/>
                    </a:lnTo>
                    <a:cubicBezTo>
                      <a:pt x="12928" y="158698"/>
                      <a:pt x="0" y="145770"/>
                      <a:pt x="0" y="129823"/>
                    </a:cubicBezTo>
                    <a:lnTo>
                      <a:pt x="0" y="28875"/>
                    </a:lnTo>
                    <a:cubicBezTo>
                      <a:pt x="0" y="12928"/>
                      <a:pt x="12928" y="0"/>
                      <a:pt x="288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1153039" cy="2063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Kamera</a:t>
                </a:r>
              </a:p>
            </p:txBody>
          </p:sp>
        </p:grpSp>
        <p:sp>
          <p:nvSpPr>
            <p:cNvPr id="36" name="Freeform 36"/>
            <p:cNvSpPr/>
            <p:nvPr/>
          </p:nvSpPr>
          <p:spPr>
            <a:xfrm>
              <a:off x="4177435" y="5931411"/>
              <a:ext cx="362460" cy="362460"/>
            </a:xfrm>
            <a:custGeom>
              <a:avLst/>
              <a:gdLst/>
              <a:ahLst/>
              <a:cxnLst/>
              <a:rect l="l" t="t" r="r" b="b"/>
              <a:pathLst>
                <a:path w="362460" h="362460">
                  <a:moveTo>
                    <a:pt x="0" y="0"/>
                  </a:moveTo>
                  <a:lnTo>
                    <a:pt x="362460" y="0"/>
                  </a:lnTo>
                  <a:lnTo>
                    <a:pt x="362460" y="362460"/>
                  </a:lnTo>
                  <a:lnTo>
                    <a:pt x="0" y="362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213052" y="348235"/>
              <a:ext cx="7058750" cy="63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   Das Tablet kennenlernen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961281" y="2017493"/>
              <a:ext cx="5063992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Suche sie auf deinem Tablet.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961281" y="1694859"/>
              <a:ext cx="8083468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Das sind wichtige Teile des Tablets.</a:t>
              </a:r>
            </a:p>
          </p:txBody>
        </p:sp>
        <p:sp>
          <p:nvSpPr>
            <p:cNvPr id="40" name="Freeform 40"/>
            <p:cNvSpPr/>
            <p:nvPr/>
          </p:nvSpPr>
          <p:spPr>
            <a:xfrm>
              <a:off x="4278839" y="2823178"/>
              <a:ext cx="337821" cy="300286"/>
            </a:xfrm>
            <a:custGeom>
              <a:avLst/>
              <a:gdLst/>
              <a:ahLst/>
              <a:cxnLst/>
              <a:rect l="l" t="t" r="r" b="b"/>
              <a:pathLst>
                <a:path w="337821" h="300286">
                  <a:moveTo>
                    <a:pt x="0" y="0"/>
                  </a:moveTo>
                  <a:lnTo>
                    <a:pt x="337822" y="0"/>
                  </a:lnTo>
                  <a:lnTo>
                    <a:pt x="337822" y="300285"/>
                  </a:lnTo>
                  <a:lnTo>
                    <a:pt x="0" y="300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41" name="Group 41"/>
            <p:cNvGrpSpPr/>
            <p:nvPr/>
          </p:nvGrpSpPr>
          <p:grpSpPr>
            <a:xfrm>
              <a:off x="7058750" y="2690805"/>
              <a:ext cx="587539" cy="565031"/>
              <a:chOff x="0" y="0"/>
              <a:chExt cx="157920" cy="151871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157920" cy="151871"/>
              </a:xfrm>
              <a:custGeom>
                <a:avLst/>
                <a:gdLst/>
                <a:ahLst/>
                <a:cxnLst/>
                <a:rect l="l" t="t" r="r" b="b"/>
                <a:pathLst>
                  <a:path w="157920" h="151871">
                    <a:moveTo>
                      <a:pt x="75935" y="0"/>
                    </a:moveTo>
                    <a:lnTo>
                      <a:pt x="81985" y="0"/>
                    </a:lnTo>
                    <a:cubicBezTo>
                      <a:pt x="102124" y="0"/>
                      <a:pt x="121439" y="8000"/>
                      <a:pt x="135679" y="22241"/>
                    </a:cubicBezTo>
                    <a:cubicBezTo>
                      <a:pt x="149920" y="36482"/>
                      <a:pt x="157920" y="55796"/>
                      <a:pt x="157920" y="75935"/>
                    </a:cubicBezTo>
                    <a:lnTo>
                      <a:pt x="157920" y="75935"/>
                    </a:lnTo>
                    <a:cubicBezTo>
                      <a:pt x="157920" y="96075"/>
                      <a:pt x="149920" y="115389"/>
                      <a:pt x="135679" y="129630"/>
                    </a:cubicBezTo>
                    <a:cubicBezTo>
                      <a:pt x="121439" y="143870"/>
                      <a:pt x="102124" y="151871"/>
                      <a:pt x="81985" y="151871"/>
                    </a:cubicBezTo>
                    <a:lnTo>
                      <a:pt x="75935" y="151871"/>
                    </a:lnTo>
                    <a:cubicBezTo>
                      <a:pt x="55796" y="151871"/>
                      <a:pt x="36482" y="143870"/>
                      <a:pt x="22241" y="129630"/>
                    </a:cubicBezTo>
                    <a:cubicBezTo>
                      <a:pt x="8000" y="115389"/>
                      <a:pt x="0" y="96075"/>
                      <a:pt x="0" y="75935"/>
                    </a:cubicBezTo>
                    <a:lnTo>
                      <a:pt x="0" y="75935"/>
                    </a:lnTo>
                    <a:cubicBezTo>
                      <a:pt x="0" y="55796"/>
                      <a:pt x="8000" y="36482"/>
                      <a:pt x="22241" y="22241"/>
                    </a:cubicBezTo>
                    <a:cubicBezTo>
                      <a:pt x="36482" y="8000"/>
                      <a:pt x="55796" y="0"/>
                      <a:pt x="759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47625"/>
                <a:ext cx="157920" cy="1994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44" name="TextBox 44"/>
            <p:cNvSpPr txBox="1"/>
            <p:nvPr/>
          </p:nvSpPr>
          <p:spPr>
            <a:xfrm>
              <a:off x="6732295" y="2118012"/>
              <a:ext cx="1375555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gefunden</a:t>
              </a:r>
            </a:p>
          </p:txBody>
        </p:sp>
        <p:grpSp>
          <p:nvGrpSpPr>
            <p:cNvPr id="45" name="Group 45"/>
            <p:cNvGrpSpPr/>
            <p:nvPr/>
          </p:nvGrpSpPr>
          <p:grpSpPr>
            <a:xfrm>
              <a:off x="7058750" y="3300268"/>
              <a:ext cx="587539" cy="565031"/>
              <a:chOff x="0" y="0"/>
              <a:chExt cx="157920" cy="151871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157920" cy="151871"/>
              </a:xfrm>
              <a:custGeom>
                <a:avLst/>
                <a:gdLst/>
                <a:ahLst/>
                <a:cxnLst/>
                <a:rect l="l" t="t" r="r" b="b"/>
                <a:pathLst>
                  <a:path w="157920" h="151871">
                    <a:moveTo>
                      <a:pt x="75935" y="0"/>
                    </a:moveTo>
                    <a:lnTo>
                      <a:pt x="81985" y="0"/>
                    </a:lnTo>
                    <a:cubicBezTo>
                      <a:pt x="102124" y="0"/>
                      <a:pt x="121439" y="8000"/>
                      <a:pt x="135679" y="22241"/>
                    </a:cubicBezTo>
                    <a:cubicBezTo>
                      <a:pt x="149920" y="36482"/>
                      <a:pt x="157920" y="55796"/>
                      <a:pt x="157920" y="75935"/>
                    </a:cubicBezTo>
                    <a:lnTo>
                      <a:pt x="157920" y="75935"/>
                    </a:lnTo>
                    <a:cubicBezTo>
                      <a:pt x="157920" y="96075"/>
                      <a:pt x="149920" y="115389"/>
                      <a:pt x="135679" y="129630"/>
                    </a:cubicBezTo>
                    <a:cubicBezTo>
                      <a:pt x="121439" y="143870"/>
                      <a:pt x="102124" y="151871"/>
                      <a:pt x="81985" y="151871"/>
                    </a:cubicBezTo>
                    <a:lnTo>
                      <a:pt x="75935" y="151871"/>
                    </a:lnTo>
                    <a:cubicBezTo>
                      <a:pt x="55796" y="151871"/>
                      <a:pt x="36482" y="143870"/>
                      <a:pt x="22241" y="129630"/>
                    </a:cubicBezTo>
                    <a:cubicBezTo>
                      <a:pt x="8000" y="115389"/>
                      <a:pt x="0" y="96075"/>
                      <a:pt x="0" y="75935"/>
                    </a:cubicBezTo>
                    <a:lnTo>
                      <a:pt x="0" y="75935"/>
                    </a:lnTo>
                    <a:cubicBezTo>
                      <a:pt x="0" y="55796"/>
                      <a:pt x="8000" y="36482"/>
                      <a:pt x="22241" y="22241"/>
                    </a:cubicBezTo>
                    <a:cubicBezTo>
                      <a:pt x="36482" y="8000"/>
                      <a:pt x="55796" y="0"/>
                      <a:pt x="759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47625"/>
                <a:ext cx="157920" cy="1994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7058750" y="3931299"/>
              <a:ext cx="587539" cy="565031"/>
              <a:chOff x="0" y="0"/>
              <a:chExt cx="157920" cy="151871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157920" cy="151871"/>
              </a:xfrm>
              <a:custGeom>
                <a:avLst/>
                <a:gdLst/>
                <a:ahLst/>
                <a:cxnLst/>
                <a:rect l="l" t="t" r="r" b="b"/>
                <a:pathLst>
                  <a:path w="157920" h="151871">
                    <a:moveTo>
                      <a:pt x="75935" y="0"/>
                    </a:moveTo>
                    <a:lnTo>
                      <a:pt x="81985" y="0"/>
                    </a:lnTo>
                    <a:cubicBezTo>
                      <a:pt x="102124" y="0"/>
                      <a:pt x="121439" y="8000"/>
                      <a:pt x="135679" y="22241"/>
                    </a:cubicBezTo>
                    <a:cubicBezTo>
                      <a:pt x="149920" y="36482"/>
                      <a:pt x="157920" y="55796"/>
                      <a:pt x="157920" y="75935"/>
                    </a:cubicBezTo>
                    <a:lnTo>
                      <a:pt x="157920" y="75935"/>
                    </a:lnTo>
                    <a:cubicBezTo>
                      <a:pt x="157920" y="96075"/>
                      <a:pt x="149920" y="115389"/>
                      <a:pt x="135679" y="129630"/>
                    </a:cubicBezTo>
                    <a:cubicBezTo>
                      <a:pt x="121439" y="143870"/>
                      <a:pt x="102124" y="151871"/>
                      <a:pt x="81985" y="151871"/>
                    </a:cubicBezTo>
                    <a:lnTo>
                      <a:pt x="75935" y="151871"/>
                    </a:lnTo>
                    <a:cubicBezTo>
                      <a:pt x="55796" y="151871"/>
                      <a:pt x="36482" y="143870"/>
                      <a:pt x="22241" y="129630"/>
                    </a:cubicBezTo>
                    <a:cubicBezTo>
                      <a:pt x="8000" y="115389"/>
                      <a:pt x="0" y="96075"/>
                      <a:pt x="0" y="75935"/>
                    </a:cubicBezTo>
                    <a:lnTo>
                      <a:pt x="0" y="75935"/>
                    </a:lnTo>
                    <a:cubicBezTo>
                      <a:pt x="0" y="55796"/>
                      <a:pt x="8000" y="36482"/>
                      <a:pt x="22241" y="22241"/>
                    </a:cubicBezTo>
                    <a:cubicBezTo>
                      <a:pt x="36482" y="8000"/>
                      <a:pt x="55796" y="0"/>
                      <a:pt x="759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47625"/>
                <a:ext cx="157920" cy="1994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7058750" y="5172897"/>
              <a:ext cx="587539" cy="565031"/>
              <a:chOff x="0" y="0"/>
              <a:chExt cx="157920" cy="151871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157920" cy="151871"/>
              </a:xfrm>
              <a:custGeom>
                <a:avLst/>
                <a:gdLst/>
                <a:ahLst/>
                <a:cxnLst/>
                <a:rect l="l" t="t" r="r" b="b"/>
                <a:pathLst>
                  <a:path w="157920" h="151871">
                    <a:moveTo>
                      <a:pt x="75935" y="0"/>
                    </a:moveTo>
                    <a:lnTo>
                      <a:pt x="81985" y="0"/>
                    </a:lnTo>
                    <a:cubicBezTo>
                      <a:pt x="102124" y="0"/>
                      <a:pt x="121439" y="8000"/>
                      <a:pt x="135679" y="22241"/>
                    </a:cubicBezTo>
                    <a:cubicBezTo>
                      <a:pt x="149920" y="36482"/>
                      <a:pt x="157920" y="55796"/>
                      <a:pt x="157920" y="75935"/>
                    </a:cubicBezTo>
                    <a:lnTo>
                      <a:pt x="157920" y="75935"/>
                    </a:lnTo>
                    <a:cubicBezTo>
                      <a:pt x="157920" y="96075"/>
                      <a:pt x="149920" y="115389"/>
                      <a:pt x="135679" y="129630"/>
                    </a:cubicBezTo>
                    <a:cubicBezTo>
                      <a:pt x="121439" y="143870"/>
                      <a:pt x="102124" y="151871"/>
                      <a:pt x="81985" y="151871"/>
                    </a:cubicBezTo>
                    <a:lnTo>
                      <a:pt x="75935" y="151871"/>
                    </a:lnTo>
                    <a:cubicBezTo>
                      <a:pt x="55796" y="151871"/>
                      <a:pt x="36482" y="143870"/>
                      <a:pt x="22241" y="129630"/>
                    </a:cubicBezTo>
                    <a:cubicBezTo>
                      <a:pt x="8000" y="115389"/>
                      <a:pt x="0" y="96075"/>
                      <a:pt x="0" y="75935"/>
                    </a:cubicBezTo>
                    <a:lnTo>
                      <a:pt x="0" y="75935"/>
                    </a:lnTo>
                    <a:cubicBezTo>
                      <a:pt x="0" y="55796"/>
                      <a:pt x="8000" y="36482"/>
                      <a:pt x="22241" y="22241"/>
                    </a:cubicBezTo>
                    <a:cubicBezTo>
                      <a:pt x="36482" y="8000"/>
                      <a:pt x="55796" y="0"/>
                      <a:pt x="759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47625"/>
                <a:ext cx="157920" cy="1994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7058750" y="5818554"/>
              <a:ext cx="587539" cy="565031"/>
              <a:chOff x="0" y="0"/>
              <a:chExt cx="157920" cy="151871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157920" cy="151871"/>
              </a:xfrm>
              <a:custGeom>
                <a:avLst/>
                <a:gdLst/>
                <a:ahLst/>
                <a:cxnLst/>
                <a:rect l="l" t="t" r="r" b="b"/>
                <a:pathLst>
                  <a:path w="157920" h="151871">
                    <a:moveTo>
                      <a:pt x="75935" y="0"/>
                    </a:moveTo>
                    <a:lnTo>
                      <a:pt x="81985" y="0"/>
                    </a:lnTo>
                    <a:cubicBezTo>
                      <a:pt x="102124" y="0"/>
                      <a:pt x="121439" y="8000"/>
                      <a:pt x="135679" y="22241"/>
                    </a:cubicBezTo>
                    <a:cubicBezTo>
                      <a:pt x="149920" y="36482"/>
                      <a:pt x="157920" y="55796"/>
                      <a:pt x="157920" y="75935"/>
                    </a:cubicBezTo>
                    <a:lnTo>
                      <a:pt x="157920" y="75935"/>
                    </a:lnTo>
                    <a:cubicBezTo>
                      <a:pt x="157920" y="96075"/>
                      <a:pt x="149920" y="115389"/>
                      <a:pt x="135679" y="129630"/>
                    </a:cubicBezTo>
                    <a:cubicBezTo>
                      <a:pt x="121439" y="143870"/>
                      <a:pt x="102124" y="151871"/>
                      <a:pt x="81985" y="151871"/>
                    </a:cubicBezTo>
                    <a:lnTo>
                      <a:pt x="75935" y="151871"/>
                    </a:lnTo>
                    <a:cubicBezTo>
                      <a:pt x="55796" y="151871"/>
                      <a:pt x="36482" y="143870"/>
                      <a:pt x="22241" y="129630"/>
                    </a:cubicBezTo>
                    <a:cubicBezTo>
                      <a:pt x="8000" y="115389"/>
                      <a:pt x="0" y="96075"/>
                      <a:pt x="0" y="75935"/>
                    </a:cubicBezTo>
                    <a:lnTo>
                      <a:pt x="0" y="75935"/>
                    </a:lnTo>
                    <a:cubicBezTo>
                      <a:pt x="0" y="55796"/>
                      <a:pt x="8000" y="36482"/>
                      <a:pt x="22241" y="22241"/>
                    </a:cubicBezTo>
                    <a:cubicBezTo>
                      <a:pt x="36482" y="8000"/>
                      <a:pt x="55796" y="0"/>
                      <a:pt x="759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0" y="-47625"/>
                <a:ext cx="157920" cy="1994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7058750" y="4559830"/>
              <a:ext cx="587539" cy="565031"/>
              <a:chOff x="0" y="0"/>
              <a:chExt cx="157920" cy="151871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157920" cy="151871"/>
              </a:xfrm>
              <a:custGeom>
                <a:avLst/>
                <a:gdLst/>
                <a:ahLst/>
                <a:cxnLst/>
                <a:rect l="l" t="t" r="r" b="b"/>
                <a:pathLst>
                  <a:path w="157920" h="151871">
                    <a:moveTo>
                      <a:pt x="75935" y="0"/>
                    </a:moveTo>
                    <a:lnTo>
                      <a:pt x="81985" y="0"/>
                    </a:lnTo>
                    <a:cubicBezTo>
                      <a:pt x="102124" y="0"/>
                      <a:pt x="121439" y="8000"/>
                      <a:pt x="135679" y="22241"/>
                    </a:cubicBezTo>
                    <a:cubicBezTo>
                      <a:pt x="149920" y="36482"/>
                      <a:pt x="157920" y="55796"/>
                      <a:pt x="157920" y="75935"/>
                    </a:cubicBezTo>
                    <a:lnTo>
                      <a:pt x="157920" y="75935"/>
                    </a:lnTo>
                    <a:cubicBezTo>
                      <a:pt x="157920" y="96075"/>
                      <a:pt x="149920" y="115389"/>
                      <a:pt x="135679" y="129630"/>
                    </a:cubicBezTo>
                    <a:cubicBezTo>
                      <a:pt x="121439" y="143870"/>
                      <a:pt x="102124" y="151871"/>
                      <a:pt x="81985" y="151871"/>
                    </a:cubicBezTo>
                    <a:lnTo>
                      <a:pt x="75935" y="151871"/>
                    </a:lnTo>
                    <a:cubicBezTo>
                      <a:pt x="55796" y="151871"/>
                      <a:pt x="36482" y="143870"/>
                      <a:pt x="22241" y="129630"/>
                    </a:cubicBezTo>
                    <a:cubicBezTo>
                      <a:pt x="8000" y="115389"/>
                      <a:pt x="0" y="96075"/>
                      <a:pt x="0" y="75935"/>
                    </a:cubicBezTo>
                    <a:lnTo>
                      <a:pt x="0" y="75935"/>
                    </a:lnTo>
                    <a:cubicBezTo>
                      <a:pt x="0" y="55796"/>
                      <a:pt x="8000" y="36482"/>
                      <a:pt x="22241" y="22241"/>
                    </a:cubicBezTo>
                    <a:cubicBezTo>
                      <a:pt x="36482" y="8000"/>
                      <a:pt x="55796" y="0"/>
                      <a:pt x="759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0" y="-47625"/>
                <a:ext cx="157920" cy="1994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60" name="Group 60"/>
            <p:cNvGrpSpPr/>
            <p:nvPr/>
          </p:nvGrpSpPr>
          <p:grpSpPr>
            <a:xfrm>
              <a:off x="8014611" y="1956741"/>
              <a:ext cx="681390" cy="670613"/>
              <a:chOff x="0" y="0"/>
              <a:chExt cx="183146" cy="180250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183146" cy="180250"/>
              </a:xfrm>
              <a:custGeom>
                <a:avLst/>
                <a:gdLst/>
                <a:ahLst/>
                <a:cxnLst/>
                <a:rect l="l" t="t" r="r" b="b"/>
                <a:pathLst>
                  <a:path w="183146" h="180250">
                    <a:moveTo>
                      <a:pt x="90125" y="0"/>
                    </a:moveTo>
                    <a:lnTo>
                      <a:pt x="93021" y="0"/>
                    </a:lnTo>
                    <a:cubicBezTo>
                      <a:pt x="116924" y="0"/>
                      <a:pt x="139847" y="9495"/>
                      <a:pt x="156749" y="26397"/>
                    </a:cubicBezTo>
                    <a:cubicBezTo>
                      <a:pt x="173651" y="43299"/>
                      <a:pt x="183146" y="66222"/>
                      <a:pt x="183146" y="90125"/>
                    </a:cubicBezTo>
                    <a:lnTo>
                      <a:pt x="183146" y="90125"/>
                    </a:lnTo>
                    <a:cubicBezTo>
                      <a:pt x="183146" y="139899"/>
                      <a:pt x="142796" y="180250"/>
                      <a:pt x="93021" y="180250"/>
                    </a:cubicBezTo>
                    <a:lnTo>
                      <a:pt x="90125" y="180250"/>
                    </a:lnTo>
                    <a:cubicBezTo>
                      <a:pt x="66222" y="180250"/>
                      <a:pt x="43299" y="170754"/>
                      <a:pt x="26397" y="153853"/>
                    </a:cubicBezTo>
                    <a:cubicBezTo>
                      <a:pt x="9495" y="136951"/>
                      <a:pt x="0" y="114027"/>
                      <a:pt x="0" y="90125"/>
                    </a:cubicBezTo>
                    <a:lnTo>
                      <a:pt x="0" y="90125"/>
                    </a:lnTo>
                    <a:cubicBezTo>
                      <a:pt x="0" y="66222"/>
                      <a:pt x="9495" y="43299"/>
                      <a:pt x="26397" y="26397"/>
                    </a:cubicBezTo>
                    <a:cubicBezTo>
                      <a:pt x="43299" y="9495"/>
                      <a:pt x="66222" y="0"/>
                      <a:pt x="90125" y="0"/>
                    </a:cubicBezTo>
                    <a:close/>
                  </a:path>
                </a:pathLst>
              </a:custGeom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0" y="-47625"/>
                <a:ext cx="183146" cy="227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63" name="Freeform 63"/>
            <p:cNvSpPr/>
            <p:nvPr/>
          </p:nvSpPr>
          <p:spPr>
            <a:xfrm>
              <a:off x="8079645" y="2025271"/>
              <a:ext cx="565965" cy="491682"/>
            </a:xfrm>
            <a:custGeom>
              <a:avLst/>
              <a:gdLst/>
              <a:ahLst/>
              <a:cxnLst/>
              <a:rect l="l" t="t" r="r" b="b"/>
              <a:pathLst>
                <a:path w="565965" h="491682">
                  <a:moveTo>
                    <a:pt x="0" y="0"/>
                  </a:moveTo>
                  <a:lnTo>
                    <a:pt x="565965" y="0"/>
                  </a:lnTo>
                  <a:lnTo>
                    <a:pt x="565965" y="491682"/>
                  </a:lnTo>
                  <a:lnTo>
                    <a:pt x="0" y="491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4"/>
            <p:cNvSpPr/>
            <p:nvPr/>
          </p:nvSpPr>
          <p:spPr>
            <a:xfrm>
              <a:off x="213052" y="1779372"/>
              <a:ext cx="571493" cy="571493"/>
            </a:xfrm>
            <a:custGeom>
              <a:avLst/>
              <a:gdLst/>
              <a:ahLst/>
              <a:cxnLst/>
              <a:rect l="l" t="t" r="r" b="b"/>
              <a:pathLst>
                <a:path w="571493" h="571493">
                  <a:moveTo>
                    <a:pt x="0" y="0"/>
                  </a:moveTo>
                  <a:lnTo>
                    <a:pt x="571493" y="0"/>
                  </a:lnTo>
                  <a:lnTo>
                    <a:pt x="571493" y="571492"/>
                  </a:lnTo>
                  <a:lnTo>
                    <a:pt x="0" y="571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65"/>
            <p:cNvSpPr/>
            <p:nvPr/>
          </p:nvSpPr>
          <p:spPr>
            <a:xfrm>
              <a:off x="4469930" y="2057481"/>
              <a:ext cx="480207" cy="480207"/>
            </a:xfrm>
            <a:custGeom>
              <a:avLst/>
              <a:gdLst/>
              <a:ahLst/>
              <a:cxnLst/>
              <a:rect l="l" t="t" r="r" b="b"/>
              <a:pathLst>
                <a:path w="480207" h="480207">
                  <a:moveTo>
                    <a:pt x="0" y="0"/>
                  </a:moveTo>
                  <a:lnTo>
                    <a:pt x="480207" y="0"/>
                  </a:lnTo>
                  <a:lnTo>
                    <a:pt x="480207" y="480207"/>
                  </a:lnTo>
                  <a:lnTo>
                    <a:pt x="0" y="480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478063" y="5423433"/>
            <a:ext cx="6812592" cy="4883754"/>
            <a:chOff x="0" y="0"/>
            <a:chExt cx="9083456" cy="6511672"/>
          </a:xfrm>
        </p:grpSpPr>
        <p:grpSp>
          <p:nvGrpSpPr>
            <p:cNvPr id="70" name="Group 70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73" name="Freeform 73"/>
            <p:cNvSpPr/>
            <p:nvPr/>
          </p:nvSpPr>
          <p:spPr>
            <a:xfrm>
              <a:off x="4203907" y="2800373"/>
              <a:ext cx="337821" cy="300286"/>
            </a:xfrm>
            <a:custGeom>
              <a:avLst/>
              <a:gdLst/>
              <a:ahLst/>
              <a:cxnLst/>
              <a:rect l="l" t="t" r="r" b="b"/>
              <a:pathLst>
                <a:path w="337821" h="300286">
                  <a:moveTo>
                    <a:pt x="0" y="0"/>
                  </a:moveTo>
                  <a:lnTo>
                    <a:pt x="337821" y="0"/>
                  </a:lnTo>
                  <a:lnTo>
                    <a:pt x="337821" y="300285"/>
                  </a:lnTo>
                  <a:lnTo>
                    <a:pt x="0" y="300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74" name="Group 74"/>
            <p:cNvGrpSpPr/>
            <p:nvPr/>
          </p:nvGrpSpPr>
          <p:grpSpPr>
            <a:xfrm>
              <a:off x="21140" y="0"/>
              <a:ext cx="9037509" cy="1636108"/>
              <a:chOff x="0" y="0"/>
              <a:chExt cx="2437972" cy="441359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77" name="Group 77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" name="TextBox 79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80" name="Group 80"/>
            <p:cNvGrpSpPr/>
            <p:nvPr/>
          </p:nvGrpSpPr>
          <p:grpSpPr>
            <a:xfrm>
              <a:off x="1164132" y="3931518"/>
              <a:ext cx="4289850" cy="590431"/>
              <a:chOff x="0" y="0"/>
              <a:chExt cx="1153039" cy="158698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0" y="0"/>
                <a:ext cx="1153039" cy="158698"/>
              </a:xfrm>
              <a:custGeom>
                <a:avLst/>
                <a:gdLst/>
                <a:ahLst/>
                <a:cxnLst/>
                <a:rect l="l" t="t" r="r" b="b"/>
                <a:pathLst>
                  <a:path w="1153039" h="158698">
                    <a:moveTo>
                      <a:pt x="28875" y="0"/>
                    </a:moveTo>
                    <a:lnTo>
                      <a:pt x="1124164" y="0"/>
                    </a:lnTo>
                    <a:cubicBezTo>
                      <a:pt x="1140111" y="0"/>
                      <a:pt x="1153039" y="12928"/>
                      <a:pt x="1153039" y="28875"/>
                    </a:cubicBezTo>
                    <a:lnTo>
                      <a:pt x="1153039" y="129823"/>
                    </a:lnTo>
                    <a:cubicBezTo>
                      <a:pt x="1153039" y="145770"/>
                      <a:pt x="1140111" y="158698"/>
                      <a:pt x="1124164" y="158698"/>
                    </a:cubicBezTo>
                    <a:lnTo>
                      <a:pt x="28875" y="158698"/>
                    </a:lnTo>
                    <a:cubicBezTo>
                      <a:pt x="12928" y="158698"/>
                      <a:pt x="0" y="145770"/>
                      <a:pt x="0" y="129823"/>
                    </a:cubicBezTo>
                    <a:lnTo>
                      <a:pt x="0" y="28875"/>
                    </a:lnTo>
                    <a:cubicBezTo>
                      <a:pt x="0" y="12928"/>
                      <a:pt x="12928" y="0"/>
                      <a:pt x="288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" name="TextBox 82"/>
              <p:cNvSpPr txBox="1"/>
              <p:nvPr/>
            </p:nvSpPr>
            <p:spPr>
              <a:xfrm>
                <a:off x="0" y="-47625"/>
                <a:ext cx="1153039" cy="2063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Kopfhörer anschließen</a:t>
                </a:r>
              </a:p>
            </p:txBody>
          </p:sp>
        </p:grpSp>
        <p:sp>
          <p:nvSpPr>
            <p:cNvPr id="83" name="Freeform 83"/>
            <p:cNvSpPr/>
            <p:nvPr/>
          </p:nvSpPr>
          <p:spPr>
            <a:xfrm>
              <a:off x="4255640" y="4032239"/>
              <a:ext cx="324610" cy="324610"/>
            </a:xfrm>
            <a:custGeom>
              <a:avLst/>
              <a:gdLst/>
              <a:ahLst/>
              <a:cxnLst/>
              <a:rect l="l" t="t" r="r" b="b"/>
              <a:pathLst>
                <a:path w="324610" h="324610">
                  <a:moveTo>
                    <a:pt x="0" y="0"/>
                  </a:moveTo>
                  <a:lnTo>
                    <a:pt x="324610" y="0"/>
                  </a:lnTo>
                  <a:lnTo>
                    <a:pt x="324610" y="324610"/>
                  </a:lnTo>
                  <a:lnTo>
                    <a:pt x="0" y="324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84" name="Group 84"/>
            <p:cNvGrpSpPr/>
            <p:nvPr/>
          </p:nvGrpSpPr>
          <p:grpSpPr>
            <a:xfrm>
              <a:off x="1164132" y="3311161"/>
              <a:ext cx="4289850" cy="590431"/>
              <a:chOff x="0" y="0"/>
              <a:chExt cx="1153039" cy="158698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0" y="0"/>
                <a:ext cx="1153039" cy="158698"/>
              </a:xfrm>
              <a:custGeom>
                <a:avLst/>
                <a:gdLst/>
                <a:ahLst/>
                <a:cxnLst/>
                <a:rect l="l" t="t" r="r" b="b"/>
                <a:pathLst>
                  <a:path w="1153039" h="158698">
                    <a:moveTo>
                      <a:pt x="28875" y="0"/>
                    </a:moveTo>
                    <a:lnTo>
                      <a:pt x="1124164" y="0"/>
                    </a:lnTo>
                    <a:cubicBezTo>
                      <a:pt x="1140111" y="0"/>
                      <a:pt x="1153039" y="12928"/>
                      <a:pt x="1153039" y="28875"/>
                    </a:cubicBezTo>
                    <a:lnTo>
                      <a:pt x="1153039" y="129823"/>
                    </a:lnTo>
                    <a:cubicBezTo>
                      <a:pt x="1153039" y="145770"/>
                      <a:pt x="1140111" y="158698"/>
                      <a:pt x="1124164" y="158698"/>
                    </a:cubicBezTo>
                    <a:lnTo>
                      <a:pt x="28875" y="158698"/>
                    </a:lnTo>
                    <a:cubicBezTo>
                      <a:pt x="12928" y="158698"/>
                      <a:pt x="0" y="145770"/>
                      <a:pt x="0" y="129823"/>
                    </a:cubicBezTo>
                    <a:lnTo>
                      <a:pt x="0" y="28875"/>
                    </a:lnTo>
                    <a:cubicBezTo>
                      <a:pt x="0" y="12928"/>
                      <a:pt x="12928" y="0"/>
                      <a:pt x="288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" name="TextBox 86"/>
              <p:cNvSpPr txBox="1"/>
              <p:nvPr/>
            </p:nvSpPr>
            <p:spPr>
              <a:xfrm>
                <a:off x="0" y="-47625"/>
                <a:ext cx="1153039" cy="2063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laut / leise</a:t>
                </a:r>
              </a:p>
            </p:txBody>
          </p:sp>
        </p:grpSp>
        <p:sp>
          <p:nvSpPr>
            <p:cNvPr id="87" name="Freeform 87"/>
            <p:cNvSpPr/>
            <p:nvPr/>
          </p:nvSpPr>
          <p:spPr>
            <a:xfrm>
              <a:off x="4258894" y="3431948"/>
              <a:ext cx="321355" cy="301672"/>
            </a:xfrm>
            <a:custGeom>
              <a:avLst/>
              <a:gdLst/>
              <a:ahLst/>
              <a:cxnLst/>
              <a:rect l="l" t="t" r="r" b="b"/>
              <a:pathLst>
                <a:path w="321355" h="301672">
                  <a:moveTo>
                    <a:pt x="0" y="0"/>
                  </a:moveTo>
                  <a:lnTo>
                    <a:pt x="321356" y="0"/>
                  </a:lnTo>
                  <a:lnTo>
                    <a:pt x="321356" y="301672"/>
                  </a:lnTo>
                  <a:lnTo>
                    <a:pt x="0" y="301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88" name="Group 88"/>
            <p:cNvGrpSpPr/>
            <p:nvPr/>
          </p:nvGrpSpPr>
          <p:grpSpPr>
            <a:xfrm>
              <a:off x="1164132" y="2690805"/>
              <a:ext cx="4297992" cy="590431"/>
              <a:chOff x="0" y="0"/>
              <a:chExt cx="1155228" cy="158698"/>
            </a:xfrm>
          </p:grpSpPr>
          <p:sp>
            <p:nvSpPr>
              <p:cNvPr id="89" name="Freeform 89"/>
              <p:cNvSpPr/>
              <p:nvPr/>
            </p:nvSpPr>
            <p:spPr>
              <a:xfrm>
                <a:off x="0" y="0"/>
                <a:ext cx="1155228" cy="158698"/>
              </a:xfrm>
              <a:custGeom>
                <a:avLst/>
                <a:gdLst/>
                <a:ahLst/>
                <a:cxnLst/>
                <a:rect l="l" t="t" r="r" b="b"/>
                <a:pathLst>
                  <a:path w="1155228" h="158698">
                    <a:moveTo>
                      <a:pt x="28821" y="0"/>
                    </a:moveTo>
                    <a:lnTo>
                      <a:pt x="1126407" y="0"/>
                    </a:lnTo>
                    <a:cubicBezTo>
                      <a:pt x="1142324" y="0"/>
                      <a:pt x="1155228" y="12903"/>
                      <a:pt x="1155228" y="28821"/>
                    </a:cubicBezTo>
                    <a:lnTo>
                      <a:pt x="1155228" y="129877"/>
                    </a:lnTo>
                    <a:cubicBezTo>
                      <a:pt x="1155228" y="145794"/>
                      <a:pt x="1142324" y="158698"/>
                      <a:pt x="1126407" y="158698"/>
                    </a:cubicBezTo>
                    <a:lnTo>
                      <a:pt x="28821" y="158698"/>
                    </a:lnTo>
                    <a:cubicBezTo>
                      <a:pt x="21177" y="158698"/>
                      <a:pt x="13846" y="155661"/>
                      <a:pt x="8441" y="150257"/>
                    </a:cubicBezTo>
                    <a:cubicBezTo>
                      <a:pt x="3036" y="144852"/>
                      <a:pt x="0" y="137521"/>
                      <a:pt x="0" y="129877"/>
                    </a:cubicBezTo>
                    <a:lnTo>
                      <a:pt x="0" y="28821"/>
                    </a:lnTo>
                    <a:cubicBezTo>
                      <a:pt x="0" y="12903"/>
                      <a:pt x="12903" y="0"/>
                      <a:pt x="288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0" name="TextBox 90"/>
              <p:cNvSpPr txBox="1"/>
              <p:nvPr/>
            </p:nvSpPr>
            <p:spPr>
              <a:xfrm>
                <a:off x="0" y="-47625"/>
                <a:ext cx="1155228" cy="2063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Lautsprecher / Mikrofon</a:t>
                </a:r>
              </a:p>
            </p:txBody>
          </p:sp>
        </p:grpSp>
        <p:sp>
          <p:nvSpPr>
            <p:cNvPr id="91" name="Freeform 91"/>
            <p:cNvSpPr/>
            <p:nvPr/>
          </p:nvSpPr>
          <p:spPr>
            <a:xfrm>
              <a:off x="4800020" y="2823230"/>
              <a:ext cx="300233" cy="300233"/>
            </a:xfrm>
            <a:custGeom>
              <a:avLst/>
              <a:gdLst/>
              <a:ahLst/>
              <a:cxnLst/>
              <a:rect l="l" t="t" r="r" b="b"/>
              <a:pathLst>
                <a:path w="300233" h="300233">
                  <a:moveTo>
                    <a:pt x="0" y="0"/>
                  </a:moveTo>
                  <a:lnTo>
                    <a:pt x="300233" y="0"/>
                  </a:lnTo>
                  <a:lnTo>
                    <a:pt x="300233" y="300233"/>
                  </a:lnTo>
                  <a:lnTo>
                    <a:pt x="0" y="30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92" name="Group 92"/>
            <p:cNvGrpSpPr/>
            <p:nvPr/>
          </p:nvGrpSpPr>
          <p:grpSpPr>
            <a:xfrm>
              <a:off x="1164132" y="5175880"/>
              <a:ext cx="4289850" cy="590431"/>
              <a:chOff x="0" y="0"/>
              <a:chExt cx="1153039" cy="158698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1153039" cy="158698"/>
              </a:xfrm>
              <a:custGeom>
                <a:avLst/>
                <a:gdLst/>
                <a:ahLst/>
                <a:cxnLst/>
                <a:rect l="l" t="t" r="r" b="b"/>
                <a:pathLst>
                  <a:path w="1153039" h="158698">
                    <a:moveTo>
                      <a:pt x="28875" y="0"/>
                    </a:moveTo>
                    <a:lnTo>
                      <a:pt x="1124164" y="0"/>
                    </a:lnTo>
                    <a:cubicBezTo>
                      <a:pt x="1140111" y="0"/>
                      <a:pt x="1153039" y="12928"/>
                      <a:pt x="1153039" y="28875"/>
                    </a:cubicBezTo>
                    <a:lnTo>
                      <a:pt x="1153039" y="129823"/>
                    </a:lnTo>
                    <a:cubicBezTo>
                      <a:pt x="1153039" y="145770"/>
                      <a:pt x="1140111" y="158698"/>
                      <a:pt x="1124164" y="158698"/>
                    </a:cubicBezTo>
                    <a:lnTo>
                      <a:pt x="28875" y="158698"/>
                    </a:lnTo>
                    <a:cubicBezTo>
                      <a:pt x="12928" y="158698"/>
                      <a:pt x="0" y="145770"/>
                      <a:pt x="0" y="129823"/>
                    </a:cubicBezTo>
                    <a:lnTo>
                      <a:pt x="0" y="28875"/>
                    </a:lnTo>
                    <a:cubicBezTo>
                      <a:pt x="0" y="12928"/>
                      <a:pt x="12928" y="0"/>
                      <a:pt x="288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" name="TextBox 94"/>
              <p:cNvSpPr txBox="1"/>
              <p:nvPr/>
            </p:nvSpPr>
            <p:spPr>
              <a:xfrm>
                <a:off x="0" y="-47625"/>
                <a:ext cx="1153039" cy="2063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aufladen</a:t>
                </a:r>
              </a:p>
            </p:txBody>
          </p:sp>
        </p:grpSp>
        <p:sp>
          <p:nvSpPr>
            <p:cNvPr id="95" name="Freeform 95"/>
            <p:cNvSpPr/>
            <p:nvPr/>
          </p:nvSpPr>
          <p:spPr>
            <a:xfrm>
              <a:off x="4147941" y="5226680"/>
              <a:ext cx="432309" cy="432309"/>
            </a:xfrm>
            <a:custGeom>
              <a:avLst/>
              <a:gdLst/>
              <a:ahLst/>
              <a:cxnLst/>
              <a:rect l="l" t="t" r="r" b="b"/>
              <a:pathLst>
                <a:path w="432309" h="432309">
                  <a:moveTo>
                    <a:pt x="0" y="0"/>
                  </a:moveTo>
                  <a:lnTo>
                    <a:pt x="432309" y="0"/>
                  </a:lnTo>
                  <a:lnTo>
                    <a:pt x="432309" y="432309"/>
                  </a:lnTo>
                  <a:lnTo>
                    <a:pt x="0" y="4323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96" name="Group 96"/>
            <p:cNvGrpSpPr/>
            <p:nvPr/>
          </p:nvGrpSpPr>
          <p:grpSpPr>
            <a:xfrm>
              <a:off x="1164132" y="4560049"/>
              <a:ext cx="4289850" cy="590431"/>
              <a:chOff x="0" y="0"/>
              <a:chExt cx="1153039" cy="158698"/>
            </a:xfrm>
          </p:grpSpPr>
          <p:sp>
            <p:nvSpPr>
              <p:cNvPr id="97" name="Freeform 97"/>
              <p:cNvSpPr/>
              <p:nvPr/>
            </p:nvSpPr>
            <p:spPr>
              <a:xfrm>
                <a:off x="0" y="0"/>
                <a:ext cx="1153039" cy="158698"/>
              </a:xfrm>
              <a:custGeom>
                <a:avLst/>
                <a:gdLst/>
                <a:ahLst/>
                <a:cxnLst/>
                <a:rect l="l" t="t" r="r" b="b"/>
                <a:pathLst>
                  <a:path w="1153039" h="158698">
                    <a:moveTo>
                      <a:pt x="28875" y="0"/>
                    </a:moveTo>
                    <a:lnTo>
                      <a:pt x="1124164" y="0"/>
                    </a:lnTo>
                    <a:cubicBezTo>
                      <a:pt x="1140111" y="0"/>
                      <a:pt x="1153039" y="12928"/>
                      <a:pt x="1153039" y="28875"/>
                    </a:cubicBezTo>
                    <a:lnTo>
                      <a:pt x="1153039" y="129823"/>
                    </a:lnTo>
                    <a:cubicBezTo>
                      <a:pt x="1153039" y="145770"/>
                      <a:pt x="1140111" y="158698"/>
                      <a:pt x="1124164" y="158698"/>
                    </a:cubicBezTo>
                    <a:lnTo>
                      <a:pt x="28875" y="158698"/>
                    </a:lnTo>
                    <a:cubicBezTo>
                      <a:pt x="12928" y="158698"/>
                      <a:pt x="0" y="145770"/>
                      <a:pt x="0" y="129823"/>
                    </a:cubicBezTo>
                    <a:lnTo>
                      <a:pt x="0" y="28875"/>
                    </a:lnTo>
                    <a:cubicBezTo>
                      <a:pt x="0" y="12928"/>
                      <a:pt x="12928" y="0"/>
                      <a:pt x="288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8" name="TextBox 98"/>
              <p:cNvSpPr txBox="1"/>
              <p:nvPr/>
            </p:nvSpPr>
            <p:spPr>
              <a:xfrm>
                <a:off x="0" y="-47625"/>
                <a:ext cx="1153039" cy="2063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an- und ausschalten</a:t>
                </a:r>
              </a:p>
            </p:txBody>
          </p:sp>
        </p:grpSp>
        <p:sp>
          <p:nvSpPr>
            <p:cNvPr id="99" name="Freeform 99"/>
            <p:cNvSpPr/>
            <p:nvPr/>
          </p:nvSpPr>
          <p:spPr>
            <a:xfrm>
              <a:off x="4203907" y="4674349"/>
              <a:ext cx="388884" cy="388884"/>
            </a:xfrm>
            <a:custGeom>
              <a:avLst/>
              <a:gdLst/>
              <a:ahLst/>
              <a:cxnLst/>
              <a:rect l="l" t="t" r="r" b="b"/>
              <a:pathLst>
                <a:path w="388884" h="388884">
                  <a:moveTo>
                    <a:pt x="0" y="0"/>
                  </a:moveTo>
                  <a:lnTo>
                    <a:pt x="388884" y="0"/>
                  </a:lnTo>
                  <a:lnTo>
                    <a:pt x="388884" y="388884"/>
                  </a:lnTo>
                  <a:lnTo>
                    <a:pt x="0" y="388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0" name="Group 100"/>
            <p:cNvGrpSpPr/>
            <p:nvPr/>
          </p:nvGrpSpPr>
          <p:grpSpPr>
            <a:xfrm>
              <a:off x="1164132" y="5818554"/>
              <a:ext cx="4289850" cy="590431"/>
              <a:chOff x="0" y="0"/>
              <a:chExt cx="1153039" cy="158698"/>
            </a:xfrm>
          </p:grpSpPr>
          <p:sp>
            <p:nvSpPr>
              <p:cNvPr id="101" name="Freeform 101"/>
              <p:cNvSpPr/>
              <p:nvPr/>
            </p:nvSpPr>
            <p:spPr>
              <a:xfrm>
                <a:off x="0" y="0"/>
                <a:ext cx="1153039" cy="158698"/>
              </a:xfrm>
              <a:custGeom>
                <a:avLst/>
                <a:gdLst/>
                <a:ahLst/>
                <a:cxnLst/>
                <a:rect l="l" t="t" r="r" b="b"/>
                <a:pathLst>
                  <a:path w="1153039" h="158698">
                    <a:moveTo>
                      <a:pt x="28875" y="0"/>
                    </a:moveTo>
                    <a:lnTo>
                      <a:pt x="1124164" y="0"/>
                    </a:lnTo>
                    <a:cubicBezTo>
                      <a:pt x="1140111" y="0"/>
                      <a:pt x="1153039" y="12928"/>
                      <a:pt x="1153039" y="28875"/>
                    </a:cubicBezTo>
                    <a:lnTo>
                      <a:pt x="1153039" y="129823"/>
                    </a:lnTo>
                    <a:cubicBezTo>
                      <a:pt x="1153039" y="145770"/>
                      <a:pt x="1140111" y="158698"/>
                      <a:pt x="1124164" y="158698"/>
                    </a:cubicBezTo>
                    <a:lnTo>
                      <a:pt x="28875" y="158698"/>
                    </a:lnTo>
                    <a:cubicBezTo>
                      <a:pt x="12928" y="158698"/>
                      <a:pt x="0" y="145770"/>
                      <a:pt x="0" y="129823"/>
                    </a:cubicBezTo>
                    <a:lnTo>
                      <a:pt x="0" y="28875"/>
                    </a:lnTo>
                    <a:cubicBezTo>
                      <a:pt x="0" y="12928"/>
                      <a:pt x="12928" y="0"/>
                      <a:pt x="288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" name="TextBox 102"/>
              <p:cNvSpPr txBox="1"/>
              <p:nvPr/>
            </p:nvSpPr>
            <p:spPr>
              <a:xfrm>
                <a:off x="0" y="-47625"/>
                <a:ext cx="1153039" cy="2063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Kamera</a:t>
                </a:r>
              </a:p>
            </p:txBody>
          </p:sp>
        </p:grpSp>
        <p:sp>
          <p:nvSpPr>
            <p:cNvPr id="103" name="Freeform 103"/>
            <p:cNvSpPr/>
            <p:nvPr/>
          </p:nvSpPr>
          <p:spPr>
            <a:xfrm>
              <a:off x="4177435" y="5931411"/>
              <a:ext cx="362460" cy="362460"/>
            </a:xfrm>
            <a:custGeom>
              <a:avLst/>
              <a:gdLst/>
              <a:ahLst/>
              <a:cxnLst/>
              <a:rect l="l" t="t" r="r" b="b"/>
              <a:pathLst>
                <a:path w="362460" h="362460">
                  <a:moveTo>
                    <a:pt x="0" y="0"/>
                  </a:moveTo>
                  <a:lnTo>
                    <a:pt x="362460" y="0"/>
                  </a:lnTo>
                  <a:lnTo>
                    <a:pt x="362460" y="362460"/>
                  </a:lnTo>
                  <a:lnTo>
                    <a:pt x="0" y="362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TextBox 104"/>
            <p:cNvSpPr txBox="1"/>
            <p:nvPr/>
          </p:nvSpPr>
          <p:spPr>
            <a:xfrm>
              <a:off x="213052" y="348235"/>
              <a:ext cx="7058750" cy="63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   Das Tablet kennenlernen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>
              <a:off x="961281" y="2017493"/>
              <a:ext cx="5063992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Suche sie auf deinem Tablet.</a:t>
              </a:r>
            </a:p>
          </p:txBody>
        </p:sp>
        <p:sp>
          <p:nvSpPr>
            <p:cNvPr id="106" name="TextBox 106"/>
            <p:cNvSpPr txBox="1"/>
            <p:nvPr/>
          </p:nvSpPr>
          <p:spPr>
            <a:xfrm>
              <a:off x="961281" y="1694859"/>
              <a:ext cx="8083468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Das sind wichtige Teile des Tablets.</a:t>
              </a:r>
            </a:p>
          </p:txBody>
        </p:sp>
        <p:sp>
          <p:nvSpPr>
            <p:cNvPr id="107" name="Freeform 107"/>
            <p:cNvSpPr/>
            <p:nvPr/>
          </p:nvSpPr>
          <p:spPr>
            <a:xfrm>
              <a:off x="4278839" y="2823178"/>
              <a:ext cx="337821" cy="300286"/>
            </a:xfrm>
            <a:custGeom>
              <a:avLst/>
              <a:gdLst/>
              <a:ahLst/>
              <a:cxnLst/>
              <a:rect l="l" t="t" r="r" b="b"/>
              <a:pathLst>
                <a:path w="337821" h="300286">
                  <a:moveTo>
                    <a:pt x="0" y="0"/>
                  </a:moveTo>
                  <a:lnTo>
                    <a:pt x="337822" y="0"/>
                  </a:lnTo>
                  <a:lnTo>
                    <a:pt x="337822" y="300285"/>
                  </a:lnTo>
                  <a:lnTo>
                    <a:pt x="0" y="300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8" name="Group 108"/>
            <p:cNvGrpSpPr/>
            <p:nvPr/>
          </p:nvGrpSpPr>
          <p:grpSpPr>
            <a:xfrm>
              <a:off x="7058750" y="2690805"/>
              <a:ext cx="587539" cy="565031"/>
              <a:chOff x="0" y="0"/>
              <a:chExt cx="157920" cy="151871"/>
            </a:xfrm>
          </p:grpSpPr>
          <p:sp>
            <p:nvSpPr>
              <p:cNvPr id="109" name="Freeform 109"/>
              <p:cNvSpPr/>
              <p:nvPr/>
            </p:nvSpPr>
            <p:spPr>
              <a:xfrm>
                <a:off x="0" y="0"/>
                <a:ext cx="157920" cy="151871"/>
              </a:xfrm>
              <a:custGeom>
                <a:avLst/>
                <a:gdLst/>
                <a:ahLst/>
                <a:cxnLst/>
                <a:rect l="l" t="t" r="r" b="b"/>
                <a:pathLst>
                  <a:path w="157920" h="151871">
                    <a:moveTo>
                      <a:pt x="75935" y="0"/>
                    </a:moveTo>
                    <a:lnTo>
                      <a:pt x="81985" y="0"/>
                    </a:lnTo>
                    <a:cubicBezTo>
                      <a:pt x="102124" y="0"/>
                      <a:pt x="121439" y="8000"/>
                      <a:pt x="135679" y="22241"/>
                    </a:cubicBezTo>
                    <a:cubicBezTo>
                      <a:pt x="149920" y="36482"/>
                      <a:pt x="157920" y="55796"/>
                      <a:pt x="157920" y="75935"/>
                    </a:cubicBezTo>
                    <a:lnTo>
                      <a:pt x="157920" y="75935"/>
                    </a:lnTo>
                    <a:cubicBezTo>
                      <a:pt x="157920" y="96075"/>
                      <a:pt x="149920" y="115389"/>
                      <a:pt x="135679" y="129630"/>
                    </a:cubicBezTo>
                    <a:cubicBezTo>
                      <a:pt x="121439" y="143870"/>
                      <a:pt x="102124" y="151871"/>
                      <a:pt x="81985" y="151871"/>
                    </a:cubicBezTo>
                    <a:lnTo>
                      <a:pt x="75935" y="151871"/>
                    </a:lnTo>
                    <a:cubicBezTo>
                      <a:pt x="55796" y="151871"/>
                      <a:pt x="36482" y="143870"/>
                      <a:pt x="22241" y="129630"/>
                    </a:cubicBezTo>
                    <a:cubicBezTo>
                      <a:pt x="8000" y="115389"/>
                      <a:pt x="0" y="96075"/>
                      <a:pt x="0" y="75935"/>
                    </a:cubicBezTo>
                    <a:lnTo>
                      <a:pt x="0" y="75935"/>
                    </a:lnTo>
                    <a:cubicBezTo>
                      <a:pt x="0" y="55796"/>
                      <a:pt x="8000" y="36482"/>
                      <a:pt x="22241" y="22241"/>
                    </a:cubicBezTo>
                    <a:cubicBezTo>
                      <a:pt x="36482" y="8000"/>
                      <a:pt x="55796" y="0"/>
                      <a:pt x="759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0" name="TextBox 110"/>
              <p:cNvSpPr txBox="1"/>
              <p:nvPr/>
            </p:nvSpPr>
            <p:spPr>
              <a:xfrm>
                <a:off x="0" y="-47625"/>
                <a:ext cx="157920" cy="1994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11" name="TextBox 111"/>
            <p:cNvSpPr txBox="1"/>
            <p:nvPr/>
          </p:nvSpPr>
          <p:spPr>
            <a:xfrm>
              <a:off x="6732295" y="2118012"/>
              <a:ext cx="1375555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gefunden</a:t>
              </a:r>
            </a:p>
          </p:txBody>
        </p:sp>
        <p:grpSp>
          <p:nvGrpSpPr>
            <p:cNvPr id="112" name="Group 112"/>
            <p:cNvGrpSpPr/>
            <p:nvPr/>
          </p:nvGrpSpPr>
          <p:grpSpPr>
            <a:xfrm>
              <a:off x="7058750" y="3300268"/>
              <a:ext cx="587539" cy="565031"/>
              <a:chOff x="0" y="0"/>
              <a:chExt cx="157920" cy="151871"/>
            </a:xfrm>
          </p:grpSpPr>
          <p:sp>
            <p:nvSpPr>
              <p:cNvPr id="113" name="Freeform 113"/>
              <p:cNvSpPr/>
              <p:nvPr/>
            </p:nvSpPr>
            <p:spPr>
              <a:xfrm>
                <a:off x="0" y="0"/>
                <a:ext cx="157920" cy="151871"/>
              </a:xfrm>
              <a:custGeom>
                <a:avLst/>
                <a:gdLst/>
                <a:ahLst/>
                <a:cxnLst/>
                <a:rect l="l" t="t" r="r" b="b"/>
                <a:pathLst>
                  <a:path w="157920" h="151871">
                    <a:moveTo>
                      <a:pt x="75935" y="0"/>
                    </a:moveTo>
                    <a:lnTo>
                      <a:pt x="81985" y="0"/>
                    </a:lnTo>
                    <a:cubicBezTo>
                      <a:pt x="102124" y="0"/>
                      <a:pt x="121439" y="8000"/>
                      <a:pt x="135679" y="22241"/>
                    </a:cubicBezTo>
                    <a:cubicBezTo>
                      <a:pt x="149920" y="36482"/>
                      <a:pt x="157920" y="55796"/>
                      <a:pt x="157920" y="75935"/>
                    </a:cubicBezTo>
                    <a:lnTo>
                      <a:pt x="157920" y="75935"/>
                    </a:lnTo>
                    <a:cubicBezTo>
                      <a:pt x="157920" y="96075"/>
                      <a:pt x="149920" y="115389"/>
                      <a:pt x="135679" y="129630"/>
                    </a:cubicBezTo>
                    <a:cubicBezTo>
                      <a:pt x="121439" y="143870"/>
                      <a:pt x="102124" y="151871"/>
                      <a:pt x="81985" y="151871"/>
                    </a:cubicBezTo>
                    <a:lnTo>
                      <a:pt x="75935" y="151871"/>
                    </a:lnTo>
                    <a:cubicBezTo>
                      <a:pt x="55796" y="151871"/>
                      <a:pt x="36482" y="143870"/>
                      <a:pt x="22241" y="129630"/>
                    </a:cubicBezTo>
                    <a:cubicBezTo>
                      <a:pt x="8000" y="115389"/>
                      <a:pt x="0" y="96075"/>
                      <a:pt x="0" y="75935"/>
                    </a:cubicBezTo>
                    <a:lnTo>
                      <a:pt x="0" y="75935"/>
                    </a:lnTo>
                    <a:cubicBezTo>
                      <a:pt x="0" y="55796"/>
                      <a:pt x="8000" y="36482"/>
                      <a:pt x="22241" y="22241"/>
                    </a:cubicBezTo>
                    <a:cubicBezTo>
                      <a:pt x="36482" y="8000"/>
                      <a:pt x="55796" y="0"/>
                      <a:pt x="759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" name="TextBox 114"/>
              <p:cNvSpPr txBox="1"/>
              <p:nvPr/>
            </p:nvSpPr>
            <p:spPr>
              <a:xfrm>
                <a:off x="0" y="-47625"/>
                <a:ext cx="157920" cy="1994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15" name="Group 115"/>
            <p:cNvGrpSpPr/>
            <p:nvPr/>
          </p:nvGrpSpPr>
          <p:grpSpPr>
            <a:xfrm>
              <a:off x="7058750" y="3931299"/>
              <a:ext cx="587539" cy="565031"/>
              <a:chOff x="0" y="0"/>
              <a:chExt cx="157920" cy="151871"/>
            </a:xfrm>
          </p:grpSpPr>
          <p:sp>
            <p:nvSpPr>
              <p:cNvPr id="116" name="Freeform 116"/>
              <p:cNvSpPr/>
              <p:nvPr/>
            </p:nvSpPr>
            <p:spPr>
              <a:xfrm>
                <a:off x="0" y="0"/>
                <a:ext cx="157920" cy="151871"/>
              </a:xfrm>
              <a:custGeom>
                <a:avLst/>
                <a:gdLst/>
                <a:ahLst/>
                <a:cxnLst/>
                <a:rect l="l" t="t" r="r" b="b"/>
                <a:pathLst>
                  <a:path w="157920" h="151871">
                    <a:moveTo>
                      <a:pt x="75935" y="0"/>
                    </a:moveTo>
                    <a:lnTo>
                      <a:pt x="81985" y="0"/>
                    </a:lnTo>
                    <a:cubicBezTo>
                      <a:pt x="102124" y="0"/>
                      <a:pt x="121439" y="8000"/>
                      <a:pt x="135679" y="22241"/>
                    </a:cubicBezTo>
                    <a:cubicBezTo>
                      <a:pt x="149920" y="36482"/>
                      <a:pt x="157920" y="55796"/>
                      <a:pt x="157920" y="75935"/>
                    </a:cubicBezTo>
                    <a:lnTo>
                      <a:pt x="157920" y="75935"/>
                    </a:lnTo>
                    <a:cubicBezTo>
                      <a:pt x="157920" y="96075"/>
                      <a:pt x="149920" y="115389"/>
                      <a:pt x="135679" y="129630"/>
                    </a:cubicBezTo>
                    <a:cubicBezTo>
                      <a:pt x="121439" y="143870"/>
                      <a:pt x="102124" y="151871"/>
                      <a:pt x="81985" y="151871"/>
                    </a:cubicBezTo>
                    <a:lnTo>
                      <a:pt x="75935" y="151871"/>
                    </a:lnTo>
                    <a:cubicBezTo>
                      <a:pt x="55796" y="151871"/>
                      <a:pt x="36482" y="143870"/>
                      <a:pt x="22241" y="129630"/>
                    </a:cubicBezTo>
                    <a:cubicBezTo>
                      <a:pt x="8000" y="115389"/>
                      <a:pt x="0" y="96075"/>
                      <a:pt x="0" y="75935"/>
                    </a:cubicBezTo>
                    <a:lnTo>
                      <a:pt x="0" y="75935"/>
                    </a:lnTo>
                    <a:cubicBezTo>
                      <a:pt x="0" y="55796"/>
                      <a:pt x="8000" y="36482"/>
                      <a:pt x="22241" y="22241"/>
                    </a:cubicBezTo>
                    <a:cubicBezTo>
                      <a:pt x="36482" y="8000"/>
                      <a:pt x="55796" y="0"/>
                      <a:pt x="759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" name="TextBox 117"/>
              <p:cNvSpPr txBox="1"/>
              <p:nvPr/>
            </p:nvSpPr>
            <p:spPr>
              <a:xfrm>
                <a:off x="0" y="-47625"/>
                <a:ext cx="157920" cy="1994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18" name="Group 118"/>
            <p:cNvGrpSpPr/>
            <p:nvPr/>
          </p:nvGrpSpPr>
          <p:grpSpPr>
            <a:xfrm>
              <a:off x="7058750" y="5172897"/>
              <a:ext cx="587539" cy="565031"/>
              <a:chOff x="0" y="0"/>
              <a:chExt cx="157920" cy="151871"/>
            </a:xfrm>
          </p:grpSpPr>
          <p:sp>
            <p:nvSpPr>
              <p:cNvPr id="119" name="Freeform 119"/>
              <p:cNvSpPr/>
              <p:nvPr/>
            </p:nvSpPr>
            <p:spPr>
              <a:xfrm>
                <a:off x="0" y="0"/>
                <a:ext cx="157920" cy="151871"/>
              </a:xfrm>
              <a:custGeom>
                <a:avLst/>
                <a:gdLst/>
                <a:ahLst/>
                <a:cxnLst/>
                <a:rect l="l" t="t" r="r" b="b"/>
                <a:pathLst>
                  <a:path w="157920" h="151871">
                    <a:moveTo>
                      <a:pt x="75935" y="0"/>
                    </a:moveTo>
                    <a:lnTo>
                      <a:pt x="81985" y="0"/>
                    </a:lnTo>
                    <a:cubicBezTo>
                      <a:pt x="102124" y="0"/>
                      <a:pt x="121439" y="8000"/>
                      <a:pt x="135679" y="22241"/>
                    </a:cubicBezTo>
                    <a:cubicBezTo>
                      <a:pt x="149920" y="36482"/>
                      <a:pt x="157920" y="55796"/>
                      <a:pt x="157920" y="75935"/>
                    </a:cubicBezTo>
                    <a:lnTo>
                      <a:pt x="157920" y="75935"/>
                    </a:lnTo>
                    <a:cubicBezTo>
                      <a:pt x="157920" y="96075"/>
                      <a:pt x="149920" y="115389"/>
                      <a:pt x="135679" y="129630"/>
                    </a:cubicBezTo>
                    <a:cubicBezTo>
                      <a:pt x="121439" y="143870"/>
                      <a:pt x="102124" y="151871"/>
                      <a:pt x="81985" y="151871"/>
                    </a:cubicBezTo>
                    <a:lnTo>
                      <a:pt x="75935" y="151871"/>
                    </a:lnTo>
                    <a:cubicBezTo>
                      <a:pt x="55796" y="151871"/>
                      <a:pt x="36482" y="143870"/>
                      <a:pt x="22241" y="129630"/>
                    </a:cubicBezTo>
                    <a:cubicBezTo>
                      <a:pt x="8000" y="115389"/>
                      <a:pt x="0" y="96075"/>
                      <a:pt x="0" y="75935"/>
                    </a:cubicBezTo>
                    <a:lnTo>
                      <a:pt x="0" y="75935"/>
                    </a:lnTo>
                    <a:cubicBezTo>
                      <a:pt x="0" y="55796"/>
                      <a:pt x="8000" y="36482"/>
                      <a:pt x="22241" y="22241"/>
                    </a:cubicBezTo>
                    <a:cubicBezTo>
                      <a:pt x="36482" y="8000"/>
                      <a:pt x="55796" y="0"/>
                      <a:pt x="759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" name="TextBox 120"/>
              <p:cNvSpPr txBox="1"/>
              <p:nvPr/>
            </p:nvSpPr>
            <p:spPr>
              <a:xfrm>
                <a:off x="0" y="-47625"/>
                <a:ext cx="157920" cy="1994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21" name="Group 121"/>
            <p:cNvGrpSpPr/>
            <p:nvPr/>
          </p:nvGrpSpPr>
          <p:grpSpPr>
            <a:xfrm>
              <a:off x="7058750" y="5818554"/>
              <a:ext cx="587539" cy="565031"/>
              <a:chOff x="0" y="0"/>
              <a:chExt cx="157920" cy="151871"/>
            </a:xfrm>
          </p:grpSpPr>
          <p:sp>
            <p:nvSpPr>
              <p:cNvPr id="122" name="Freeform 122"/>
              <p:cNvSpPr/>
              <p:nvPr/>
            </p:nvSpPr>
            <p:spPr>
              <a:xfrm>
                <a:off x="0" y="0"/>
                <a:ext cx="157920" cy="151871"/>
              </a:xfrm>
              <a:custGeom>
                <a:avLst/>
                <a:gdLst/>
                <a:ahLst/>
                <a:cxnLst/>
                <a:rect l="l" t="t" r="r" b="b"/>
                <a:pathLst>
                  <a:path w="157920" h="151871">
                    <a:moveTo>
                      <a:pt x="75935" y="0"/>
                    </a:moveTo>
                    <a:lnTo>
                      <a:pt x="81985" y="0"/>
                    </a:lnTo>
                    <a:cubicBezTo>
                      <a:pt x="102124" y="0"/>
                      <a:pt x="121439" y="8000"/>
                      <a:pt x="135679" y="22241"/>
                    </a:cubicBezTo>
                    <a:cubicBezTo>
                      <a:pt x="149920" y="36482"/>
                      <a:pt x="157920" y="55796"/>
                      <a:pt x="157920" y="75935"/>
                    </a:cubicBezTo>
                    <a:lnTo>
                      <a:pt x="157920" y="75935"/>
                    </a:lnTo>
                    <a:cubicBezTo>
                      <a:pt x="157920" y="96075"/>
                      <a:pt x="149920" y="115389"/>
                      <a:pt x="135679" y="129630"/>
                    </a:cubicBezTo>
                    <a:cubicBezTo>
                      <a:pt x="121439" y="143870"/>
                      <a:pt x="102124" y="151871"/>
                      <a:pt x="81985" y="151871"/>
                    </a:cubicBezTo>
                    <a:lnTo>
                      <a:pt x="75935" y="151871"/>
                    </a:lnTo>
                    <a:cubicBezTo>
                      <a:pt x="55796" y="151871"/>
                      <a:pt x="36482" y="143870"/>
                      <a:pt x="22241" y="129630"/>
                    </a:cubicBezTo>
                    <a:cubicBezTo>
                      <a:pt x="8000" y="115389"/>
                      <a:pt x="0" y="96075"/>
                      <a:pt x="0" y="75935"/>
                    </a:cubicBezTo>
                    <a:lnTo>
                      <a:pt x="0" y="75935"/>
                    </a:lnTo>
                    <a:cubicBezTo>
                      <a:pt x="0" y="55796"/>
                      <a:pt x="8000" y="36482"/>
                      <a:pt x="22241" y="22241"/>
                    </a:cubicBezTo>
                    <a:cubicBezTo>
                      <a:pt x="36482" y="8000"/>
                      <a:pt x="55796" y="0"/>
                      <a:pt x="759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" name="TextBox 123"/>
              <p:cNvSpPr txBox="1"/>
              <p:nvPr/>
            </p:nvSpPr>
            <p:spPr>
              <a:xfrm>
                <a:off x="0" y="-47625"/>
                <a:ext cx="157920" cy="1994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24" name="Group 124"/>
            <p:cNvGrpSpPr/>
            <p:nvPr/>
          </p:nvGrpSpPr>
          <p:grpSpPr>
            <a:xfrm>
              <a:off x="7058750" y="4559830"/>
              <a:ext cx="587539" cy="565031"/>
              <a:chOff x="0" y="0"/>
              <a:chExt cx="157920" cy="151871"/>
            </a:xfrm>
          </p:grpSpPr>
          <p:sp>
            <p:nvSpPr>
              <p:cNvPr id="125" name="Freeform 125"/>
              <p:cNvSpPr/>
              <p:nvPr/>
            </p:nvSpPr>
            <p:spPr>
              <a:xfrm>
                <a:off x="0" y="0"/>
                <a:ext cx="157920" cy="151871"/>
              </a:xfrm>
              <a:custGeom>
                <a:avLst/>
                <a:gdLst/>
                <a:ahLst/>
                <a:cxnLst/>
                <a:rect l="l" t="t" r="r" b="b"/>
                <a:pathLst>
                  <a:path w="157920" h="151871">
                    <a:moveTo>
                      <a:pt x="75935" y="0"/>
                    </a:moveTo>
                    <a:lnTo>
                      <a:pt x="81985" y="0"/>
                    </a:lnTo>
                    <a:cubicBezTo>
                      <a:pt x="102124" y="0"/>
                      <a:pt x="121439" y="8000"/>
                      <a:pt x="135679" y="22241"/>
                    </a:cubicBezTo>
                    <a:cubicBezTo>
                      <a:pt x="149920" y="36482"/>
                      <a:pt x="157920" y="55796"/>
                      <a:pt x="157920" y="75935"/>
                    </a:cubicBezTo>
                    <a:lnTo>
                      <a:pt x="157920" y="75935"/>
                    </a:lnTo>
                    <a:cubicBezTo>
                      <a:pt x="157920" y="96075"/>
                      <a:pt x="149920" y="115389"/>
                      <a:pt x="135679" y="129630"/>
                    </a:cubicBezTo>
                    <a:cubicBezTo>
                      <a:pt x="121439" y="143870"/>
                      <a:pt x="102124" y="151871"/>
                      <a:pt x="81985" y="151871"/>
                    </a:cubicBezTo>
                    <a:lnTo>
                      <a:pt x="75935" y="151871"/>
                    </a:lnTo>
                    <a:cubicBezTo>
                      <a:pt x="55796" y="151871"/>
                      <a:pt x="36482" y="143870"/>
                      <a:pt x="22241" y="129630"/>
                    </a:cubicBezTo>
                    <a:cubicBezTo>
                      <a:pt x="8000" y="115389"/>
                      <a:pt x="0" y="96075"/>
                      <a:pt x="0" y="75935"/>
                    </a:cubicBezTo>
                    <a:lnTo>
                      <a:pt x="0" y="75935"/>
                    </a:lnTo>
                    <a:cubicBezTo>
                      <a:pt x="0" y="55796"/>
                      <a:pt x="8000" y="36482"/>
                      <a:pt x="22241" y="22241"/>
                    </a:cubicBezTo>
                    <a:cubicBezTo>
                      <a:pt x="36482" y="8000"/>
                      <a:pt x="55796" y="0"/>
                      <a:pt x="759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" name="TextBox 126"/>
              <p:cNvSpPr txBox="1"/>
              <p:nvPr/>
            </p:nvSpPr>
            <p:spPr>
              <a:xfrm>
                <a:off x="0" y="-47625"/>
                <a:ext cx="157920" cy="1994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27" name="Group 127"/>
            <p:cNvGrpSpPr/>
            <p:nvPr/>
          </p:nvGrpSpPr>
          <p:grpSpPr>
            <a:xfrm>
              <a:off x="8014611" y="1956741"/>
              <a:ext cx="681390" cy="670613"/>
              <a:chOff x="0" y="0"/>
              <a:chExt cx="183146" cy="180250"/>
            </a:xfrm>
          </p:grpSpPr>
          <p:sp>
            <p:nvSpPr>
              <p:cNvPr id="128" name="Freeform 128"/>
              <p:cNvSpPr/>
              <p:nvPr/>
            </p:nvSpPr>
            <p:spPr>
              <a:xfrm>
                <a:off x="0" y="0"/>
                <a:ext cx="183146" cy="180250"/>
              </a:xfrm>
              <a:custGeom>
                <a:avLst/>
                <a:gdLst/>
                <a:ahLst/>
                <a:cxnLst/>
                <a:rect l="l" t="t" r="r" b="b"/>
                <a:pathLst>
                  <a:path w="183146" h="180250">
                    <a:moveTo>
                      <a:pt x="90125" y="0"/>
                    </a:moveTo>
                    <a:lnTo>
                      <a:pt x="93021" y="0"/>
                    </a:lnTo>
                    <a:cubicBezTo>
                      <a:pt x="116924" y="0"/>
                      <a:pt x="139847" y="9495"/>
                      <a:pt x="156749" y="26397"/>
                    </a:cubicBezTo>
                    <a:cubicBezTo>
                      <a:pt x="173651" y="43299"/>
                      <a:pt x="183146" y="66222"/>
                      <a:pt x="183146" y="90125"/>
                    </a:cubicBezTo>
                    <a:lnTo>
                      <a:pt x="183146" y="90125"/>
                    </a:lnTo>
                    <a:cubicBezTo>
                      <a:pt x="183146" y="139899"/>
                      <a:pt x="142796" y="180250"/>
                      <a:pt x="93021" y="180250"/>
                    </a:cubicBezTo>
                    <a:lnTo>
                      <a:pt x="90125" y="180250"/>
                    </a:lnTo>
                    <a:cubicBezTo>
                      <a:pt x="66222" y="180250"/>
                      <a:pt x="43299" y="170754"/>
                      <a:pt x="26397" y="153853"/>
                    </a:cubicBezTo>
                    <a:cubicBezTo>
                      <a:pt x="9495" y="136951"/>
                      <a:pt x="0" y="114027"/>
                      <a:pt x="0" y="90125"/>
                    </a:cubicBezTo>
                    <a:lnTo>
                      <a:pt x="0" y="90125"/>
                    </a:lnTo>
                    <a:cubicBezTo>
                      <a:pt x="0" y="66222"/>
                      <a:pt x="9495" y="43299"/>
                      <a:pt x="26397" y="26397"/>
                    </a:cubicBezTo>
                    <a:cubicBezTo>
                      <a:pt x="43299" y="9495"/>
                      <a:pt x="66222" y="0"/>
                      <a:pt x="90125" y="0"/>
                    </a:cubicBezTo>
                    <a:close/>
                  </a:path>
                </a:pathLst>
              </a:custGeom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9" name="TextBox 129"/>
              <p:cNvSpPr txBox="1"/>
              <p:nvPr/>
            </p:nvSpPr>
            <p:spPr>
              <a:xfrm>
                <a:off x="0" y="-47625"/>
                <a:ext cx="183146" cy="227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30" name="Freeform 130"/>
            <p:cNvSpPr/>
            <p:nvPr/>
          </p:nvSpPr>
          <p:spPr>
            <a:xfrm>
              <a:off x="8079645" y="2025271"/>
              <a:ext cx="565965" cy="491682"/>
            </a:xfrm>
            <a:custGeom>
              <a:avLst/>
              <a:gdLst/>
              <a:ahLst/>
              <a:cxnLst/>
              <a:rect l="l" t="t" r="r" b="b"/>
              <a:pathLst>
                <a:path w="565965" h="491682">
                  <a:moveTo>
                    <a:pt x="0" y="0"/>
                  </a:moveTo>
                  <a:lnTo>
                    <a:pt x="565965" y="0"/>
                  </a:lnTo>
                  <a:lnTo>
                    <a:pt x="565965" y="491682"/>
                  </a:lnTo>
                  <a:lnTo>
                    <a:pt x="0" y="491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31"/>
            <p:cNvSpPr/>
            <p:nvPr/>
          </p:nvSpPr>
          <p:spPr>
            <a:xfrm>
              <a:off x="213052" y="1779372"/>
              <a:ext cx="571493" cy="571493"/>
            </a:xfrm>
            <a:custGeom>
              <a:avLst/>
              <a:gdLst/>
              <a:ahLst/>
              <a:cxnLst/>
              <a:rect l="l" t="t" r="r" b="b"/>
              <a:pathLst>
                <a:path w="571493" h="571493">
                  <a:moveTo>
                    <a:pt x="0" y="0"/>
                  </a:moveTo>
                  <a:lnTo>
                    <a:pt x="571493" y="0"/>
                  </a:lnTo>
                  <a:lnTo>
                    <a:pt x="571493" y="571492"/>
                  </a:lnTo>
                  <a:lnTo>
                    <a:pt x="0" y="571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32"/>
            <p:cNvSpPr/>
            <p:nvPr/>
          </p:nvSpPr>
          <p:spPr>
            <a:xfrm>
              <a:off x="4469930" y="2057481"/>
              <a:ext cx="480207" cy="480207"/>
            </a:xfrm>
            <a:custGeom>
              <a:avLst/>
              <a:gdLst/>
              <a:ahLst/>
              <a:cxnLst/>
              <a:rect l="l" t="t" r="r" b="b"/>
              <a:pathLst>
                <a:path w="480207" h="480207">
                  <a:moveTo>
                    <a:pt x="0" y="0"/>
                  </a:moveTo>
                  <a:lnTo>
                    <a:pt x="480207" y="0"/>
                  </a:lnTo>
                  <a:lnTo>
                    <a:pt x="480207" y="480207"/>
                  </a:lnTo>
                  <a:lnTo>
                    <a:pt x="0" y="480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4601" y="277990"/>
            <a:ext cx="6912566" cy="4883754"/>
            <a:chOff x="0" y="0"/>
            <a:chExt cx="9216754" cy="651167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1140" y="0"/>
              <a:ext cx="9037193" cy="1812348"/>
              <a:chOff x="0" y="0"/>
              <a:chExt cx="2437886" cy="48890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7886" cy="488902"/>
              </a:xfrm>
              <a:custGeom>
                <a:avLst/>
                <a:gdLst/>
                <a:ahLst/>
                <a:cxnLst/>
                <a:rect l="l" t="t" r="r" b="b"/>
                <a:pathLst>
                  <a:path w="2437886" h="488902">
                    <a:moveTo>
                      <a:pt x="22845" y="0"/>
                    </a:moveTo>
                    <a:lnTo>
                      <a:pt x="2415042" y="0"/>
                    </a:lnTo>
                    <a:cubicBezTo>
                      <a:pt x="2427659" y="0"/>
                      <a:pt x="2437886" y="10228"/>
                      <a:pt x="2437886" y="22845"/>
                    </a:cubicBezTo>
                    <a:lnTo>
                      <a:pt x="2437886" y="466057"/>
                    </a:lnTo>
                    <a:cubicBezTo>
                      <a:pt x="2437886" y="478674"/>
                      <a:pt x="2427659" y="488902"/>
                      <a:pt x="2415042" y="488902"/>
                    </a:cubicBezTo>
                    <a:lnTo>
                      <a:pt x="22845" y="488902"/>
                    </a:lnTo>
                    <a:cubicBezTo>
                      <a:pt x="10228" y="488902"/>
                      <a:pt x="0" y="478674"/>
                      <a:pt x="0" y="466057"/>
                    </a:cubicBezTo>
                    <a:lnTo>
                      <a:pt x="0" y="22845"/>
                    </a:lnTo>
                    <a:cubicBezTo>
                      <a:pt x="0" y="10228"/>
                      <a:pt x="10228" y="0"/>
                      <a:pt x="2284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7886" cy="517477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F</a:t>
                </a:r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6019559" y="52147"/>
              <a:ext cx="2889740" cy="1816783"/>
            </a:xfrm>
            <a:custGeom>
              <a:avLst/>
              <a:gdLst/>
              <a:ahLst/>
              <a:cxnLst/>
              <a:rect l="l" t="t" r="r" b="b"/>
              <a:pathLst>
                <a:path w="2889740" h="1816783">
                  <a:moveTo>
                    <a:pt x="0" y="0"/>
                  </a:moveTo>
                  <a:lnTo>
                    <a:pt x="2889741" y="0"/>
                  </a:lnTo>
                  <a:lnTo>
                    <a:pt x="2889741" y="1816783"/>
                  </a:lnTo>
                  <a:lnTo>
                    <a:pt x="0" y="1816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5972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7124948" y="1325012"/>
              <a:ext cx="160991" cy="151935"/>
            </a:xfrm>
            <a:custGeom>
              <a:avLst/>
              <a:gdLst/>
              <a:ahLst/>
              <a:cxnLst/>
              <a:rect l="l" t="t" r="r" b="b"/>
              <a:pathLst>
                <a:path w="160991" h="151935">
                  <a:moveTo>
                    <a:pt x="0" y="0"/>
                  </a:moveTo>
                  <a:lnTo>
                    <a:pt x="160991" y="0"/>
                  </a:lnTo>
                  <a:lnTo>
                    <a:pt x="160991" y="151935"/>
                  </a:lnTo>
                  <a:lnTo>
                    <a:pt x="0" y="151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7377022" y="1400980"/>
              <a:ext cx="174815" cy="169898"/>
            </a:xfrm>
            <a:custGeom>
              <a:avLst/>
              <a:gdLst/>
              <a:ahLst/>
              <a:cxnLst/>
              <a:rect l="l" t="t" r="r" b="b"/>
              <a:pathLst>
                <a:path w="174815" h="169898">
                  <a:moveTo>
                    <a:pt x="0" y="0"/>
                  </a:moveTo>
                  <a:lnTo>
                    <a:pt x="174815" y="0"/>
                  </a:lnTo>
                  <a:lnTo>
                    <a:pt x="174815" y="169898"/>
                  </a:lnTo>
                  <a:lnTo>
                    <a:pt x="0" y="169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125399" y="1552839"/>
              <a:ext cx="160539" cy="159034"/>
            </a:xfrm>
            <a:custGeom>
              <a:avLst/>
              <a:gdLst/>
              <a:ahLst/>
              <a:cxnLst/>
              <a:rect l="l" t="t" r="r" b="b"/>
              <a:pathLst>
                <a:path w="160539" h="159034">
                  <a:moveTo>
                    <a:pt x="0" y="0"/>
                  </a:moveTo>
                  <a:lnTo>
                    <a:pt x="160540" y="0"/>
                  </a:lnTo>
                  <a:lnTo>
                    <a:pt x="160540" y="159035"/>
                  </a:lnTo>
                  <a:lnTo>
                    <a:pt x="0" y="159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23765" y="328290"/>
              <a:ext cx="5989633" cy="63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Apps auf deinem Tablet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4793371" y="4532069"/>
              <a:ext cx="2472907" cy="525322"/>
              <a:chOff x="0" y="0"/>
              <a:chExt cx="664675" cy="141198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64675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664675" h="141198">
                    <a:moveTo>
                      <a:pt x="41743" y="0"/>
                    </a:moveTo>
                    <a:lnTo>
                      <a:pt x="622933" y="0"/>
                    </a:lnTo>
                    <a:cubicBezTo>
                      <a:pt x="645987" y="0"/>
                      <a:pt x="664675" y="18689"/>
                      <a:pt x="664675" y="41743"/>
                    </a:cubicBezTo>
                    <a:lnTo>
                      <a:pt x="664675" y="99455"/>
                    </a:lnTo>
                    <a:cubicBezTo>
                      <a:pt x="664675" y="122509"/>
                      <a:pt x="645987" y="141198"/>
                      <a:pt x="622933" y="141198"/>
                    </a:cubicBezTo>
                    <a:lnTo>
                      <a:pt x="41743" y="141198"/>
                    </a:lnTo>
                    <a:cubicBezTo>
                      <a:pt x="18689" y="141198"/>
                      <a:pt x="0" y="122509"/>
                      <a:pt x="0" y="99455"/>
                    </a:cubicBezTo>
                    <a:lnTo>
                      <a:pt x="0" y="41743"/>
                    </a:lnTo>
                    <a:cubicBezTo>
                      <a:pt x="0" y="18689"/>
                      <a:pt x="18689" y="0"/>
                      <a:pt x="417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664675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4793371" y="4605712"/>
              <a:ext cx="2472907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ins Internet gehen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653491" y="3069375"/>
              <a:ext cx="2472907" cy="525322"/>
              <a:chOff x="0" y="0"/>
              <a:chExt cx="664675" cy="141198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64675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664675" h="141198">
                    <a:moveTo>
                      <a:pt x="41743" y="0"/>
                    </a:moveTo>
                    <a:lnTo>
                      <a:pt x="622933" y="0"/>
                    </a:lnTo>
                    <a:cubicBezTo>
                      <a:pt x="645987" y="0"/>
                      <a:pt x="664675" y="18689"/>
                      <a:pt x="664675" y="41743"/>
                    </a:cubicBezTo>
                    <a:lnTo>
                      <a:pt x="664675" y="99455"/>
                    </a:lnTo>
                    <a:cubicBezTo>
                      <a:pt x="664675" y="122509"/>
                      <a:pt x="645987" y="141198"/>
                      <a:pt x="622933" y="141198"/>
                    </a:cubicBezTo>
                    <a:lnTo>
                      <a:pt x="41743" y="141198"/>
                    </a:lnTo>
                    <a:cubicBezTo>
                      <a:pt x="18689" y="141198"/>
                      <a:pt x="0" y="122509"/>
                      <a:pt x="0" y="99455"/>
                    </a:cubicBezTo>
                    <a:lnTo>
                      <a:pt x="0" y="41743"/>
                    </a:lnTo>
                    <a:cubicBezTo>
                      <a:pt x="0" y="18689"/>
                      <a:pt x="18689" y="0"/>
                      <a:pt x="417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664675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653491" y="3127354"/>
              <a:ext cx="2472907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Fotos machen</a:t>
              </a:r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4793371" y="3079648"/>
              <a:ext cx="2472907" cy="525322"/>
              <a:chOff x="0" y="0"/>
              <a:chExt cx="664675" cy="141198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64675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664675" h="141198">
                    <a:moveTo>
                      <a:pt x="41743" y="0"/>
                    </a:moveTo>
                    <a:lnTo>
                      <a:pt x="622933" y="0"/>
                    </a:lnTo>
                    <a:cubicBezTo>
                      <a:pt x="645987" y="0"/>
                      <a:pt x="664675" y="18689"/>
                      <a:pt x="664675" y="41743"/>
                    </a:cubicBezTo>
                    <a:lnTo>
                      <a:pt x="664675" y="99455"/>
                    </a:lnTo>
                    <a:cubicBezTo>
                      <a:pt x="664675" y="122509"/>
                      <a:pt x="645987" y="141198"/>
                      <a:pt x="622933" y="141198"/>
                    </a:cubicBezTo>
                    <a:lnTo>
                      <a:pt x="41743" y="141198"/>
                    </a:lnTo>
                    <a:cubicBezTo>
                      <a:pt x="18689" y="141198"/>
                      <a:pt x="0" y="122509"/>
                      <a:pt x="0" y="99455"/>
                    </a:cubicBezTo>
                    <a:lnTo>
                      <a:pt x="0" y="41743"/>
                    </a:lnTo>
                    <a:cubicBezTo>
                      <a:pt x="0" y="18689"/>
                      <a:pt x="18689" y="0"/>
                      <a:pt x="417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664675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4793371" y="3143017"/>
              <a:ext cx="2472907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Einstellungen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7485330" y="2768381"/>
              <a:ext cx="1218434" cy="1127310"/>
              <a:chOff x="0" y="0"/>
              <a:chExt cx="327494" cy="303002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327494" cy="303002"/>
              </a:xfrm>
              <a:custGeom>
                <a:avLst/>
                <a:gdLst/>
                <a:ahLst/>
                <a:cxnLst/>
                <a:rect l="l" t="t" r="r" b="b"/>
                <a:pathLst>
                  <a:path w="327494" h="303002">
                    <a:moveTo>
                      <a:pt x="93192" y="0"/>
                    </a:moveTo>
                    <a:lnTo>
                      <a:pt x="234302" y="0"/>
                    </a:lnTo>
                    <a:cubicBezTo>
                      <a:pt x="285771" y="0"/>
                      <a:pt x="327494" y="41723"/>
                      <a:pt x="327494" y="93192"/>
                    </a:cubicBezTo>
                    <a:lnTo>
                      <a:pt x="327494" y="209810"/>
                    </a:lnTo>
                    <a:cubicBezTo>
                      <a:pt x="327494" y="234526"/>
                      <a:pt x="317676" y="258230"/>
                      <a:pt x="300199" y="275707"/>
                    </a:cubicBezTo>
                    <a:cubicBezTo>
                      <a:pt x="282722" y="293184"/>
                      <a:pt x="259018" y="303002"/>
                      <a:pt x="234302" y="303002"/>
                    </a:cubicBezTo>
                    <a:lnTo>
                      <a:pt x="93192" y="303002"/>
                    </a:lnTo>
                    <a:cubicBezTo>
                      <a:pt x="68476" y="303002"/>
                      <a:pt x="44772" y="293184"/>
                      <a:pt x="27295" y="275707"/>
                    </a:cubicBezTo>
                    <a:cubicBezTo>
                      <a:pt x="9818" y="258230"/>
                      <a:pt x="0" y="234526"/>
                      <a:pt x="0" y="209810"/>
                    </a:cubicBezTo>
                    <a:lnTo>
                      <a:pt x="0" y="93192"/>
                    </a:lnTo>
                    <a:cubicBezTo>
                      <a:pt x="0" y="68476"/>
                      <a:pt x="9818" y="44772"/>
                      <a:pt x="27295" y="27295"/>
                    </a:cubicBezTo>
                    <a:cubicBezTo>
                      <a:pt x="44772" y="9818"/>
                      <a:pt x="68476" y="0"/>
                      <a:pt x="93192" y="0"/>
                    </a:cubicBezTo>
                    <a:close/>
                  </a:path>
                </a:pathLst>
              </a:custGeom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28575"/>
                <a:ext cx="327494" cy="3315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653491" y="4532069"/>
              <a:ext cx="2472907" cy="525322"/>
              <a:chOff x="0" y="0"/>
              <a:chExt cx="664675" cy="141198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664675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664675" h="141198">
                    <a:moveTo>
                      <a:pt x="41743" y="0"/>
                    </a:moveTo>
                    <a:lnTo>
                      <a:pt x="622933" y="0"/>
                    </a:lnTo>
                    <a:cubicBezTo>
                      <a:pt x="645987" y="0"/>
                      <a:pt x="664675" y="18689"/>
                      <a:pt x="664675" y="41743"/>
                    </a:cubicBezTo>
                    <a:lnTo>
                      <a:pt x="664675" y="99455"/>
                    </a:lnTo>
                    <a:cubicBezTo>
                      <a:pt x="664675" y="122509"/>
                      <a:pt x="645987" y="141198"/>
                      <a:pt x="622933" y="141198"/>
                    </a:cubicBezTo>
                    <a:lnTo>
                      <a:pt x="41743" y="141198"/>
                    </a:lnTo>
                    <a:cubicBezTo>
                      <a:pt x="18689" y="141198"/>
                      <a:pt x="0" y="122509"/>
                      <a:pt x="0" y="99455"/>
                    </a:cubicBezTo>
                    <a:lnTo>
                      <a:pt x="0" y="41743"/>
                    </a:lnTo>
                    <a:cubicBezTo>
                      <a:pt x="0" y="18689"/>
                      <a:pt x="18689" y="0"/>
                      <a:pt x="417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664675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1653491" y="4605712"/>
              <a:ext cx="2472907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Fotos anschauen</a:t>
              </a:r>
            </a:p>
          </p:txBody>
        </p:sp>
        <p:grpSp>
          <p:nvGrpSpPr>
            <p:cNvPr id="36" name="Group 36"/>
            <p:cNvGrpSpPr/>
            <p:nvPr/>
          </p:nvGrpSpPr>
          <p:grpSpPr>
            <a:xfrm>
              <a:off x="7445027" y="4231075"/>
              <a:ext cx="1218434" cy="1127310"/>
              <a:chOff x="0" y="0"/>
              <a:chExt cx="327494" cy="303002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27494" cy="303002"/>
              </a:xfrm>
              <a:custGeom>
                <a:avLst/>
                <a:gdLst/>
                <a:ahLst/>
                <a:cxnLst/>
                <a:rect l="l" t="t" r="r" b="b"/>
                <a:pathLst>
                  <a:path w="327494" h="303002">
                    <a:moveTo>
                      <a:pt x="135552" y="0"/>
                    </a:moveTo>
                    <a:lnTo>
                      <a:pt x="191943" y="0"/>
                    </a:lnTo>
                    <a:cubicBezTo>
                      <a:pt x="266806" y="0"/>
                      <a:pt x="327494" y="60689"/>
                      <a:pt x="327494" y="135552"/>
                    </a:cubicBezTo>
                    <a:lnTo>
                      <a:pt x="327494" y="167450"/>
                    </a:lnTo>
                    <a:cubicBezTo>
                      <a:pt x="327494" y="203401"/>
                      <a:pt x="313213" y="237879"/>
                      <a:pt x="287792" y="263300"/>
                    </a:cubicBezTo>
                    <a:cubicBezTo>
                      <a:pt x="262371" y="288721"/>
                      <a:pt x="227893" y="303002"/>
                      <a:pt x="191943" y="303002"/>
                    </a:cubicBezTo>
                    <a:lnTo>
                      <a:pt x="135552" y="303002"/>
                    </a:lnTo>
                    <a:cubicBezTo>
                      <a:pt x="99601" y="303002"/>
                      <a:pt x="65123" y="288721"/>
                      <a:pt x="39702" y="263300"/>
                    </a:cubicBezTo>
                    <a:cubicBezTo>
                      <a:pt x="14281" y="237879"/>
                      <a:pt x="0" y="203401"/>
                      <a:pt x="0" y="167450"/>
                    </a:cubicBezTo>
                    <a:lnTo>
                      <a:pt x="0" y="135552"/>
                    </a:lnTo>
                    <a:cubicBezTo>
                      <a:pt x="0" y="99601"/>
                      <a:pt x="14281" y="65123"/>
                      <a:pt x="39702" y="39702"/>
                    </a:cubicBezTo>
                    <a:cubicBezTo>
                      <a:pt x="65123" y="14281"/>
                      <a:pt x="99601" y="0"/>
                      <a:pt x="135552" y="0"/>
                    </a:cubicBezTo>
                    <a:close/>
                  </a:path>
                </a:pathLst>
              </a:custGeom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28575"/>
                <a:ext cx="327494" cy="3315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276757" y="2768381"/>
              <a:ext cx="1218434" cy="1127310"/>
              <a:chOff x="0" y="0"/>
              <a:chExt cx="327494" cy="303002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27494" cy="303002"/>
              </a:xfrm>
              <a:custGeom>
                <a:avLst/>
                <a:gdLst/>
                <a:ahLst/>
                <a:cxnLst/>
                <a:rect l="l" t="t" r="r" b="b"/>
                <a:pathLst>
                  <a:path w="327494" h="303002">
                    <a:moveTo>
                      <a:pt x="135552" y="0"/>
                    </a:moveTo>
                    <a:lnTo>
                      <a:pt x="191943" y="0"/>
                    </a:lnTo>
                    <a:cubicBezTo>
                      <a:pt x="266806" y="0"/>
                      <a:pt x="327494" y="60689"/>
                      <a:pt x="327494" y="135552"/>
                    </a:cubicBezTo>
                    <a:lnTo>
                      <a:pt x="327494" y="167450"/>
                    </a:lnTo>
                    <a:cubicBezTo>
                      <a:pt x="327494" y="203401"/>
                      <a:pt x="313213" y="237879"/>
                      <a:pt x="287792" y="263300"/>
                    </a:cubicBezTo>
                    <a:cubicBezTo>
                      <a:pt x="262371" y="288721"/>
                      <a:pt x="227893" y="303002"/>
                      <a:pt x="191943" y="303002"/>
                    </a:cubicBezTo>
                    <a:lnTo>
                      <a:pt x="135552" y="303002"/>
                    </a:lnTo>
                    <a:cubicBezTo>
                      <a:pt x="99601" y="303002"/>
                      <a:pt x="65123" y="288721"/>
                      <a:pt x="39702" y="263300"/>
                    </a:cubicBezTo>
                    <a:cubicBezTo>
                      <a:pt x="14281" y="237879"/>
                      <a:pt x="0" y="203401"/>
                      <a:pt x="0" y="167450"/>
                    </a:cubicBezTo>
                    <a:lnTo>
                      <a:pt x="0" y="135552"/>
                    </a:lnTo>
                    <a:cubicBezTo>
                      <a:pt x="0" y="99601"/>
                      <a:pt x="14281" y="65123"/>
                      <a:pt x="39702" y="39702"/>
                    </a:cubicBezTo>
                    <a:cubicBezTo>
                      <a:pt x="65123" y="14281"/>
                      <a:pt x="99601" y="0"/>
                      <a:pt x="135552" y="0"/>
                    </a:cubicBezTo>
                    <a:close/>
                  </a:path>
                </a:pathLst>
              </a:custGeom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28575"/>
                <a:ext cx="327494" cy="3315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276757" y="4282364"/>
              <a:ext cx="1218434" cy="1127310"/>
              <a:chOff x="0" y="0"/>
              <a:chExt cx="327494" cy="303002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327494" cy="303002"/>
              </a:xfrm>
              <a:custGeom>
                <a:avLst/>
                <a:gdLst/>
                <a:ahLst/>
                <a:cxnLst/>
                <a:rect l="l" t="t" r="r" b="b"/>
                <a:pathLst>
                  <a:path w="327494" h="303002">
                    <a:moveTo>
                      <a:pt x="135552" y="0"/>
                    </a:moveTo>
                    <a:lnTo>
                      <a:pt x="191943" y="0"/>
                    </a:lnTo>
                    <a:cubicBezTo>
                      <a:pt x="266806" y="0"/>
                      <a:pt x="327494" y="60689"/>
                      <a:pt x="327494" y="135552"/>
                    </a:cubicBezTo>
                    <a:lnTo>
                      <a:pt x="327494" y="167450"/>
                    </a:lnTo>
                    <a:cubicBezTo>
                      <a:pt x="327494" y="203401"/>
                      <a:pt x="313213" y="237879"/>
                      <a:pt x="287792" y="263300"/>
                    </a:cubicBezTo>
                    <a:cubicBezTo>
                      <a:pt x="262371" y="288721"/>
                      <a:pt x="227893" y="303002"/>
                      <a:pt x="191943" y="303002"/>
                    </a:cubicBezTo>
                    <a:lnTo>
                      <a:pt x="135552" y="303002"/>
                    </a:lnTo>
                    <a:cubicBezTo>
                      <a:pt x="99601" y="303002"/>
                      <a:pt x="65123" y="288721"/>
                      <a:pt x="39702" y="263300"/>
                    </a:cubicBezTo>
                    <a:cubicBezTo>
                      <a:pt x="14281" y="237879"/>
                      <a:pt x="0" y="203401"/>
                      <a:pt x="0" y="167450"/>
                    </a:cubicBezTo>
                    <a:lnTo>
                      <a:pt x="0" y="135552"/>
                    </a:lnTo>
                    <a:cubicBezTo>
                      <a:pt x="0" y="99601"/>
                      <a:pt x="14281" y="65123"/>
                      <a:pt x="39702" y="39702"/>
                    </a:cubicBezTo>
                    <a:cubicBezTo>
                      <a:pt x="65123" y="14281"/>
                      <a:pt x="99601" y="0"/>
                      <a:pt x="135552" y="0"/>
                    </a:cubicBezTo>
                    <a:close/>
                  </a:path>
                </a:pathLst>
              </a:custGeom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28575"/>
                <a:ext cx="327494" cy="3315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5" name="Freeform 45"/>
            <p:cNvSpPr/>
            <p:nvPr/>
          </p:nvSpPr>
          <p:spPr>
            <a:xfrm>
              <a:off x="7359881" y="2661107"/>
              <a:ext cx="1388726" cy="1341857"/>
            </a:xfrm>
            <a:custGeom>
              <a:avLst/>
              <a:gdLst/>
              <a:ahLst/>
              <a:cxnLst/>
              <a:rect l="l" t="t" r="r" b="b"/>
              <a:pathLst>
                <a:path w="1388726" h="1341857">
                  <a:moveTo>
                    <a:pt x="0" y="0"/>
                  </a:moveTo>
                  <a:lnTo>
                    <a:pt x="1388726" y="0"/>
                  </a:lnTo>
                  <a:lnTo>
                    <a:pt x="1388726" y="1341857"/>
                  </a:lnTo>
                  <a:lnTo>
                    <a:pt x="0" y="1341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830438" y="1860542"/>
              <a:ext cx="5267994" cy="73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Finde diese Apps auf dem Tablet.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Male das Bild der App dazu.</a:t>
              </a:r>
            </a:p>
          </p:txBody>
        </p:sp>
        <p:sp>
          <p:nvSpPr>
            <p:cNvPr id="47" name="Freeform 47"/>
            <p:cNvSpPr/>
            <p:nvPr/>
          </p:nvSpPr>
          <p:spPr>
            <a:xfrm>
              <a:off x="276757" y="1908167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3" y="0"/>
                  </a:lnTo>
                  <a:lnTo>
                    <a:pt x="361233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4649495" y="2267026"/>
              <a:ext cx="323555" cy="323555"/>
            </a:xfrm>
            <a:custGeom>
              <a:avLst/>
              <a:gdLst/>
              <a:ahLst/>
              <a:cxnLst/>
              <a:rect l="l" t="t" r="r" b="b"/>
              <a:pathLst>
                <a:path w="323555" h="323555">
                  <a:moveTo>
                    <a:pt x="0" y="0"/>
                  </a:moveTo>
                  <a:lnTo>
                    <a:pt x="323554" y="0"/>
                  </a:lnTo>
                  <a:lnTo>
                    <a:pt x="323554" y="323555"/>
                  </a:lnTo>
                  <a:lnTo>
                    <a:pt x="0" y="3235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9"/>
            <p:cNvSpPr/>
            <p:nvPr/>
          </p:nvSpPr>
          <p:spPr>
            <a:xfrm rot="537502">
              <a:off x="5428627" y="1829185"/>
              <a:ext cx="351241" cy="351241"/>
            </a:xfrm>
            <a:custGeom>
              <a:avLst/>
              <a:gdLst/>
              <a:ahLst/>
              <a:cxnLst/>
              <a:rect l="l" t="t" r="r" b="b"/>
              <a:pathLst>
                <a:path w="351241" h="351241">
                  <a:moveTo>
                    <a:pt x="0" y="0"/>
                  </a:moveTo>
                  <a:lnTo>
                    <a:pt x="351240" y="0"/>
                  </a:lnTo>
                  <a:lnTo>
                    <a:pt x="351240" y="351241"/>
                  </a:lnTo>
                  <a:lnTo>
                    <a:pt x="0" y="351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523765" y="5689075"/>
              <a:ext cx="609217" cy="600462"/>
            </a:xfrm>
            <a:custGeom>
              <a:avLst/>
              <a:gdLst/>
              <a:ahLst/>
              <a:cxnLst/>
              <a:rect l="l" t="t" r="r" b="b"/>
              <a:pathLst>
                <a:path w="609217" h="600462">
                  <a:moveTo>
                    <a:pt x="0" y="0"/>
                  </a:moveTo>
                  <a:lnTo>
                    <a:pt x="609217" y="0"/>
                  </a:lnTo>
                  <a:lnTo>
                    <a:pt x="609217" y="600462"/>
                  </a:lnTo>
                  <a:lnTo>
                    <a:pt x="0" y="6004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9639" t="-27565" r="-31404" b="-3582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1298602" y="5641450"/>
              <a:ext cx="7918152" cy="73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Kennst du noch eine andere App? 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Erkläre, was sie kann.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484601" y="5423433"/>
            <a:ext cx="6912566" cy="4883754"/>
            <a:chOff x="0" y="0"/>
            <a:chExt cx="9216754" cy="6511672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21140" y="0"/>
              <a:ext cx="9037193" cy="1812348"/>
              <a:chOff x="0" y="0"/>
              <a:chExt cx="2437886" cy="488902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2437886" cy="488902"/>
              </a:xfrm>
              <a:custGeom>
                <a:avLst/>
                <a:gdLst/>
                <a:ahLst/>
                <a:cxnLst/>
                <a:rect l="l" t="t" r="r" b="b"/>
                <a:pathLst>
                  <a:path w="2437886" h="488902">
                    <a:moveTo>
                      <a:pt x="22845" y="0"/>
                    </a:moveTo>
                    <a:lnTo>
                      <a:pt x="2415042" y="0"/>
                    </a:lnTo>
                    <a:cubicBezTo>
                      <a:pt x="2427659" y="0"/>
                      <a:pt x="2437886" y="10228"/>
                      <a:pt x="2437886" y="22845"/>
                    </a:cubicBezTo>
                    <a:lnTo>
                      <a:pt x="2437886" y="466057"/>
                    </a:lnTo>
                    <a:cubicBezTo>
                      <a:pt x="2437886" y="478674"/>
                      <a:pt x="2427659" y="488902"/>
                      <a:pt x="2415042" y="488902"/>
                    </a:cubicBezTo>
                    <a:lnTo>
                      <a:pt x="22845" y="488902"/>
                    </a:lnTo>
                    <a:cubicBezTo>
                      <a:pt x="10228" y="488902"/>
                      <a:pt x="0" y="478674"/>
                      <a:pt x="0" y="466057"/>
                    </a:cubicBezTo>
                    <a:lnTo>
                      <a:pt x="0" y="22845"/>
                    </a:lnTo>
                    <a:cubicBezTo>
                      <a:pt x="0" y="10228"/>
                      <a:pt x="10228" y="0"/>
                      <a:pt x="2284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0" y="-28575"/>
                <a:ext cx="2437886" cy="517477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62" name="Group 62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F</a:t>
                </a:r>
              </a:p>
            </p:txBody>
          </p:sp>
        </p:grpSp>
        <p:sp>
          <p:nvSpPr>
            <p:cNvPr id="65" name="Freeform 65"/>
            <p:cNvSpPr/>
            <p:nvPr/>
          </p:nvSpPr>
          <p:spPr>
            <a:xfrm>
              <a:off x="6019559" y="52147"/>
              <a:ext cx="2889740" cy="1816783"/>
            </a:xfrm>
            <a:custGeom>
              <a:avLst/>
              <a:gdLst/>
              <a:ahLst/>
              <a:cxnLst/>
              <a:rect l="l" t="t" r="r" b="b"/>
              <a:pathLst>
                <a:path w="2889740" h="1816783">
                  <a:moveTo>
                    <a:pt x="0" y="0"/>
                  </a:moveTo>
                  <a:lnTo>
                    <a:pt x="2889741" y="0"/>
                  </a:lnTo>
                  <a:lnTo>
                    <a:pt x="2889741" y="1816783"/>
                  </a:lnTo>
                  <a:lnTo>
                    <a:pt x="0" y="1816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5972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66"/>
            <p:cNvSpPr/>
            <p:nvPr/>
          </p:nvSpPr>
          <p:spPr>
            <a:xfrm>
              <a:off x="7124948" y="1325012"/>
              <a:ext cx="160991" cy="151935"/>
            </a:xfrm>
            <a:custGeom>
              <a:avLst/>
              <a:gdLst/>
              <a:ahLst/>
              <a:cxnLst/>
              <a:rect l="l" t="t" r="r" b="b"/>
              <a:pathLst>
                <a:path w="160991" h="151935">
                  <a:moveTo>
                    <a:pt x="0" y="0"/>
                  </a:moveTo>
                  <a:lnTo>
                    <a:pt x="160991" y="0"/>
                  </a:lnTo>
                  <a:lnTo>
                    <a:pt x="160991" y="151935"/>
                  </a:lnTo>
                  <a:lnTo>
                    <a:pt x="0" y="151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67"/>
            <p:cNvSpPr/>
            <p:nvPr/>
          </p:nvSpPr>
          <p:spPr>
            <a:xfrm>
              <a:off x="7377022" y="1400980"/>
              <a:ext cx="174815" cy="169898"/>
            </a:xfrm>
            <a:custGeom>
              <a:avLst/>
              <a:gdLst/>
              <a:ahLst/>
              <a:cxnLst/>
              <a:rect l="l" t="t" r="r" b="b"/>
              <a:pathLst>
                <a:path w="174815" h="169898">
                  <a:moveTo>
                    <a:pt x="0" y="0"/>
                  </a:moveTo>
                  <a:lnTo>
                    <a:pt x="174815" y="0"/>
                  </a:lnTo>
                  <a:lnTo>
                    <a:pt x="174815" y="169898"/>
                  </a:lnTo>
                  <a:lnTo>
                    <a:pt x="0" y="169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68"/>
            <p:cNvSpPr/>
            <p:nvPr/>
          </p:nvSpPr>
          <p:spPr>
            <a:xfrm>
              <a:off x="7125399" y="1552839"/>
              <a:ext cx="160539" cy="159034"/>
            </a:xfrm>
            <a:custGeom>
              <a:avLst/>
              <a:gdLst/>
              <a:ahLst/>
              <a:cxnLst/>
              <a:rect l="l" t="t" r="r" b="b"/>
              <a:pathLst>
                <a:path w="160539" h="159034">
                  <a:moveTo>
                    <a:pt x="0" y="0"/>
                  </a:moveTo>
                  <a:lnTo>
                    <a:pt x="160540" y="0"/>
                  </a:lnTo>
                  <a:lnTo>
                    <a:pt x="160540" y="159035"/>
                  </a:lnTo>
                  <a:lnTo>
                    <a:pt x="0" y="159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523765" y="328290"/>
              <a:ext cx="5989633" cy="63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Apps auf deinem Tablet</a:t>
              </a:r>
            </a:p>
          </p:txBody>
        </p:sp>
        <p:grpSp>
          <p:nvGrpSpPr>
            <p:cNvPr id="70" name="Group 70"/>
            <p:cNvGrpSpPr/>
            <p:nvPr/>
          </p:nvGrpSpPr>
          <p:grpSpPr>
            <a:xfrm>
              <a:off x="4793371" y="4532069"/>
              <a:ext cx="2472907" cy="525322"/>
              <a:chOff x="0" y="0"/>
              <a:chExt cx="664675" cy="141198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664675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664675" h="141198">
                    <a:moveTo>
                      <a:pt x="41743" y="0"/>
                    </a:moveTo>
                    <a:lnTo>
                      <a:pt x="622933" y="0"/>
                    </a:lnTo>
                    <a:cubicBezTo>
                      <a:pt x="645987" y="0"/>
                      <a:pt x="664675" y="18689"/>
                      <a:pt x="664675" y="41743"/>
                    </a:cubicBezTo>
                    <a:lnTo>
                      <a:pt x="664675" y="99455"/>
                    </a:lnTo>
                    <a:cubicBezTo>
                      <a:pt x="664675" y="122509"/>
                      <a:pt x="645987" y="141198"/>
                      <a:pt x="622933" y="141198"/>
                    </a:cubicBezTo>
                    <a:lnTo>
                      <a:pt x="41743" y="141198"/>
                    </a:lnTo>
                    <a:cubicBezTo>
                      <a:pt x="18689" y="141198"/>
                      <a:pt x="0" y="122509"/>
                      <a:pt x="0" y="99455"/>
                    </a:cubicBezTo>
                    <a:lnTo>
                      <a:pt x="0" y="41743"/>
                    </a:lnTo>
                    <a:cubicBezTo>
                      <a:pt x="0" y="18689"/>
                      <a:pt x="18689" y="0"/>
                      <a:pt x="417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0" y="-28575"/>
                <a:ext cx="664675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73" name="TextBox 73"/>
            <p:cNvSpPr txBox="1"/>
            <p:nvPr/>
          </p:nvSpPr>
          <p:spPr>
            <a:xfrm>
              <a:off x="4793371" y="4605712"/>
              <a:ext cx="2472907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ins Internet gehen</a:t>
              </a:r>
            </a:p>
          </p:txBody>
        </p:sp>
        <p:grpSp>
          <p:nvGrpSpPr>
            <p:cNvPr id="74" name="Group 74"/>
            <p:cNvGrpSpPr/>
            <p:nvPr/>
          </p:nvGrpSpPr>
          <p:grpSpPr>
            <a:xfrm>
              <a:off x="1653491" y="3069375"/>
              <a:ext cx="2472907" cy="525322"/>
              <a:chOff x="0" y="0"/>
              <a:chExt cx="664675" cy="141198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664675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664675" h="141198">
                    <a:moveTo>
                      <a:pt x="41743" y="0"/>
                    </a:moveTo>
                    <a:lnTo>
                      <a:pt x="622933" y="0"/>
                    </a:lnTo>
                    <a:cubicBezTo>
                      <a:pt x="645987" y="0"/>
                      <a:pt x="664675" y="18689"/>
                      <a:pt x="664675" y="41743"/>
                    </a:cubicBezTo>
                    <a:lnTo>
                      <a:pt x="664675" y="99455"/>
                    </a:lnTo>
                    <a:cubicBezTo>
                      <a:pt x="664675" y="122509"/>
                      <a:pt x="645987" y="141198"/>
                      <a:pt x="622933" y="141198"/>
                    </a:cubicBezTo>
                    <a:lnTo>
                      <a:pt x="41743" y="141198"/>
                    </a:lnTo>
                    <a:cubicBezTo>
                      <a:pt x="18689" y="141198"/>
                      <a:pt x="0" y="122509"/>
                      <a:pt x="0" y="99455"/>
                    </a:cubicBezTo>
                    <a:lnTo>
                      <a:pt x="0" y="41743"/>
                    </a:lnTo>
                    <a:cubicBezTo>
                      <a:pt x="0" y="18689"/>
                      <a:pt x="18689" y="0"/>
                      <a:pt x="417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0" y="-28575"/>
                <a:ext cx="664675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77" name="TextBox 77"/>
            <p:cNvSpPr txBox="1"/>
            <p:nvPr/>
          </p:nvSpPr>
          <p:spPr>
            <a:xfrm>
              <a:off x="1653491" y="3127354"/>
              <a:ext cx="2472907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Fotos machen</a:t>
              </a:r>
            </a:p>
          </p:txBody>
        </p:sp>
        <p:grpSp>
          <p:nvGrpSpPr>
            <p:cNvPr id="78" name="Group 78"/>
            <p:cNvGrpSpPr/>
            <p:nvPr/>
          </p:nvGrpSpPr>
          <p:grpSpPr>
            <a:xfrm>
              <a:off x="4793371" y="3079648"/>
              <a:ext cx="2472907" cy="525322"/>
              <a:chOff x="0" y="0"/>
              <a:chExt cx="664675" cy="141198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0" y="0"/>
                <a:ext cx="664675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664675" h="141198">
                    <a:moveTo>
                      <a:pt x="41743" y="0"/>
                    </a:moveTo>
                    <a:lnTo>
                      <a:pt x="622933" y="0"/>
                    </a:lnTo>
                    <a:cubicBezTo>
                      <a:pt x="645987" y="0"/>
                      <a:pt x="664675" y="18689"/>
                      <a:pt x="664675" y="41743"/>
                    </a:cubicBezTo>
                    <a:lnTo>
                      <a:pt x="664675" y="99455"/>
                    </a:lnTo>
                    <a:cubicBezTo>
                      <a:pt x="664675" y="122509"/>
                      <a:pt x="645987" y="141198"/>
                      <a:pt x="622933" y="141198"/>
                    </a:cubicBezTo>
                    <a:lnTo>
                      <a:pt x="41743" y="141198"/>
                    </a:lnTo>
                    <a:cubicBezTo>
                      <a:pt x="18689" y="141198"/>
                      <a:pt x="0" y="122509"/>
                      <a:pt x="0" y="99455"/>
                    </a:cubicBezTo>
                    <a:lnTo>
                      <a:pt x="0" y="41743"/>
                    </a:lnTo>
                    <a:cubicBezTo>
                      <a:pt x="0" y="18689"/>
                      <a:pt x="18689" y="0"/>
                      <a:pt x="417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" name="TextBox 80"/>
              <p:cNvSpPr txBox="1"/>
              <p:nvPr/>
            </p:nvSpPr>
            <p:spPr>
              <a:xfrm>
                <a:off x="0" y="-28575"/>
                <a:ext cx="664675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81" name="TextBox 81"/>
            <p:cNvSpPr txBox="1"/>
            <p:nvPr/>
          </p:nvSpPr>
          <p:spPr>
            <a:xfrm>
              <a:off x="4793371" y="3143017"/>
              <a:ext cx="2472907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Einstellungen</a:t>
              </a:r>
            </a:p>
          </p:txBody>
        </p:sp>
        <p:grpSp>
          <p:nvGrpSpPr>
            <p:cNvPr id="82" name="Group 82"/>
            <p:cNvGrpSpPr/>
            <p:nvPr/>
          </p:nvGrpSpPr>
          <p:grpSpPr>
            <a:xfrm>
              <a:off x="7485330" y="2768381"/>
              <a:ext cx="1218434" cy="1127310"/>
              <a:chOff x="0" y="0"/>
              <a:chExt cx="327494" cy="303002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0" y="0"/>
                <a:ext cx="327494" cy="303002"/>
              </a:xfrm>
              <a:custGeom>
                <a:avLst/>
                <a:gdLst/>
                <a:ahLst/>
                <a:cxnLst/>
                <a:rect l="l" t="t" r="r" b="b"/>
                <a:pathLst>
                  <a:path w="327494" h="303002">
                    <a:moveTo>
                      <a:pt x="93192" y="0"/>
                    </a:moveTo>
                    <a:lnTo>
                      <a:pt x="234302" y="0"/>
                    </a:lnTo>
                    <a:cubicBezTo>
                      <a:pt x="285771" y="0"/>
                      <a:pt x="327494" y="41723"/>
                      <a:pt x="327494" y="93192"/>
                    </a:cubicBezTo>
                    <a:lnTo>
                      <a:pt x="327494" y="209810"/>
                    </a:lnTo>
                    <a:cubicBezTo>
                      <a:pt x="327494" y="234526"/>
                      <a:pt x="317676" y="258230"/>
                      <a:pt x="300199" y="275707"/>
                    </a:cubicBezTo>
                    <a:cubicBezTo>
                      <a:pt x="282722" y="293184"/>
                      <a:pt x="259018" y="303002"/>
                      <a:pt x="234302" y="303002"/>
                    </a:cubicBezTo>
                    <a:lnTo>
                      <a:pt x="93192" y="303002"/>
                    </a:lnTo>
                    <a:cubicBezTo>
                      <a:pt x="68476" y="303002"/>
                      <a:pt x="44772" y="293184"/>
                      <a:pt x="27295" y="275707"/>
                    </a:cubicBezTo>
                    <a:cubicBezTo>
                      <a:pt x="9818" y="258230"/>
                      <a:pt x="0" y="234526"/>
                      <a:pt x="0" y="209810"/>
                    </a:cubicBezTo>
                    <a:lnTo>
                      <a:pt x="0" y="93192"/>
                    </a:lnTo>
                    <a:cubicBezTo>
                      <a:pt x="0" y="68476"/>
                      <a:pt x="9818" y="44772"/>
                      <a:pt x="27295" y="27295"/>
                    </a:cubicBezTo>
                    <a:cubicBezTo>
                      <a:pt x="44772" y="9818"/>
                      <a:pt x="68476" y="0"/>
                      <a:pt x="93192" y="0"/>
                    </a:cubicBezTo>
                    <a:close/>
                  </a:path>
                </a:pathLst>
              </a:custGeom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4" name="TextBox 84"/>
              <p:cNvSpPr txBox="1"/>
              <p:nvPr/>
            </p:nvSpPr>
            <p:spPr>
              <a:xfrm>
                <a:off x="0" y="-28575"/>
                <a:ext cx="327494" cy="3315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85" name="Group 85"/>
            <p:cNvGrpSpPr/>
            <p:nvPr/>
          </p:nvGrpSpPr>
          <p:grpSpPr>
            <a:xfrm>
              <a:off x="1653491" y="4532069"/>
              <a:ext cx="2472907" cy="525322"/>
              <a:chOff x="0" y="0"/>
              <a:chExt cx="664675" cy="141198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0" y="0"/>
                <a:ext cx="664675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664675" h="141198">
                    <a:moveTo>
                      <a:pt x="41743" y="0"/>
                    </a:moveTo>
                    <a:lnTo>
                      <a:pt x="622933" y="0"/>
                    </a:lnTo>
                    <a:cubicBezTo>
                      <a:pt x="645987" y="0"/>
                      <a:pt x="664675" y="18689"/>
                      <a:pt x="664675" y="41743"/>
                    </a:cubicBezTo>
                    <a:lnTo>
                      <a:pt x="664675" y="99455"/>
                    </a:lnTo>
                    <a:cubicBezTo>
                      <a:pt x="664675" y="122509"/>
                      <a:pt x="645987" y="141198"/>
                      <a:pt x="622933" y="141198"/>
                    </a:cubicBezTo>
                    <a:lnTo>
                      <a:pt x="41743" y="141198"/>
                    </a:lnTo>
                    <a:cubicBezTo>
                      <a:pt x="18689" y="141198"/>
                      <a:pt x="0" y="122509"/>
                      <a:pt x="0" y="99455"/>
                    </a:cubicBezTo>
                    <a:lnTo>
                      <a:pt x="0" y="41743"/>
                    </a:lnTo>
                    <a:cubicBezTo>
                      <a:pt x="0" y="18689"/>
                      <a:pt x="18689" y="0"/>
                      <a:pt x="417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7" name="TextBox 87"/>
              <p:cNvSpPr txBox="1"/>
              <p:nvPr/>
            </p:nvSpPr>
            <p:spPr>
              <a:xfrm>
                <a:off x="0" y="-28575"/>
                <a:ext cx="664675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88" name="TextBox 88"/>
            <p:cNvSpPr txBox="1"/>
            <p:nvPr/>
          </p:nvSpPr>
          <p:spPr>
            <a:xfrm>
              <a:off x="1653491" y="4605712"/>
              <a:ext cx="2472907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Fotos anschauen</a:t>
              </a:r>
            </a:p>
          </p:txBody>
        </p:sp>
        <p:grpSp>
          <p:nvGrpSpPr>
            <p:cNvPr id="89" name="Group 89"/>
            <p:cNvGrpSpPr/>
            <p:nvPr/>
          </p:nvGrpSpPr>
          <p:grpSpPr>
            <a:xfrm>
              <a:off x="7445027" y="4231075"/>
              <a:ext cx="1218434" cy="1127310"/>
              <a:chOff x="0" y="0"/>
              <a:chExt cx="327494" cy="303002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0" y="0"/>
                <a:ext cx="327494" cy="303002"/>
              </a:xfrm>
              <a:custGeom>
                <a:avLst/>
                <a:gdLst/>
                <a:ahLst/>
                <a:cxnLst/>
                <a:rect l="l" t="t" r="r" b="b"/>
                <a:pathLst>
                  <a:path w="327494" h="303002">
                    <a:moveTo>
                      <a:pt x="135552" y="0"/>
                    </a:moveTo>
                    <a:lnTo>
                      <a:pt x="191943" y="0"/>
                    </a:lnTo>
                    <a:cubicBezTo>
                      <a:pt x="266806" y="0"/>
                      <a:pt x="327494" y="60689"/>
                      <a:pt x="327494" y="135552"/>
                    </a:cubicBezTo>
                    <a:lnTo>
                      <a:pt x="327494" y="167450"/>
                    </a:lnTo>
                    <a:cubicBezTo>
                      <a:pt x="327494" y="203401"/>
                      <a:pt x="313213" y="237879"/>
                      <a:pt x="287792" y="263300"/>
                    </a:cubicBezTo>
                    <a:cubicBezTo>
                      <a:pt x="262371" y="288721"/>
                      <a:pt x="227893" y="303002"/>
                      <a:pt x="191943" y="303002"/>
                    </a:cubicBezTo>
                    <a:lnTo>
                      <a:pt x="135552" y="303002"/>
                    </a:lnTo>
                    <a:cubicBezTo>
                      <a:pt x="99601" y="303002"/>
                      <a:pt x="65123" y="288721"/>
                      <a:pt x="39702" y="263300"/>
                    </a:cubicBezTo>
                    <a:cubicBezTo>
                      <a:pt x="14281" y="237879"/>
                      <a:pt x="0" y="203401"/>
                      <a:pt x="0" y="167450"/>
                    </a:cubicBezTo>
                    <a:lnTo>
                      <a:pt x="0" y="135552"/>
                    </a:lnTo>
                    <a:cubicBezTo>
                      <a:pt x="0" y="99601"/>
                      <a:pt x="14281" y="65123"/>
                      <a:pt x="39702" y="39702"/>
                    </a:cubicBezTo>
                    <a:cubicBezTo>
                      <a:pt x="65123" y="14281"/>
                      <a:pt x="99601" y="0"/>
                      <a:pt x="135552" y="0"/>
                    </a:cubicBezTo>
                    <a:close/>
                  </a:path>
                </a:pathLst>
              </a:custGeom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1" name="TextBox 91"/>
              <p:cNvSpPr txBox="1"/>
              <p:nvPr/>
            </p:nvSpPr>
            <p:spPr>
              <a:xfrm>
                <a:off x="0" y="-28575"/>
                <a:ext cx="327494" cy="3315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2" name="Group 92"/>
            <p:cNvGrpSpPr/>
            <p:nvPr/>
          </p:nvGrpSpPr>
          <p:grpSpPr>
            <a:xfrm>
              <a:off x="276757" y="2768381"/>
              <a:ext cx="1218434" cy="1127310"/>
              <a:chOff x="0" y="0"/>
              <a:chExt cx="327494" cy="303002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327494" cy="303002"/>
              </a:xfrm>
              <a:custGeom>
                <a:avLst/>
                <a:gdLst/>
                <a:ahLst/>
                <a:cxnLst/>
                <a:rect l="l" t="t" r="r" b="b"/>
                <a:pathLst>
                  <a:path w="327494" h="303002">
                    <a:moveTo>
                      <a:pt x="135552" y="0"/>
                    </a:moveTo>
                    <a:lnTo>
                      <a:pt x="191943" y="0"/>
                    </a:lnTo>
                    <a:cubicBezTo>
                      <a:pt x="266806" y="0"/>
                      <a:pt x="327494" y="60689"/>
                      <a:pt x="327494" y="135552"/>
                    </a:cubicBezTo>
                    <a:lnTo>
                      <a:pt x="327494" y="167450"/>
                    </a:lnTo>
                    <a:cubicBezTo>
                      <a:pt x="327494" y="203401"/>
                      <a:pt x="313213" y="237879"/>
                      <a:pt x="287792" y="263300"/>
                    </a:cubicBezTo>
                    <a:cubicBezTo>
                      <a:pt x="262371" y="288721"/>
                      <a:pt x="227893" y="303002"/>
                      <a:pt x="191943" y="303002"/>
                    </a:cubicBezTo>
                    <a:lnTo>
                      <a:pt x="135552" y="303002"/>
                    </a:lnTo>
                    <a:cubicBezTo>
                      <a:pt x="99601" y="303002"/>
                      <a:pt x="65123" y="288721"/>
                      <a:pt x="39702" y="263300"/>
                    </a:cubicBezTo>
                    <a:cubicBezTo>
                      <a:pt x="14281" y="237879"/>
                      <a:pt x="0" y="203401"/>
                      <a:pt x="0" y="167450"/>
                    </a:cubicBezTo>
                    <a:lnTo>
                      <a:pt x="0" y="135552"/>
                    </a:lnTo>
                    <a:cubicBezTo>
                      <a:pt x="0" y="99601"/>
                      <a:pt x="14281" y="65123"/>
                      <a:pt x="39702" y="39702"/>
                    </a:cubicBezTo>
                    <a:cubicBezTo>
                      <a:pt x="65123" y="14281"/>
                      <a:pt x="99601" y="0"/>
                      <a:pt x="135552" y="0"/>
                    </a:cubicBezTo>
                    <a:close/>
                  </a:path>
                </a:pathLst>
              </a:custGeom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" name="TextBox 94"/>
              <p:cNvSpPr txBox="1"/>
              <p:nvPr/>
            </p:nvSpPr>
            <p:spPr>
              <a:xfrm>
                <a:off x="0" y="-28575"/>
                <a:ext cx="327494" cy="3315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5" name="Group 95"/>
            <p:cNvGrpSpPr/>
            <p:nvPr/>
          </p:nvGrpSpPr>
          <p:grpSpPr>
            <a:xfrm>
              <a:off x="276757" y="4282364"/>
              <a:ext cx="1218434" cy="1127310"/>
              <a:chOff x="0" y="0"/>
              <a:chExt cx="327494" cy="303002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0" y="0"/>
                <a:ext cx="327494" cy="303002"/>
              </a:xfrm>
              <a:custGeom>
                <a:avLst/>
                <a:gdLst/>
                <a:ahLst/>
                <a:cxnLst/>
                <a:rect l="l" t="t" r="r" b="b"/>
                <a:pathLst>
                  <a:path w="327494" h="303002">
                    <a:moveTo>
                      <a:pt x="135552" y="0"/>
                    </a:moveTo>
                    <a:lnTo>
                      <a:pt x="191943" y="0"/>
                    </a:lnTo>
                    <a:cubicBezTo>
                      <a:pt x="266806" y="0"/>
                      <a:pt x="327494" y="60689"/>
                      <a:pt x="327494" y="135552"/>
                    </a:cubicBezTo>
                    <a:lnTo>
                      <a:pt x="327494" y="167450"/>
                    </a:lnTo>
                    <a:cubicBezTo>
                      <a:pt x="327494" y="203401"/>
                      <a:pt x="313213" y="237879"/>
                      <a:pt x="287792" y="263300"/>
                    </a:cubicBezTo>
                    <a:cubicBezTo>
                      <a:pt x="262371" y="288721"/>
                      <a:pt x="227893" y="303002"/>
                      <a:pt x="191943" y="303002"/>
                    </a:cubicBezTo>
                    <a:lnTo>
                      <a:pt x="135552" y="303002"/>
                    </a:lnTo>
                    <a:cubicBezTo>
                      <a:pt x="99601" y="303002"/>
                      <a:pt x="65123" y="288721"/>
                      <a:pt x="39702" y="263300"/>
                    </a:cubicBezTo>
                    <a:cubicBezTo>
                      <a:pt x="14281" y="237879"/>
                      <a:pt x="0" y="203401"/>
                      <a:pt x="0" y="167450"/>
                    </a:cubicBezTo>
                    <a:lnTo>
                      <a:pt x="0" y="135552"/>
                    </a:lnTo>
                    <a:cubicBezTo>
                      <a:pt x="0" y="99601"/>
                      <a:pt x="14281" y="65123"/>
                      <a:pt x="39702" y="39702"/>
                    </a:cubicBezTo>
                    <a:cubicBezTo>
                      <a:pt x="65123" y="14281"/>
                      <a:pt x="99601" y="0"/>
                      <a:pt x="135552" y="0"/>
                    </a:cubicBezTo>
                    <a:close/>
                  </a:path>
                </a:pathLst>
              </a:custGeom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" name="TextBox 97"/>
              <p:cNvSpPr txBox="1"/>
              <p:nvPr/>
            </p:nvSpPr>
            <p:spPr>
              <a:xfrm>
                <a:off x="0" y="-28575"/>
                <a:ext cx="327494" cy="3315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98" name="Freeform 98"/>
            <p:cNvSpPr/>
            <p:nvPr/>
          </p:nvSpPr>
          <p:spPr>
            <a:xfrm>
              <a:off x="7359881" y="2661107"/>
              <a:ext cx="1388726" cy="1341857"/>
            </a:xfrm>
            <a:custGeom>
              <a:avLst/>
              <a:gdLst/>
              <a:ahLst/>
              <a:cxnLst/>
              <a:rect l="l" t="t" r="r" b="b"/>
              <a:pathLst>
                <a:path w="1388726" h="1341857">
                  <a:moveTo>
                    <a:pt x="0" y="0"/>
                  </a:moveTo>
                  <a:lnTo>
                    <a:pt x="1388726" y="0"/>
                  </a:lnTo>
                  <a:lnTo>
                    <a:pt x="1388726" y="1341857"/>
                  </a:lnTo>
                  <a:lnTo>
                    <a:pt x="0" y="1341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TextBox 99"/>
            <p:cNvSpPr txBox="1"/>
            <p:nvPr/>
          </p:nvSpPr>
          <p:spPr>
            <a:xfrm>
              <a:off x="830438" y="1860542"/>
              <a:ext cx="5267994" cy="73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Finde diese Apps auf dem Tablet.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Male das Bild der App dazu.</a:t>
              </a:r>
            </a:p>
          </p:txBody>
        </p:sp>
        <p:sp>
          <p:nvSpPr>
            <p:cNvPr id="100" name="Freeform 100"/>
            <p:cNvSpPr/>
            <p:nvPr/>
          </p:nvSpPr>
          <p:spPr>
            <a:xfrm>
              <a:off x="276757" y="1908167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3" y="0"/>
                  </a:lnTo>
                  <a:lnTo>
                    <a:pt x="361233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01"/>
            <p:cNvSpPr/>
            <p:nvPr/>
          </p:nvSpPr>
          <p:spPr>
            <a:xfrm>
              <a:off x="4649495" y="2267026"/>
              <a:ext cx="323555" cy="323555"/>
            </a:xfrm>
            <a:custGeom>
              <a:avLst/>
              <a:gdLst/>
              <a:ahLst/>
              <a:cxnLst/>
              <a:rect l="l" t="t" r="r" b="b"/>
              <a:pathLst>
                <a:path w="323555" h="323555">
                  <a:moveTo>
                    <a:pt x="0" y="0"/>
                  </a:moveTo>
                  <a:lnTo>
                    <a:pt x="323554" y="0"/>
                  </a:lnTo>
                  <a:lnTo>
                    <a:pt x="323554" y="323555"/>
                  </a:lnTo>
                  <a:lnTo>
                    <a:pt x="0" y="3235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02"/>
            <p:cNvSpPr/>
            <p:nvPr/>
          </p:nvSpPr>
          <p:spPr>
            <a:xfrm rot="537502">
              <a:off x="5428627" y="1829185"/>
              <a:ext cx="351241" cy="351241"/>
            </a:xfrm>
            <a:custGeom>
              <a:avLst/>
              <a:gdLst/>
              <a:ahLst/>
              <a:cxnLst/>
              <a:rect l="l" t="t" r="r" b="b"/>
              <a:pathLst>
                <a:path w="351241" h="351241">
                  <a:moveTo>
                    <a:pt x="0" y="0"/>
                  </a:moveTo>
                  <a:lnTo>
                    <a:pt x="351240" y="0"/>
                  </a:lnTo>
                  <a:lnTo>
                    <a:pt x="351240" y="351241"/>
                  </a:lnTo>
                  <a:lnTo>
                    <a:pt x="0" y="351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03"/>
            <p:cNvSpPr/>
            <p:nvPr/>
          </p:nvSpPr>
          <p:spPr>
            <a:xfrm>
              <a:off x="523765" y="5689075"/>
              <a:ext cx="609217" cy="600462"/>
            </a:xfrm>
            <a:custGeom>
              <a:avLst/>
              <a:gdLst/>
              <a:ahLst/>
              <a:cxnLst/>
              <a:rect l="l" t="t" r="r" b="b"/>
              <a:pathLst>
                <a:path w="609217" h="600462">
                  <a:moveTo>
                    <a:pt x="0" y="0"/>
                  </a:moveTo>
                  <a:lnTo>
                    <a:pt x="609217" y="0"/>
                  </a:lnTo>
                  <a:lnTo>
                    <a:pt x="609217" y="600462"/>
                  </a:lnTo>
                  <a:lnTo>
                    <a:pt x="0" y="6004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9639" t="-27565" r="-31404" b="-3582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TextBox 104"/>
            <p:cNvSpPr txBox="1"/>
            <p:nvPr/>
          </p:nvSpPr>
          <p:spPr>
            <a:xfrm>
              <a:off x="1298602" y="5641450"/>
              <a:ext cx="7918152" cy="73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Kennst du noch eine andere App? 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Erkläre, was sie kann.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8063" y="275960"/>
            <a:ext cx="6812592" cy="4883754"/>
            <a:chOff x="0" y="0"/>
            <a:chExt cx="9083456" cy="651167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1140" y="0"/>
              <a:ext cx="9037509" cy="1840872"/>
              <a:chOff x="0" y="0"/>
              <a:chExt cx="2437972" cy="49659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7972" cy="496596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96596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73753"/>
                    </a:lnTo>
                    <a:cubicBezTo>
                      <a:pt x="2437972" y="479811"/>
                      <a:pt x="2435565" y="485622"/>
                      <a:pt x="2431281" y="489906"/>
                    </a:cubicBezTo>
                    <a:cubicBezTo>
                      <a:pt x="2426997" y="494190"/>
                      <a:pt x="2421186" y="496596"/>
                      <a:pt x="2415128" y="496596"/>
                    </a:cubicBezTo>
                    <a:lnTo>
                      <a:pt x="22844" y="496596"/>
                    </a:lnTo>
                    <a:cubicBezTo>
                      <a:pt x="16785" y="496596"/>
                      <a:pt x="10975" y="494190"/>
                      <a:pt x="6691" y="489906"/>
                    </a:cubicBezTo>
                    <a:cubicBezTo>
                      <a:pt x="2407" y="485622"/>
                      <a:pt x="0" y="479811"/>
                      <a:pt x="0" y="473753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7972" cy="525171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3797" y="1377304"/>
              <a:ext cx="9034852" cy="761007"/>
              <a:chOff x="0" y="0"/>
              <a:chExt cx="2437255" cy="2052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234796" y="1467695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8" y="0"/>
                  </a:lnTo>
                  <a:lnTo>
                    <a:pt x="463568" y="463569"/>
                  </a:lnTo>
                  <a:lnTo>
                    <a:pt x="0" y="4635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7592145" y="4928725"/>
              <a:ext cx="1273387" cy="1273387"/>
            </a:xfrm>
            <a:custGeom>
              <a:avLst/>
              <a:gdLst/>
              <a:ahLst/>
              <a:cxnLst/>
              <a:rect l="l" t="t" r="r" b="b"/>
              <a:pathLst>
                <a:path w="1273387" h="1273387">
                  <a:moveTo>
                    <a:pt x="0" y="0"/>
                  </a:moveTo>
                  <a:lnTo>
                    <a:pt x="1273387" y="0"/>
                  </a:lnTo>
                  <a:lnTo>
                    <a:pt x="1273387" y="1273387"/>
                  </a:lnTo>
                  <a:lnTo>
                    <a:pt x="0" y="1273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7592145" y="1840872"/>
              <a:ext cx="1273387" cy="1273387"/>
            </a:xfrm>
            <a:custGeom>
              <a:avLst/>
              <a:gdLst/>
              <a:ahLst/>
              <a:cxnLst/>
              <a:rect l="l" t="t" r="r" b="b"/>
              <a:pathLst>
                <a:path w="1273387" h="1273387">
                  <a:moveTo>
                    <a:pt x="0" y="0"/>
                  </a:moveTo>
                  <a:lnTo>
                    <a:pt x="1273387" y="0"/>
                  </a:lnTo>
                  <a:lnTo>
                    <a:pt x="1273387" y="1273387"/>
                  </a:lnTo>
                  <a:lnTo>
                    <a:pt x="0" y="1273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520786" y="3200454"/>
              <a:ext cx="1416104" cy="1416104"/>
            </a:xfrm>
            <a:custGeom>
              <a:avLst/>
              <a:gdLst/>
              <a:ahLst/>
              <a:cxnLst/>
              <a:rect l="l" t="t" r="r" b="b"/>
              <a:pathLst>
                <a:path w="1416104" h="1416104">
                  <a:moveTo>
                    <a:pt x="0" y="0"/>
                  </a:moveTo>
                  <a:lnTo>
                    <a:pt x="1416105" y="0"/>
                  </a:lnTo>
                  <a:lnTo>
                    <a:pt x="1416105" y="1416105"/>
                  </a:lnTo>
                  <a:lnTo>
                    <a:pt x="0" y="1416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54096" y="442577"/>
              <a:ext cx="6093937" cy="600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Die Bildschirmtastatur (1)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96004" y="1510462"/>
              <a:ext cx="4710275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 öffnest du die Bildschirmtastatur?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24766" y="1950802"/>
              <a:ext cx="6552597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endParaRPr/>
            </a:p>
            <a:p>
              <a:pPr marL="302261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Öffne eine App, mit der du schreiben kannst. 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Zum Beispiel, diese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Notizen-App.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24766" y="5376400"/>
              <a:ext cx="7082417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1" lvl="1" indent="-151130" algn="l">
                <a:lnSpc>
                  <a:spcPts val="1960"/>
                </a:lnSpc>
                <a:spcBef>
                  <a:spcPct val="0"/>
                </a:spcBef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Tippe in das leere Feld. Dann erscheint die Tastatur.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34796" y="3808388"/>
              <a:ext cx="6937367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1" lvl="1" indent="-151130" algn="l">
                <a:lnSpc>
                  <a:spcPts val="1960"/>
                </a:lnSpc>
                <a:spcBef>
                  <a:spcPct val="0"/>
                </a:spcBef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Tippe auf dieses Symbol.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78063" y="5421403"/>
            <a:ext cx="6812592" cy="4883754"/>
            <a:chOff x="0" y="0"/>
            <a:chExt cx="9083456" cy="6511672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21140" y="0"/>
              <a:ext cx="9037509" cy="1840872"/>
              <a:chOff x="0" y="0"/>
              <a:chExt cx="2437972" cy="496596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437972" cy="496596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96596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73753"/>
                    </a:lnTo>
                    <a:cubicBezTo>
                      <a:pt x="2437972" y="479811"/>
                      <a:pt x="2435565" y="485622"/>
                      <a:pt x="2431281" y="489906"/>
                    </a:cubicBezTo>
                    <a:cubicBezTo>
                      <a:pt x="2426997" y="494190"/>
                      <a:pt x="2421186" y="496596"/>
                      <a:pt x="2415128" y="496596"/>
                    </a:cubicBezTo>
                    <a:lnTo>
                      <a:pt x="22844" y="496596"/>
                    </a:lnTo>
                    <a:cubicBezTo>
                      <a:pt x="16785" y="496596"/>
                      <a:pt x="10975" y="494190"/>
                      <a:pt x="6691" y="489906"/>
                    </a:cubicBezTo>
                    <a:cubicBezTo>
                      <a:pt x="2407" y="485622"/>
                      <a:pt x="0" y="479811"/>
                      <a:pt x="0" y="473753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28575"/>
                <a:ext cx="2437972" cy="525171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23797" y="1377304"/>
              <a:ext cx="9034852" cy="761007"/>
              <a:chOff x="0" y="0"/>
              <a:chExt cx="2437255" cy="20529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34" name="Freeform 34"/>
            <p:cNvSpPr/>
            <p:nvPr/>
          </p:nvSpPr>
          <p:spPr>
            <a:xfrm>
              <a:off x="234796" y="1467695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8" y="0"/>
                  </a:lnTo>
                  <a:lnTo>
                    <a:pt x="463568" y="463569"/>
                  </a:lnTo>
                  <a:lnTo>
                    <a:pt x="0" y="4635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7592145" y="4928725"/>
              <a:ext cx="1273387" cy="1273387"/>
            </a:xfrm>
            <a:custGeom>
              <a:avLst/>
              <a:gdLst/>
              <a:ahLst/>
              <a:cxnLst/>
              <a:rect l="l" t="t" r="r" b="b"/>
              <a:pathLst>
                <a:path w="1273387" h="1273387">
                  <a:moveTo>
                    <a:pt x="0" y="0"/>
                  </a:moveTo>
                  <a:lnTo>
                    <a:pt x="1273387" y="0"/>
                  </a:lnTo>
                  <a:lnTo>
                    <a:pt x="1273387" y="1273387"/>
                  </a:lnTo>
                  <a:lnTo>
                    <a:pt x="0" y="1273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7592145" y="1840872"/>
              <a:ext cx="1273387" cy="1273387"/>
            </a:xfrm>
            <a:custGeom>
              <a:avLst/>
              <a:gdLst/>
              <a:ahLst/>
              <a:cxnLst/>
              <a:rect l="l" t="t" r="r" b="b"/>
              <a:pathLst>
                <a:path w="1273387" h="1273387">
                  <a:moveTo>
                    <a:pt x="0" y="0"/>
                  </a:moveTo>
                  <a:lnTo>
                    <a:pt x="1273387" y="0"/>
                  </a:lnTo>
                  <a:lnTo>
                    <a:pt x="1273387" y="1273387"/>
                  </a:lnTo>
                  <a:lnTo>
                    <a:pt x="0" y="1273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7520786" y="3200454"/>
              <a:ext cx="1416104" cy="1416104"/>
            </a:xfrm>
            <a:custGeom>
              <a:avLst/>
              <a:gdLst/>
              <a:ahLst/>
              <a:cxnLst/>
              <a:rect l="l" t="t" r="r" b="b"/>
              <a:pathLst>
                <a:path w="1416104" h="1416104">
                  <a:moveTo>
                    <a:pt x="0" y="0"/>
                  </a:moveTo>
                  <a:lnTo>
                    <a:pt x="1416105" y="0"/>
                  </a:lnTo>
                  <a:lnTo>
                    <a:pt x="1416105" y="1416105"/>
                  </a:lnTo>
                  <a:lnTo>
                    <a:pt x="0" y="1416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454096" y="442577"/>
              <a:ext cx="6093937" cy="600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Die Bildschirmtastatur (1)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96004" y="1510462"/>
              <a:ext cx="4710275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 öffnest du die Bildschirmtastatur?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224766" y="1950802"/>
              <a:ext cx="6552597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endParaRPr/>
            </a:p>
            <a:p>
              <a:pPr marL="302261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Öffne eine App, mit der du schreiben kannst. 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Zum Beispiel, diese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Notizen-App.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224766" y="5376400"/>
              <a:ext cx="7082417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1" lvl="1" indent="-151130" algn="l">
                <a:lnSpc>
                  <a:spcPts val="1960"/>
                </a:lnSpc>
                <a:spcBef>
                  <a:spcPct val="0"/>
                </a:spcBef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Tippe in das leere Feld. Dann erscheint die Tastatur.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234796" y="3808388"/>
              <a:ext cx="6937367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1" lvl="1" indent="-151130" algn="l">
                <a:lnSpc>
                  <a:spcPts val="1960"/>
                </a:lnSpc>
                <a:spcBef>
                  <a:spcPct val="0"/>
                </a:spcBef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Tippe auf dieses Symbol.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2521" y="287306"/>
            <a:ext cx="6845992" cy="4909669"/>
            <a:chOff x="0" y="0"/>
            <a:chExt cx="9127989" cy="6546226"/>
          </a:xfrm>
        </p:grpSpPr>
        <p:grpSp>
          <p:nvGrpSpPr>
            <p:cNvPr id="3" name="Group 3"/>
            <p:cNvGrpSpPr/>
            <p:nvPr/>
          </p:nvGrpSpPr>
          <p:grpSpPr>
            <a:xfrm>
              <a:off x="44533" y="0"/>
              <a:ext cx="9083456" cy="6511672"/>
              <a:chOff x="0" y="0"/>
              <a:chExt cx="2441479" cy="17502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4528" y="0"/>
              <a:ext cx="9039159" cy="1659451"/>
              <a:chOff x="0" y="0"/>
              <a:chExt cx="2438417" cy="44765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8417" cy="447656"/>
              </a:xfrm>
              <a:custGeom>
                <a:avLst/>
                <a:gdLst/>
                <a:ahLst/>
                <a:cxnLst/>
                <a:rect l="l" t="t" r="r" b="b"/>
                <a:pathLst>
                  <a:path w="2438417" h="447656">
                    <a:moveTo>
                      <a:pt x="22840" y="0"/>
                    </a:moveTo>
                    <a:lnTo>
                      <a:pt x="2415577" y="0"/>
                    </a:lnTo>
                    <a:cubicBezTo>
                      <a:pt x="2421635" y="0"/>
                      <a:pt x="2427444" y="2406"/>
                      <a:pt x="2431727" y="6690"/>
                    </a:cubicBezTo>
                    <a:cubicBezTo>
                      <a:pt x="2436010" y="10973"/>
                      <a:pt x="2438417" y="16782"/>
                      <a:pt x="2438417" y="22840"/>
                    </a:cubicBezTo>
                    <a:lnTo>
                      <a:pt x="2438417" y="424816"/>
                    </a:lnTo>
                    <a:cubicBezTo>
                      <a:pt x="2438417" y="437430"/>
                      <a:pt x="2428191" y="447656"/>
                      <a:pt x="2415577" y="447656"/>
                    </a:cubicBezTo>
                    <a:lnTo>
                      <a:pt x="22840" y="447656"/>
                    </a:lnTo>
                    <a:cubicBezTo>
                      <a:pt x="16782" y="447656"/>
                      <a:pt x="10973" y="445250"/>
                      <a:pt x="6690" y="440966"/>
                    </a:cubicBezTo>
                    <a:cubicBezTo>
                      <a:pt x="2406" y="436683"/>
                      <a:pt x="0" y="430874"/>
                      <a:pt x="0" y="424816"/>
                    </a:cubicBezTo>
                    <a:lnTo>
                      <a:pt x="0" y="22840"/>
                    </a:lnTo>
                    <a:cubicBezTo>
                      <a:pt x="0" y="10226"/>
                      <a:pt x="10226" y="0"/>
                      <a:pt x="2284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8417" cy="476231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5439720" y="3331225"/>
              <a:ext cx="247382" cy="187208"/>
            </a:xfrm>
            <a:custGeom>
              <a:avLst/>
              <a:gdLst/>
              <a:ahLst/>
              <a:cxnLst/>
              <a:rect l="l" t="t" r="r" b="b"/>
              <a:pathLst>
                <a:path w="247382" h="187208">
                  <a:moveTo>
                    <a:pt x="0" y="0"/>
                  </a:moveTo>
                  <a:lnTo>
                    <a:pt x="247382" y="0"/>
                  </a:lnTo>
                  <a:lnTo>
                    <a:pt x="247382" y="187208"/>
                  </a:lnTo>
                  <a:lnTo>
                    <a:pt x="0" y="187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402401" y="4532258"/>
              <a:ext cx="317231" cy="317231"/>
            </a:xfrm>
            <a:custGeom>
              <a:avLst/>
              <a:gdLst/>
              <a:ahLst/>
              <a:cxnLst/>
              <a:rect l="l" t="t" r="r" b="b"/>
              <a:pathLst>
                <a:path w="317231" h="317231">
                  <a:moveTo>
                    <a:pt x="0" y="0"/>
                  </a:moveTo>
                  <a:lnTo>
                    <a:pt x="317230" y="0"/>
                  </a:lnTo>
                  <a:lnTo>
                    <a:pt x="317230" y="317231"/>
                  </a:lnTo>
                  <a:lnTo>
                    <a:pt x="0" y="317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4155526" y="4376302"/>
              <a:ext cx="2204381" cy="1393852"/>
            </a:xfrm>
            <a:custGeom>
              <a:avLst/>
              <a:gdLst/>
              <a:ahLst/>
              <a:cxnLst/>
              <a:rect l="l" t="t" r="r" b="b"/>
              <a:pathLst>
                <a:path w="2204381" h="1393852">
                  <a:moveTo>
                    <a:pt x="0" y="0"/>
                  </a:moveTo>
                  <a:lnTo>
                    <a:pt x="2204381" y="0"/>
                  </a:lnTo>
                  <a:lnTo>
                    <a:pt x="2204381" y="1393852"/>
                  </a:lnTo>
                  <a:lnTo>
                    <a:pt x="0" y="13938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0703" t="-7789" r="-5609"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64528" y="1300049"/>
              <a:ext cx="9039159" cy="515828"/>
              <a:chOff x="0" y="0"/>
              <a:chExt cx="2438417" cy="139151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38417" cy="139151"/>
              </a:xfrm>
              <a:custGeom>
                <a:avLst/>
                <a:gdLst/>
                <a:ahLst/>
                <a:cxnLst/>
                <a:rect l="l" t="t" r="r" b="b"/>
                <a:pathLst>
                  <a:path w="2438417" h="139151">
                    <a:moveTo>
                      <a:pt x="0" y="0"/>
                    </a:moveTo>
                    <a:lnTo>
                      <a:pt x="2438417" y="0"/>
                    </a:lnTo>
                    <a:lnTo>
                      <a:pt x="2438417" y="139151"/>
                    </a:lnTo>
                    <a:lnTo>
                      <a:pt x="0" y="1391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38417" cy="167726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245083" y="1320525"/>
              <a:ext cx="360900" cy="435221"/>
            </a:xfrm>
            <a:custGeom>
              <a:avLst/>
              <a:gdLst/>
              <a:ahLst/>
              <a:cxnLst/>
              <a:rect l="l" t="t" r="r" b="b"/>
              <a:pathLst>
                <a:path w="360900" h="435221">
                  <a:moveTo>
                    <a:pt x="0" y="0"/>
                  </a:moveTo>
                  <a:lnTo>
                    <a:pt x="360900" y="0"/>
                  </a:lnTo>
                  <a:lnTo>
                    <a:pt x="360900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6" r="-4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07605" y="1368945"/>
              <a:ext cx="6311595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Welche Buchstaben fehlen? Ergänze.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5082591" y="1043851"/>
              <a:ext cx="838799" cy="839574"/>
            </a:xfrm>
            <a:custGeom>
              <a:avLst/>
              <a:gdLst/>
              <a:ahLst/>
              <a:cxnLst/>
              <a:rect l="l" t="t" r="r" b="b"/>
              <a:pathLst>
                <a:path w="838799" h="839574">
                  <a:moveTo>
                    <a:pt x="0" y="0"/>
                  </a:moveTo>
                  <a:lnTo>
                    <a:pt x="838798" y="0"/>
                  </a:lnTo>
                  <a:lnTo>
                    <a:pt x="838798" y="839574"/>
                  </a:lnTo>
                  <a:lnTo>
                    <a:pt x="0" y="8395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6" r="-46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 rot="-5400000">
              <a:off x="2115768" y="1035517"/>
              <a:ext cx="4886774" cy="6134643"/>
            </a:xfrm>
            <a:custGeom>
              <a:avLst/>
              <a:gdLst/>
              <a:ahLst/>
              <a:cxnLst/>
              <a:rect l="l" t="t" r="r" b="b"/>
              <a:pathLst>
                <a:path w="4886774" h="6134643">
                  <a:moveTo>
                    <a:pt x="0" y="0"/>
                  </a:moveTo>
                  <a:lnTo>
                    <a:pt x="4886774" y="0"/>
                  </a:lnTo>
                  <a:lnTo>
                    <a:pt x="4886774" y="6134643"/>
                  </a:lnTo>
                  <a:lnTo>
                    <a:pt x="0" y="6134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319" b="-99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5312217" y="3331225"/>
              <a:ext cx="374885" cy="307126"/>
            </a:xfrm>
            <a:custGeom>
              <a:avLst/>
              <a:gdLst/>
              <a:ahLst/>
              <a:cxnLst/>
              <a:rect l="l" t="t" r="r" b="b"/>
              <a:pathLst>
                <a:path w="374885" h="307126">
                  <a:moveTo>
                    <a:pt x="0" y="0"/>
                  </a:moveTo>
                  <a:lnTo>
                    <a:pt x="374885" y="0"/>
                  </a:lnTo>
                  <a:lnTo>
                    <a:pt x="374885" y="307126"/>
                  </a:lnTo>
                  <a:lnTo>
                    <a:pt x="0" y="307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3170" r="-198615" b="-6907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3409850" y="4561372"/>
              <a:ext cx="193877" cy="160737"/>
            </a:xfrm>
            <a:custGeom>
              <a:avLst/>
              <a:gdLst/>
              <a:ahLst/>
              <a:cxnLst/>
              <a:rect l="l" t="t" r="r" b="b"/>
              <a:pathLst>
                <a:path w="193877" h="160737">
                  <a:moveTo>
                    <a:pt x="0" y="0"/>
                  </a:moveTo>
                  <a:lnTo>
                    <a:pt x="193877" y="0"/>
                  </a:lnTo>
                  <a:lnTo>
                    <a:pt x="193877" y="160738"/>
                  </a:lnTo>
                  <a:lnTo>
                    <a:pt x="0" y="160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5493225" y="4561372"/>
              <a:ext cx="193877" cy="160737"/>
            </a:xfrm>
            <a:custGeom>
              <a:avLst/>
              <a:gdLst/>
              <a:ahLst/>
              <a:cxnLst/>
              <a:rect l="l" t="t" r="r" b="b"/>
              <a:pathLst>
                <a:path w="193877" h="160737">
                  <a:moveTo>
                    <a:pt x="0" y="0"/>
                  </a:moveTo>
                  <a:lnTo>
                    <a:pt x="193877" y="0"/>
                  </a:lnTo>
                  <a:lnTo>
                    <a:pt x="193877" y="160738"/>
                  </a:lnTo>
                  <a:lnTo>
                    <a:pt x="0" y="160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3872876" y="4970265"/>
              <a:ext cx="193877" cy="160737"/>
            </a:xfrm>
            <a:custGeom>
              <a:avLst/>
              <a:gdLst/>
              <a:ahLst/>
              <a:cxnLst/>
              <a:rect l="l" t="t" r="r" b="b"/>
              <a:pathLst>
                <a:path w="193877" h="160737">
                  <a:moveTo>
                    <a:pt x="0" y="0"/>
                  </a:moveTo>
                  <a:lnTo>
                    <a:pt x="193877" y="0"/>
                  </a:lnTo>
                  <a:lnTo>
                    <a:pt x="193877" y="160737"/>
                  </a:lnTo>
                  <a:lnTo>
                    <a:pt x="0" y="160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3003953" y="4970265"/>
              <a:ext cx="193877" cy="160737"/>
            </a:xfrm>
            <a:custGeom>
              <a:avLst/>
              <a:gdLst/>
              <a:ahLst/>
              <a:cxnLst/>
              <a:rect l="l" t="t" r="r" b="b"/>
              <a:pathLst>
                <a:path w="193877" h="160737">
                  <a:moveTo>
                    <a:pt x="0" y="0"/>
                  </a:moveTo>
                  <a:lnTo>
                    <a:pt x="193877" y="0"/>
                  </a:lnTo>
                  <a:lnTo>
                    <a:pt x="193877" y="160737"/>
                  </a:lnTo>
                  <a:lnTo>
                    <a:pt x="0" y="160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4926559" y="5374782"/>
              <a:ext cx="193877" cy="160737"/>
            </a:xfrm>
            <a:custGeom>
              <a:avLst/>
              <a:gdLst/>
              <a:ahLst/>
              <a:cxnLst/>
              <a:rect l="l" t="t" r="r" b="b"/>
              <a:pathLst>
                <a:path w="193877" h="160737">
                  <a:moveTo>
                    <a:pt x="0" y="0"/>
                  </a:moveTo>
                  <a:lnTo>
                    <a:pt x="193877" y="0"/>
                  </a:lnTo>
                  <a:lnTo>
                    <a:pt x="193877" y="160738"/>
                  </a:lnTo>
                  <a:lnTo>
                    <a:pt x="0" y="160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4719631" y="5296536"/>
              <a:ext cx="209599" cy="158615"/>
            </a:xfrm>
            <a:custGeom>
              <a:avLst/>
              <a:gdLst/>
              <a:ahLst/>
              <a:cxnLst/>
              <a:rect l="l" t="t" r="r" b="b"/>
              <a:pathLst>
                <a:path w="209599" h="158615">
                  <a:moveTo>
                    <a:pt x="0" y="0"/>
                  </a:moveTo>
                  <a:lnTo>
                    <a:pt x="209599" y="0"/>
                  </a:lnTo>
                  <a:lnTo>
                    <a:pt x="209599" y="158615"/>
                  </a:lnTo>
                  <a:lnTo>
                    <a:pt x="0" y="158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5257716" y="4532258"/>
              <a:ext cx="209599" cy="158615"/>
            </a:xfrm>
            <a:custGeom>
              <a:avLst/>
              <a:gdLst/>
              <a:ahLst/>
              <a:cxnLst/>
              <a:rect l="l" t="t" r="r" b="b"/>
              <a:pathLst>
                <a:path w="209599" h="158615">
                  <a:moveTo>
                    <a:pt x="0" y="0"/>
                  </a:moveTo>
                  <a:lnTo>
                    <a:pt x="209599" y="0"/>
                  </a:lnTo>
                  <a:lnTo>
                    <a:pt x="209599" y="158616"/>
                  </a:lnTo>
                  <a:lnTo>
                    <a:pt x="0" y="158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3254558" y="4914613"/>
              <a:ext cx="209599" cy="158615"/>
            </a:xfrm>
            <a:custGeom>
              <a:avLst/>
              <a:gdLst/>
              <a:ahLst/>
              <a:cxnLst/>
              <a:rect l="l" t="t" r="r" b="b"/>
              <a:pathLst>
                <a:path w="209599" h="158615">
                  <a:moveTo>
                    <a:pt x="0" y="0"/>
                  </a:moveTo>
                  <a:lnTo>
                    <a:pt x="209599" y="0"/>
                  </a:lnTo>
                  <a:lnTo>
                    <a:pt x="209599" y="158615"/>
                  </a:lnTo>
                  <a:lnTo>
                    <a:pt x="0" y="158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5731539" y="4914613"/>
              <a:ext cx="209599" cy="158615"/>
            </a:xfrm>
            <a:custGeom>
              <a:avLst/>
              <a:gdLst/>
              <a:ahLst/>
              <a:cxnLst/>
              <a:rect l="l" t="t" r="r" b="b"/>
              <a:pathLst>
                <a:path w="209599" h="158615">
                  <a:moveTo>
                    <a:pt x="0" y="0"/>
                  </a:moveTo>
                  <a:lnTo>
                    <a:pt x="209599" y="0"/>
                  </a:lnTo>
                  <a:lnTo>
                    <a:pt x="209599" y="158615"/>
                  </a:lnTo>
                  <a:lnTo>
                    <a:pt x="0" y="158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3136422" y="4749753"/>
              <a:ext cx="488334" cy="488334"/>
            </a:xfrm>
            <a:custGeom>
              <a:avLst/>
              <a:gdLst/>
              <a:ahLst/>
              <a:cxnLst/>
              <a:rect l="l" t="t" r="r" b="b"/>
              <a:pathLst>
                <a:path w="488334" h="488334">
                  <a:moveTo>
                    <a:pt x="0" y="0"/>
                  </a:moveTo>
                  <a:lnTo>
                    <a:pt x="488334" y="0"/>
                  </a:lnTo>
                  <a:lnTo>
                    <a:pt x="488334" y="488335"/>
                  </a:lnTo>
                  <a:lnTo>
                    <a:pt x="0" y="488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5120436" y="4361155"/>
              <a:ext cx="488334" cy="488334"/>
            </a:xfrm>
            <a:custGeom>
              <a:avLst/>
              <a:gdLst/>
              <a:ahLst/>
              <a:cxnLst/>
              <a:rect l="l" t="t" r="r" b="b"/>
              <a:pathLst>
                <a:path w="488334" h="488334">
                  <a:moveTo>
                    <a:pt x="0" y="0"/>
                  </a:moveTo>
                  <a:lnTo>
                    <a:pt x="488334" y="0"/>
                  </a:lnTo>
                  <a:lnTo>
                    <a:pt x="488334" y="488334"/>
                  </a:lnTo>
                  <a:lnTo>
                    <a:pt x="0" y="488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4565694" y="5130615"/>
              <a:ext cx="488334" cy="488334"/>
            </a:xfrm>
            <a:custGeom>
              <a:avLst/>
              <a:gdLst/>
              <a:ahLst/>
              <a:cxnLst/>
              <a:rect l="l" t="t" r="r" b="b"/>
              <a:pathLst>
                <a:path w="488334" h="488334">
                  <a:moveTo>
                    <a:pt x="0" y="0"/>
                  </a:moveTo>
                  <a:lnTo>
                    <a:pt x="488334" y="0"/>
                  </a:lnTo>
                  <a:lnTo>
                    <a:pt x="488334" y="488335"/>
                  </a:lnTo>
                  <a:lnTo>
                    <a:pt x="0" y="488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5590164" y="4749753"/>
              <a:ext cx="488334" cy="488334"/>
            </a:xfrm>
            <a:custGeom>
              <a:avLst/>
              <a:gdLst/>
              <a:ahLst/>
              <a:cxnLst/>
              <a:rect l="l" t="t" r="r" b="b"/>
              <a:pathLst>
                <a:path w="488334" h="488334">
                  <a:moveTo>
                    <a:pt x="0" y="0"/>
                  </a:moveTo>
                  <a:lnTo>
                    <a:pt x="488334" y="0"/>
                  </a:lnTo>
                  <a:lnTo>
                    <a:pt x="488334" y="488335"/>
                  </a:lnTo>
                  <a:lnTo>
                    <a:pt x="0" y="488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1889105" y="4304523"/>
              <a:ext cx="5340100" cy="1775583"/>
            </a:xfrm>
            <a:custGeom>
              <a:avLst/>
              <a:gdLst/>
              <a:ahLst/>
              <a:cxnLst/>
              <a:rect l="l" t="t" r="r" b="b"/>
              <a:pathLst>
                <a:path w="5340100" h="1775583">
                  <a:moveTo>
                    <a:pt x="0" y="0"/>
                  </a:moveTo>
                  <a:lnTo>
                    <a:pt x="5340100" y="0"/>
                  </a:lnTo>
                  <a:lnTo>
                    <a:pt x="5340100" y="1775584"/>
                  </a:lnTo>
                  <a:lnTo>
                    <a:pt x="0" y="1775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3197830" y="4591138"/>
              <a:ext cx="209599" cy="158615"/>
            </a:xfrm>
            <a:custGeom>
              <a:avLst/>
              <a:gdLst/>
              <a:ahLst/>
              <a:cxnLst/>
              <a:rect l="l" t="t" r="r" b="b"/>
              <a:pathLst>
                <a:path w="209599" h="158615">
                  <a:moveTo>
                    <a:pt x="0" y="0"/>
                  </a:moveTo>
                  <a:lnTo>
                    <a:pt x="209599" y="0"/>
                  </a:lnTo>
                  <a:lnTo>
                    <a:pt x="209599" y="158615"/>
                  </a:lnTo>
                  <a:lnTo>
                    <a:pt x="0" y="158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3053022" y="4426279"/>
              <a:ext cx="488334" cy="488334"/>
            </a:xfrm>
            <a:custGeom>
              <a:avLst/>
              <a:gdLst/>
              <a:ahLst/>
              <a:cxnLst/>
              <a:rect l="l" t="t" r="r" b="b"/>
              <a:pathLst>
                <a:path w="488334" h="488334">
                  <a:moveTo>
                    <a:pt x="0" y="0"/>
                  </a:moveTo>
                  <a:lnTo>
                    <a:pt x="488334" y="0"/>
                  </a:lnTo>
                  <a:lnTo>
                    <a:pt x="488334" y="488334"/>
                  </a:lnTo>
                  <a:lnTo>
                    <a:pt x="0" y="488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3275790" y="4993921"/>
              <a:ext cx="209599" cy="158615"/>
            </a:xfrm>
            <a:custGeom>
              <a:avLst/>
              <a:gdLst/>
              <a:ahLst/>
              <a:cxnLst/>
              <a:rect l="l" t="t" r="r" b="b"/>
              <a:pathLst>
                <a:path w="209599" h="158615">
                  <a:moveTo>
                    <a:pt x="0" y="0"/>
                  </a:moveTo>
                  <a:lnTo>
                    <a:pt x="209598" y="0"/>
                  </a:lnTo>
                  <a:lnTo>
                    <a:pt x="209598" y="158615"/>
                  </a:lnTo>
                  <a:lnTo>
                    <a:pt x="0" y="158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3136422" y="4829061"/>
              <a:ext cx="488334" cy="488334"/>
            </a:xfrm>
            <a:custGeom>
              <a:avLst/>
              <a:gdLst/>
              <a:ahLst/>
              <a:cxnLst/>
              <a:rect l="l" t="t" r="r" b="b"/>
              <a:pathLst>
                <a:path w="488334" h="488334">
                  <a:moveTo>
                    <a:pt x="0" y="0"/>
                  </a:moveTo>
                  <a:lnTo>
                    <a:pt x="488334" y="0"/>
                  </a:lnTo>
                  <a:lnTo>
                    <a:pt x="488334" y="488334"/>
                  </a:lnTo>
                  <a:lnTo>
                    <a:pt x="0" y="488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4630128" y="5402947"/>
              <a:ext cx="209599" cy="158615"/>
            </a:xfrm>
            <a:custGeom>
              <a:avLst/>
              <a:gdLst/>
              <a:ahLst/>
              <a:cxnLst/>
              <a:rect l="l" t="t" r="r" b="b"/>
              <a:pathLst>
                <a:path w="209599" h="158615">
                  <a:moveTo>
                    <a:pt x="0" y="0"/>
                  </a:moveTo>
                  <a:lnTo>
                    <a:pt x="209599" y="0"/>
                  </a:lnTo>
                  <a:lnTo>
                    <a:pt x="209599" y="158616"/>
                  </a:lnTo>
                  <a:lnTo>
                    <a:pt x="0" y="158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5120436" y="4605322"/>
              <a:ext cx="209599" cy="158615"/>
            </a:xfrm>
            <a:custGeom>
              <a:avLst/>
              <a:gdLst/>
              <a:ahLst/>
              <a:cxnLst/>
              <a:rect l="l" t="t" r="r" b="b"/>
              <a:pathLst>
                <a:path w="209599" h="158615">
                  <a:moveTo>
                    <a:pt x="0" y="0"/>
                  </a:moveTo>
                  <a:lnTo>
                    <a:pt x="209599" y="0"/>
                  </a:lnTo>
                  <a:lnTo>
                    <a:pt x="209599" y="158616"/>
                  </a:lnTo>
                  <a:lnTo>
                    <a:pt x="0" y="158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5608770" y="5026910"/>
              <a:ext cx="209599" cy="158615"/>
            </a:xfrm>
            <a:custGeom>
              <a:avLst/>
              <a:gdLst/>
              <a:ahLst/>
              <a:cxnLst/>
              <a:rect l="l" t="t" r="r" b="b"/>
              <a:pathLst>
                <a:path w="209599" h="158615">
                  <a:moveTo>
                    <a:pt x="0" y="0"/>
                  </a:moveTo>
                  <a:lnTo>
                    <a:pt x="209599" y="0"/>
                  </a:lnTo>
                  <a:lnTo>
                    <a:pt x="209599" y="158615"/>
                  </a:lnTo>
                  <a:lnTo>
                    <a:pt x="0" y="158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4978981" y="4426279"/>
              <a:ext cx="488334" cy="488334"/>
            </a:xfrm>
            <a:custGeom>
              <a:avLst/>
              <a:gdLst/>
              <a:ahLst/>
              <a:cxnLst/>
              <a:rect l="l" t="t" r="r" b="b"/>
              <a:pathLst>
                <a:path w="488334" h="488334">
                  <a:moveTo>
                    <a:pt x="0" y="0"/>
                  </a:moveTo>
                  <a:lnTo>
                    <a:pt x="488334" y="0"/>
                  </a:lnTo>
                  <a:lnTo>
                    <a:pt x="488334" y="488334"/>
                  </a:lnTo>
                  <a:lnTo>
                    <a:pt x="0" y="488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4490761" y="5238088"/>
              <a:ext cx="488334" cy="488334"/>
            </a:xfrm>
            <a:custGeom>
              <a:avLst/>
              <a:gdLst/>
              <a:ahLst/>
              <a:cxnLst/>
              <a:rect l="l" t="t" r="r" b="b"/>
              <a:pathLst>
                <a:path w="488334" h="488334">
                  <a:moveTo>
                    <a:pt x="0" y="0"/>
                  </a:moveTo>
                  <a:lnTo>
                    <a:pt x="488334" y="0"/>
                  </a:lnTo>
                  <a:lnTo>
                    <a:pt x="488334" y="488334"/>
                  </a:lnTo>
                  <a:lnTo>
                    <a:pt x="0" y="488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5460428" y="4862050"/>
              <a:ext cx="488334" cy="488334"/>
            </a:xfrm>
            <a:custGeom>
              <a:avLst/>
              <a:gdLst/>
              <a:ahLst/>
              <a:cxnLst/>
              <a:rect l="l" t="t" r="r" b="b"/>
              <a:pathLst>
                <a:path w="488334" h="488334">
                  <a:moveTo>
                    <a:pt x="0" y="0"/>
                  </a:moveTo>
                  <a:lnTo>
                    <a:pt x="488335" y="0"/>
                  </a:lnTo>
                  <a:lnTo>
                    <a:pt x="488335" y="488334"/>
                  </a:lnTo>
                  <a:lnTo>
                    <a:pt x="0" y="488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329053"/>
              <a:ext cx="6718715" cy="61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Die Bildschirmtastatur (2)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442521" y="5454946"/>
            <a:ext cx="6845992" cy="4909669"/>
            <a:chOff x="0" y="0"/>
            <a:chExt cx="9127989" cy="6546226"/>
          </a:xfrm>
        </p:grpSpPr>
        <p:grpSp>
          <p:nvGrpSpPr>
            <p:cNvPr id="49" name="Group 49"/>
            <p:cNvGrpSpPr/>
            <p:nvPr/>
          </p:nvGrpSpPr>
          <p:grpSpPr>
            <a:xfrm>
              <a:off x="44533" y="0"/>
              <a:ext cx="9083456" cy="6511672"/>
              <a:chOff x="0" y="0"/>
              <a:chExt cx="2441479" cy="1750227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64528" y="0"/>
              <a:ext cx="9039159" cy="1659451"/>
              <a:chOff x="0" y="0"/>
              <a:chExt cx="2438417" cy="447656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2438417" cy="447656"/>
              </a:xfrm>
              <a:custGeom>
                <a:avLst/>
                <a:gdLst/>
                <a:ahLst/>
                <a:cxnLst/>
                <a:rect l="l" t="t" r="r" b="b"/>
                <a:pathLst>
                  <a:path w="2438417" h="447656">
                    <a:moveTo>
                      <a:pt x="22840" y="0"/>
                    </a:moveTo>
                    <a:lnTo>
                      <a:pt x="2415577" y="0"/>
                    </a:lnTo>
                    <a:cubicBezTo>
                      <a:pt x="2421635" y="0"/>
                      <a:pt x="2427444" y="2406"/>
                      <a:pt x="2431727" y="6690"/>
                    </a:cubicBezTo>
                    <a:cubicBezTo>
                      <a:pt x="2436010" y="10973"/>
                      <a:pt x="2438417" y="16782"/>
                      <a:pt x="2438417" y="22840"/>
                    </a:cubicBezTo>
                    <a:lnTo>
                      <a:pt x="2438417" y="424816"/>
                    </a:lnTo>
                    <a:cubicBezTo>
                      <a:pt x="2438417" y="437430"/>
                      <a:pt x="2428191" y="447656"/>
                      <a:pt x="2415577" y="447656"/>
                    </a:cubicBezTo>
                    <a:lnTo>
                      <a:pt x="22840" y="447656"/>
                    </a:lnTo>
                    <a:cubicBezTo>
                      <a:pt x="16782" y="447656"/>
                      <a:pt x="10973" y="445250"/>
                      <a:pt x="6690" y="440966"/>
                    </a:cubicBezTo>
                    <a:cubicBezTo>
                      <a:pt x="2406" y="436683"/>
                      <a:pt x="0" y="430874"/>
                      <a:pt x="0" y="424816"/>
                    </a:cubicBezTo>
                    <a:lnTo>
                      <a:pt x="0" y="22840"/>
                    </a:lnTo>
                    <a:cubicBezTo>
                      <a:pt x="0" y="10226"/>
                      <a:pt x="10226" y="0"/>
                      <a:pt x="2284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28575"/>
                <a:ext cx="2438417" cy="476231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55" name="Freeform 55"/>
            <p:cNvSpPr/>
            <p:nvPr/>
          </p:nvSpPr>
          <p:spPr>
            <a:xfrm>
              <a:off x="5439720" y="3331225"/>
              <a:ext cx="247382" cy="187208"/>
            </a:xfrm>
            <a:custGeom>
              <a:avLst/>
              <a:gdLst/>
              <a:ahLst/>
              <a:cxnLst/>
              <a:rect l="l" t="t" r="r" b="b"/>
              <a:pathLst>
                <a:path w="247382" h="187208">
                  <a:moveTo>
                    <a:pt x="0" y="0"/>
                  </a:moveTo>
                  <a:lnTo>
                    <a:pt x="247382" y="0"/>
                  </a:lnTo>
                  <a:lnTo>
                    <a:pt x="247382" y="187208"/>
                  </a:lnTo>
                  <a:lnTo>
                    <a:pt x="0" y="187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4402401" y="4532258"/>
              <a:ext cx="317231" cy="317231"/>
            </a:xfrm>
            <a:custGeom>
              <a:avLst/>
              <a:gdLst/>
              <a:ahLst/>
              <a:cxnLst/>
              <a:rect l="l" t="t" r="r" b="b"/>
              <a:pathLst>
                <a:path w="317231" h="317231">
                  <a:moveTo>
                    <a:pt x="0" y="0"/>
                  </a:moveTo>
                  <a:lnTo>
                    <a:pt x="317230" y="0"/>
                  </a:lnTo>
                  <a:lnTo>
                    <a:pt x="317230" y="317231"/>
                  </a:lnTo>
                  <a:lnTo>
                    <a:pt x="0" y="317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4155526" y="4376302"/>
              <a:ext cx="2204381" cy="1393852"/>
            </a:xfrm>
            <a:custGeom>
              <a:avLst/>
              <a:gdLst/>
              <a:ahLst/>
              <a:cxnLst/>
              <a:rect l="l" t="t" r="r" b="b"/>
              <a:pathLst>
                <a:path w="2204381" h="1393852">
                  <a:moveTo>
                    <a:pt x="0" y="0"/>
                  </a:moveTo>
                  <a:lnTo>
                    <a:pt x="2204381" y="0"/>
                  </a:lnTo>
                  <a:lnTo>
                    <a:pt x="2204381" y="1393852"/>
                  </a:lnTo>
                  <a:lnTo>
                    <a:pt x="0" y="13938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0703" t="-7789" r="-5609"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58" name="Group 58"/>
            <p:cNvGrpSpPr/>
            <p:nvPr/>
          </p:nvGrpSpPr>
          <p:grpSpPr>
            <a:xfrm>
              <a:off x="64528" y="1300049"/>
              <a:ext cx="9039159" cy="515828"/>
              <a:chOff x="0" y="0"/>
              <a:chExt cx="2438417" cy="139151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2438417" cy="139151"/>
              </a:xfrm>
              <a:custGeom>
                <a:avLst/>
                <a:gdLst/>
                <a:ahLst/>
                <a:cxnLst/>
                <a:rect l="l" t="t" r="r" b="b"/>
                <a:pathLst>
                  <a:path w="2438417" h="139151">
                    <a:moveTo>
                      <a:pt x="0" y="0"/>
                    </a:moveTo>
                    <a:lnTo>
                      <a:pt x="2438417" y="0"/>
                    </a:lnTo>
                    <a:lnTo>
                      <a:pt x="2438417" y="139151"/>
                    </a:lnTo>
                    <a:lnTo>
                      <a:pt x="0" y="1391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0" y="-28575"/>
                <a:ext cx="2438417" cy="167726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61" name="Freeform 61"/>
            <p:cNvSpPr/>
            <p:nvPr/>
          </p:nvSpPr>
          <p:spPr>
            <a:xfrm>
              <a:off x="245083" y="1320525"/>
              <a:ext cx="360900" cy="435221"/>
            </a:xfrm>
            <a:custGeom>
              <a:avLst/>
              <a:gdLst/>
              <a:ahLst/>
              <a:cxnLst/>
              <a:rect l="l" t="t" r="r" b="b"/>
              <a:pathLst>
                <a:path w="360900" h="435221">
                  <a:moveTo>
                    <a:pt x="0" y="0"/>
                  </a:moveTo>
                  <a:lnTo>
                    <a:pt x="360900" y="0"/>
                  </a:lnTo>
                  <a:lnTo>
                    <a:pt x="360900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6" r="-4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707605" y="1368945"/>
              <a:ext cx="6311595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Welche Buchstaben fehlen? Ergänze.</a:t>
              </a:r>
            </a:p>
          </p:txBody>
        </p:sp>
        <p:sp>
          <p:nvSpPr>
            <p:cNvPr id="63" name="Freeform 63"/>
            <p:cNvSpPr/>
            <p:nvPr/>
          </p:nvSpPr>
          <p:spPr>
            <a:xfrm>
              <a:off x="5082591" y="1043851"/>
              <a:ext cx="838799" cy="839574"/>
            </a:xfrm>
            <a:custGeom>
              <a:avLst/>
              <a:gdLst/>
              <a:ahLst/>
              <a:cxnLst/>
              <a:rect l="l" t="t" r="r" b="b"/>
              <a:pathLst>
                <a:path w="838799" h="839574">
                  <a:moveTo>
                    <a:pt x="0" y="0"/>
                  </a:moveTo>
                  <a:lnTo>
                    <a:pt x="838798" y="0"/>
                  </a:lnTo>
                  <a:lnTo>
                    <a:pt x="838798" y="839574"/>
                  </a:lnTo>
                  <a:lnTo>
                    <a:pt x="0" y="8395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6" r="-46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4"/>
            <p:cNvSpPr/>
            <p:nvPr/>
          </p:nvSpPr>
          <p:spPr>
            <a:xfrm rot="-5400000">
              <a:off x="2115768" y="1035517"/>
              <a:ext cx="4886774" cy="6134643"/>
            </a:xfrm>
            <a:custGeom>
              <a:avLst/>
              <a:gdLst/>
              <a:ahLst/>
              <a:cxnLst/>
              <a:rect l="l" t="t" r="r" b="b"/>
              <a:pathLst>
                <a:path w="4886774" h="6134643">
                  <a:moveTo>
                    <a:pt x="0" y="0"/>
                  </a:moveTo>
                  <a:lnTo>
                    <a:pt x="4886774" y="0"/>
                  </a:lnTo>
                  <a:lnTo>
                    <a:pt x="4886774" y="6134643"/>
                  </a:lnTo>
                  <a:lnTo>
                    <a:pt x="0" y="6134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319" b="-99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65"/>
            <p:cNvSpPr/>
            <p:nvPr/>
          </p:nvSpPr>
          <p:spPr>
            <a:xfrm>
              <a:off x="5312217" y="3331225"/>
              <a:ext cx="374885" cy="307126"/>
            </a:xfrm>
            <a:custGeom>
              <a:avLst/>
              <a:gdLst/>
              <a:ahLst/>
              <a:cxnLst/>
              <a:rect l="l" t="t" r="r" b="b"/>
              <a:pathLst>
                <a:path w="374885" h="307126">
                  <a:moveTo>
                    <a:pt x="0" y="0"/>
                  </a:moveTo>
                  <a:lnTo>
                    <a:pt x="374885" y="0"/>
                  </a:lnTo>
                  <a:lnTo>
                    <a:pt x="374885" y="307126"/>
                  </a:lnTo>
                  <a:lnTo>
                    <a:pt x="0" y="307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3170" r="-198615" b="-6907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66"/>
            <p:cNvSpPr/>
            <p:nvPr/>
          </p:nvSpPr>
          <p:spPr>
            <a:xfrm>
              <a:off x="3409850" y="4561372"/>
              <a:ext cx="193877" cy="160737"/>
            </a:xfrm>
            <a:custGeom>
              <a:avLst/>
              <a:gdLst/>
              <a:ahLst/>
              <a:cxnLst/>
              <a:rect l="l" t="t" r="r" b="b"/>
              <a:pathLst>
                <a:path w="193877" h="160737">
                  <a:moveTo>
                    <a:pt x="0" y="0"/>
                  </a:moveTo>
                  <a:lnTo>
                    <a:pt x="193877" y="0"/>
                  </a:lnTo>
                  <a:lnTo>
                    <a:pt x="193877" y="160738"/>
                  </a:lnTo>
                  <a:lnTo>
                    <a:pt x="0" y="160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67"/>
            <p:cNvSpPr/>
            <p:nvPr/>
          </p:nvSpPr>
          <p:spPr>
            <a:xfrm>
              <a:off x="5493225" y="4561372"/>
              <a:ext cx="193877" cy="160737"/>
            </a:xfrm>
            <a:custGeom>
              <a:avLst/>
              <a:gdLst/>
              <a:ahLst/>
              <a:cxnLst/>
              <a:rect l="l" t="t" r="r" b="b"/>
              <a:pathLst>
                <a:path w="193877" h="160737">
                  <a:moveTo>
                    <a:pt x="0" y="0"/>
                  </a:moveTo>
                  <a:lnTo>
                    <a:pt x="193877" y="0"/>
                  </a:lnTo>
                  <a:lnTo>
                    <a:pt x="193877" y="160738"/>
                  </a:lnTo>
                  <a:lnTo>
                    <a:pt x="0" y="160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68"/>
            <p:cNvSpPr/>
            <p:nvPr/>
          </p:nvSpPr>
          <p:spPr>
            <a:xfrm>
              <a:off x="3872876" y="4970265"/>
              <a:ext cx="193877" cy="160737"/>
            </a:xfrm>
            <a:custGeom>
              <a:avLst/>
              <a:gdLst/>
              <a:ahLst/>
              <a:cxnLst/>
              <a:rect l="l" t="t" r="r" b="b"/>
              <a:pathLst>
                <a:path w="193877" h="160737">
                  <a:moveTo>
                    <a:pt x="0" y="0"/>
                  </a:moveTo>
                  <a:lnTo>
                    <a:pt x="193877" y="0"/>
                  </a:lnTo>
                  <a:lnTo>
                    <a:pt x="193877" y="160737"/>
                  </a:lnTo>
                  <a:lnTo>
                    <a:pt x="0" y="160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69"/>
            <p:cNvSpPr/>
            <p:nvPr/>
          </p:nvSpPr>
          <p:spPr>
            <a:xfrm>
              <a:off x="3003953" y="4970265"/>
              <a:ext cx="193877" cy="160737"/>
            </a:xfrm>
            <a:custGeom>
              <a:avLst/>
              <a:gdLst/>
              <a:ahLst/>
              <a:cxnLst/>
              <a:rect l="l" t="t" r="r" b="b"/>
              <a:pathLst>
                <a:path w="193877" h="160737">
                  <a:moveTo>
                    <a:pt x="0" y="0"/>
                  </a:moveTo>
                  <a:lnTo>
                    <a:pt x="193877" y="0"/>
                  </a:lnTo>
                  <a:lnTo>
                    <a:pt x="193877" y="160737"/>
                  </a:lnTo>
                  <a:lnTo>
                    <a:pt x="0" y="160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4926559" y="5374782"/>
              <a:ext cx="193877" cy="160737"/>
            </a:xfrm>
            <a:custGeom>
              <a:avLst/>
              <a:gdLst/>
              <a:ahLst/>
              <a:cxnLst/>
              <a:rect l="l" t="t" r="r" b="b"/>
              <a:pathLst>
                <a:path w="193877" h="160737">
                  <a:moveTo>
                    <a:pt x="0" y="0"/>
                  </a:moveTo>
                  <a:lnTo>
                    <a:pt x="193877" y="0"/>
                  </a:lnTo>
                  <a:lnTo>
                    <a:pt x="193877" y="160738"/>
                  </a:lnTo>
                  <a:lnTo>
                    <a:pt x="0" y="160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Freeform 71"/>
            <p:cNvSpPr/>
            <p:nvPr/>
          </p:nvSpPr>
          <p:spPr>
            <a:xfrm>
              <a:off x="4719631" y="5296536"/>
              <a:ext cx="209599" cy="158615"/>
            </a:xfrm>
            <a:custGeom>
              <a:avLst/>
              <a:gdLst/>
              <a:ahLst/>
              <a:cxnLst/>
              <a:rect l="l" t="t" r="r" b="b"/>
              <a:pathLst>
                <a:path w="209599" h="158615">
                  <a:moveTo>
                    <a:pt x="0" y="0"/>
                  </a:moveTo>
                  <a:lnTo>
                    <a:pt x="209599" y="0"/>
                  </a:lnTo>
                  <a:lnTo>
                    <a:pt x="209599" y="158615"/>
                  </a:lnTo>
                  <a:lnTo>
                    <a:pt x="0" y="158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2"/>
            <p:cNvSpPr/>
            <p:nvPr/>
          </p:nvSpPr>
          <p:spPr>
            <a:xfrm>
              <a:off x="5257716" y="4532258"/>
              <a:ext cx="209599" cy="158615"/>
            </a:xfrm>
            <a:custGeom>
              <a:avLst/>
              <a:gdLst/>
              <a:ahLst/>
              <a:cxnLst/>
              <a:rect l="l" t="t" r="r" b="b"/>
              <a:pathLst>
                <a:path w="209599" h="158615">
                  <a:moveTo>
                    <a:pt x="0" y="0"/>
                  </a:moveTo>
                  <a:lnTo>
                    <a:pt x="209599" y="0"/>
                  </a:lnTo>
                  <a:lnTo>
                    <a:pt x="209599" y="158616"/>
                  </a:lnTo>
                  <a:lnTo>
                    <a:pt x="0" y="158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3254558" y="4914613"/>
              <a:ext cx="209599" cy="158615"/>
            </a:xfrm>
            <a:custGeom>
              <a:avLst/>
              <a:gdLst/>
              <a:ahLst/>
              <a:cxnLst/>
              <a:rect l="l" t="t" r="r" b="b"/>
              <a:pathLst>
                <a:path w="209599" h="158615">
                  <a:moveTo>
                    <a:pt x="0" y="0"/>
                  </a:moveTo>
                  <a:lnTo>
                    <a:pt x="209599" y="0"/>
                  </a:lnTo>
                  <a:lnTo>
                    <a:pt x="209599" y="158615"/>
                  </a:lnTo>
                  <a:lnTo>
                    <a:pt x="0" y="158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5731539" y="4914613"/>
              <a:ext cx="209599" cy="158615"/>
            </a:xfrm>
            <a:custGeom>
              <a:avLst/>
              <a:gdLst/>
              <a:ahLst/>
              <a:cxnLst/>
              <a:rect l="l" t="t" r="r" b="b"/>
              <a:pathLst>
                <a:path w="209599" h="158615">
                  <a:moveTo>
                    <a:pt x="0" y="0"/>
                  </a:moveTo>
                  <a:lnTo>
                    <a:pt x="209599" y="0"/>
                  </a:lnTo>
                  <a:lnTo>
                    <a:pt x="209599" y="158615"/>
                  </a:lnTo>
                  <a:lnTo>
                    <a:pt x="0" y="158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75"/>
            <p:cNvSpPr/>
            <p:nvPr/>
          </p:nvSpPr>
          <p:spPr>
            <a:xfrm>
              <a:off x="3136422" y="4749753"/>
              <a:ext cx="488334" cy="488334"/>
            </a:xfrm>
            <a:custGeom>
              <a:avLst/>
              <a:gdLst/>
              <a:ahLst/>
              <a:cxnLst/>
              <a:rect l="l" t="t" r="r" b="b"/>
              <a:pathLst>
                <a:path w="488334" h="488334">
                  <a:moveTo>
                    <a:pt x="0" y="0"/>
                  </a:moveTo>
                  <a:lnTo>
                    <a:pt x="488334" y="0"/>
                  </a:lnTo>
                  <a:lnTo>
                    <a:pt x="488334" y="488335"/>
                  </a:lnTo>
                  <a:lnTo>
                    <a:pt x="0" y="488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76"/>
            <p:cNvSpPr/>
            <p:nvPr/>
          </p:nvSpPr>
          <p:spPr>
            <a:xfrm>
              <a:off x="5120436" y="4361155"/>
              <a:ext cx="488334" cy="488334"/>
            </a:xfrm>
            <a:custGeom>
              <a:avLst/>
              <a:gdLst/>
              <a:ahLst/>
              <a:cxnLst/>
              <a:rect l="l" t="t" r="r" b="b"/>
              <a:pathLst>
                <a:path w="488334" h="488334">
                  <a:moveTo>
                    <a:pt x="0" y="0"/>
                  </a:moveTo>
                  <a:lnTo>
                    <a:pt x="488334" y="0"/>
                  </a:lnTo>
                  <a:lnTo>
                    <a:pt x="488334" y="488334"/>
                  </a:lnTo>
                  <a:lnTo>
                    <a:pt x="0" y="488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4565694" y="5130615"/>
              <a:ext cx="488334" cy="488334"/>
            </a:xfrm>
            <a:custGeom>
              <a:avLst/>
              <a:gdLst/>
              <a:ahLst/>
              <a:cxnLst/>
              <a:rect l="l" t="t" r="r" b="b"/>
              <a:pathLst>
                <a:path w="488334" h="488334">
                  <a:moveTo>
                    <a:pt x="0" y="0"/>
                  </a:moveTo>
                  <a:lnTo>
                    <a:pt x="488334" y="0"/>
                  </a:lnTo>
                  <a:lnTo>
                    <a:pt x="488334" y="488335"/>
                  </a:lnTo>
                  <a:lnTo>
                    <a:pt x="0" y="488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5590164" y="4749753"/>
              <a:ext cx="488334" cy="488334"/>
            </a:xfrm>
            <a:custGeom>
              <a:avLst/>
              <a:gdLst/>
              <a:ahLst/>
              <a:cxnLst/>
              <a:rect l="l" t="t" r="r" b="b"/>
              <a:pathLst>
                <a:path w="488334" h="488334">
                  <a:moveTo>
                    <a:pt x="0" y="0"/>
                  </a:moveTo>
                  <a:lnTo>
                    <a:pt x="488334" y="0"/>
                  </a:lnTo>
                  <a:lnTo>
                    <a:pt x="488334" y="488335"/>
                  </a:lnTo>
                  <a:lnTo>
                    <a:pt x="0" y="488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79"/>
            <p:cNvSpPr/>
            <p:nvPr/>
          </p:nvSpPr>
          <p:spPr>
            <a:xfrm>
              <a:off x="1889105" y="4304523"/>
              <a:ext cx="5340100" cy="1775583"/>
            </a:xfrm>
            <a:custGeom>
              <a:avLst/>
              <a:gdLst/>
              <a:ahLst/>
              <a:cxnLst/>
              <a:rect l="l" t="t" r="r" b="b"/>
              <a:pathLst>
                <a:path w="5340100" h="1775583">
                  <a:moveTo>
                    <a:pt x="0" y="0"/>
                  </a:moveTo>
                  <a:lnTo>
                    <a:pt x="5340100" y="0"/>
                  </a:lnTo>
                  <a:lnTo>
                    <a:pt x="5340100" y="1775584"/>
                  </a:lnTo>
                  <a:lnTo>
                    <a:pt x="0" y="1775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0"/>
            <p:cNvSpPr/>
            <p:nvPr/>
          </p:nvSpPr>
          <p:spPr>
            <a:xfrm>
              <a:off x="3197830" y="4591138"/>
              <a:ext cx="209599" cy="158615"/>
            </a:xfrm>
            <a:custGeom>
              <a:avLst/>
              <a:gdLst/>
              <a:ahLst/>
              <a:cxnLst/>
              <a:rect l="l" t="t" r="r" b="b"/>
              <a:pathLst>
                <a:path w="209599" h="158615">
                  <a:moveTo>
                    <a:pt x="0" y="0"/>
                  </a:moveTo>
                  <a:lnTo>
                    <a:pt x="209599" y="0"/>
                  </a:lnTo>
                  <a:lnTo>
                    <a:pt x="209599" y="158615"/>
                  </a:lnTo>
                  <a:lnTo>
                    <a:pt x="0" y="158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1"/>
            <p:cNvSpPr/>
            <p:nvPr/>
          </p:nvSpPr>
          <p:spPr>
            <a:xfrm>
              <a:off x="3053022" y="4426279"/>
              <a:ext cx="488334" cy="488334"/>
            </a:xfrm>
            <a:custGeom>
              <a:avLst/>
              <a:gdLst/>
              <a:ahLst/>
              <a:cxnLst/>
              <a:rect l="l" t="t" r="r" b="b"/>
              <a:pathLst>
                <a:path w="488334" h="488334">
                  <a:moveTo>
                    <a:pt x="0" y="0"/>
                  </a:moveTo>
                  <a:lnTo>
                    <a:pt x="488334" y="0"/>
                  </a:lnTo>
                  <a:lnTo>
                    <a:pt x="488334" y="488334"/>
                  </a:lnTo>
                  <a:lnTo>
                    <a:pt x="0" y="488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2"/>
            <p:cNvSpPr/>
            <p:nvPr/>
          </p:nvSpPr>
          <p:spPr>
            <a:xfrm>
              <a:off x="3275790" y="4993921"/>
              <a:ext cx="209599" cy="158615"/>
            </a:xfrm>
            <a:custGeom>
              <a:avLst/>
              <a:gdLst/>
              <a:ahLst/>
              <a:cxnLst/>
              <a:rect l="l" t="t" r="r" b="b"/>
              <a:pathLst>
                <a:path w="209599" h="158615">
                  <a:moveTo>
                    <a:pt x="0" y="0"/>
                  </a:moveTo>
                  <a:lnTo>
                    <a:pt x="209598" y="0"/>
                  </a:lnTo>
                  <a:lnTo>
                    <a:pt x="209598" y="158615"/>
                  </a:lnTo>
                  <a:lnTo>
                    <a:pt x="0" y="158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83"/>
            <p:cNvSpPr/>
            <p:nvPr/>
          </p:nvSpPr>
          <p:spPr>
            <a:xfrm>
              <a:off x="3136422" y="4829061"/>
              <a:ext cx="488334" cy="488334"/>
            </a:xfrm>
            <a:custGeom>
              <a:avLst/>
              <a:gdLst/>
              <a:ahLst/>
              <a:cxnLst/>
              <a:rect l="l" t="t" r="r" b="b"/>
              <a:pathLst>
                <a:path w="488334" h="488334">
                  <a:moveTo>
                    <a:pt x="0" y="0"/>
                  </a:moveTo>
                  <a:lnTo>
                    <a:pt x="488334" y="0"/>
                  </a:lnTo>
                  <a:lnTo>
                    <a:pt x="488334" y="488334"/>
                  </a:lnTo>
                  <a:lnTo>
                    <a:pt x="0" y="488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84"/>
            <p:cNvSpPr/>
            <p:nvPr/>
          </p:nvSpPr>
          <p:spPr>
            <a:xfrm>
              <a:off x="4630128" y="5402947"/>
              <a:ext cx="209599" cy="158615"/>
            </a:xfrm>
            <a:custGeom>
              <a:avLst/>
              <a:gdLst/>
              <a:ahLst/>
              <a:cxnLst/>
              <a:rect l="l" t="t" r="r" b="b"/>
              <a:pathLst>
                <a:path w="209599" h="158615">
                  <a:moveTo>
                    <a:pt x="0" y="0"/>
                  </a:moveTo>
                  <a:lnTo>
                    <a:pt x="209599" y="0"/>
                  </a:lnTo>
                  <a:lnTo>
                    <a:pt x="209599" y="158616"/>
                  </a:lnTo>
                  <a:lnTo>
                    <a:pt x="0" y="158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85"/>
            <p:cNvSpPr/>
            <p:nvPr/>
          </p:nvSpPr>
          <p:spPr>
            <a:xfrm>
              <a:off x="5120436" y="4605322"/>
              <a:ext cx="209599" cy="158615"/>
            </a:xfrm>
            <a:custGeom>
              <a:avLst/>
              <a:gdLst/>
              <a:ahLst/>
              <a:cxnLst/>
              <a:rect l="l" t="t" r="r" b="b"/>
              <a:pathLst>
                <a:path w="209599" h="158615">
                  <a:moveTo>
                    <a:pt x="0" y="0"/>
                  </a:moveTo>
                  <a:lnTo>
                    <a:pt x="209599" y="0"/>
                  </a:lnTo>
                  <a:lnTo>
                    <a:pt x="209599" y="158616"/>
                  </a:lnTo>
                  <a:lnTo>
                    <a:pt x="0" y="158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86"/>
            <p:cNvSpPr/>
            <p:nvPr/>
          </p:nvSpPr>
          <p:spPr>
            <a:xfrm>
              <a:off x="5608770" y="5026910"/>
              <a:ext cx="209599" cy="158615"/>
            </a:xfrm>
            <a:custGeom>
              <a:avLst/>
              <a:gdLst/>
              <a:ahLst/>
              <a:cxnLst/>
              <a:rect l="l" t="t" r="r" b="b"/>
              <a:pathLst>
                <a:path w="209599" h="158615">
                  <a:moveTo>
                    <a:pt x="0" y="0"/>
                  </a:moveTo>
                  <a:lnTo>
                    <a:pt x="209599" y="0"/>
                  </a:lnTo>
                  <a:lnTo>
                    <a:pt x="209599" y="158615"/>
                  </a:lnTo>
                  <a:lnTo>
                    <a:pt x="0" y="158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87"/>
            <p:cNvSpPr/>
            <p:nvPr/>
          </p:nvSpPr>
          <p:spPr>
            <a:xfrm>
              <a:off x="4978981" y="4426279"/>
              <a:ext cx="488334" cy="488334"/>
            </a:xfrm>
            <a:custGeom>
              <a:avLst/>
              <a:gdLst/>
              <a:ahLst/>
              <a:cxnLst/>
              <a:rect l="l" t="t" r="r" b="b"/>
              <a:pathLst>
                <a:path w="488334" h="488334">
                  <a:moveTo>
                    <a:pt x="0" y="0"/>
                  </a:moveTo>
                  <a:lnTo>
                    <a:pt x="488334" y="0"/>
                  </a:lnTo>
                  <a:lnTo>
                    <a:pt x="488334" y="488334"/>
                  </a:lnTo>
                  <a:lnTo>
                    <a:pt x="0" y="488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88"/>
            <p:cNvSpPr/>
            <p:nvPr/>
          </p:nvSpPr>
          <p:spPr>
            <a:xfrm>
              <a:off x="4490761" y="5238088"/>
              <a:ext cx="488334" cy="488334"/>
            </a:xfrm>
            <a:custGeom>
              <a:avLst/>
              <a:gdLst/>
              <a:ahLst/>
              <a:cxnLst/>
              <a:rect l="l" t="t" r="r" b="b"/>
              <a:pathLst>
                <a:path w="488334" h="488334">
                  <a:moveTo>
                    <a:pt x="0" y="0"/>
                  </a:moveTo>
                  <a:lnTo>
                    <a:pt x="488334" y="0"/>
                  </a:lnTo>
                  <a:lnTo>
                    <a:pt x="488334" y="488334"/>
                  </a:lnTo>
                  <a:lnTo>
                    <a:pt x="0" y="488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89"/>
            <p:cNvSpPr/>
            <p:nvPr/>
          </p:nvSpPr>
          <p:spPr>
            <a:xfrm>
              <a:off x="5460428" y="4862050"/>
              <a:ext cx="488334" cy="488334"/>
            </a:xfrm>
            <a:custGeom>
              <a:avLst/>
              <a:gdLst/>
              <a:ahLst/>
              <a:cxnLst/>
              <a:rect l="l" t="t" r="r" b="b"/>
              <a:pathLst>
                <a:path w="488334" h="488334">
                  <a:moveTo>
                    <a:pt x="0" y="0"/>
                  </a:moveTo>
                  <a:lnTo>
                    <a:pt x="488335" y="0"/>
                  </a:lnTo>
                  <a:lnTo>
                    <a:pt x="488335" y="488334"/>
                  </a:lnTo>
                  <a:lnTo>
                    <a:pt x="0" y="488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0" y="329053"/>
              <a:ext cx="6718715" cy="61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Die Bildschirmtastatur (2)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2808</Words>
  <Application>Microsoft Macintosh PowerPoint</Application>
  <PresentationFormat>Benutzerdefiniert</PresentationFormat>
  <Paragraphs>906</Paragraphs>
  <Slides>32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8" baseType="lpstr">
      <vt:lpstr>Arial</vt:lpstr>
      <vt:lpstr>Poppins</vt:lpstr>
      <vt:lpstr>Poppins Bold</vt:lpstr>
      <vt:lpstr>Lexend Deca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Mitmachheft - bildbasiert</dc:title>
  <cp:lastModifiedBy>Marion Weigelt</cp:lastModifiedBy>
  <cp:revision>1</cp:revision>
  <dcterms:created xsi:type="dcterms:W3CDTF">2006-08-16T00:00:00Z</dcterms:created>
  <dcterms:modified xsi:type="dcterms:W3CDTF">2026-03-24T12:33:23Z</dcterms:modified>
  <dc:identifier>DAHAK6gs920</dc:identifier>
</cp:coreProperties>
</file>