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556500" cy="10693400"/>
  <p:notesSz cx="6858000" cy="9144000"/>
  <p:embeddedFontLst>
    <p:embeddedFont>
      <p:font typeface="Lexend Deca" pitchFamily="2" charset="77"/>
      <p:regular r:id="rId3"/>
      <p:bold r:id="rId4"/>
    </p:embeddedFont>
    <p:embeddedFont>
      <p:font typeface="Poppins" pitchFamily="2" charset="77"/>
      <p:regular r:id="rId5"/>
      <p:bold r:id="rId6"/>
      <p:italic r:id="rId7"/>
      <p:boldItalic r:id="rId8"/>
    </p:embeddedFont>
    <p:embeddedFont>
      <p:font typeface="Poppins Bold" pitchFamily="2" charset="77"/>
      <p:regular r:id="rId9"/>
      <p:bold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589" autoAdjust="0"/>
  </p:normalViewPr>
  <p:slideViewPr>
    <p:cSldViewPr>
      <p:cViewPr varScale="1">
        <p:scale>
          <a:sx n="77" d="100"/>
          <a:sy n="77" d="100"/>
        </p:scale>
        <p:origin x="3568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13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presProps" Target="presProps.xml"/><Relationship Id="rId5" Type="http://schemas.openxmlformats.org/officeDocument/2006/relationships/font" Target="fonts/font3.fntdata"/><Relationship Id="rId10" Type="http://schemas.openxmlformats.org/officeDocument/2006/relationships/font" Target="fonts/font8.fntdata"/><Relationship Id="rId4" Type="http://schemas.openxmlformats.org/officeDocument/2006/relationships/font" Target="fonts/font2.fntdata"/><Relationship Id="rId9" Type="http://schemas.openxmlformats.org/officeDocument/2006/relationships/font" Target="fonts/font7.fntdata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jpe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11" Type="http://schemas.openxmlformats.org/officeDocument/2006/relationships/image" Target="../media/image10.svg"/><Relationship Id="rId5" Type="http://schemas.openxmlformats.org/officeDocument/2006/relationships/image" Target="../media/image4.png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4" Type="http://schemas.openxmlformats.org/officeDocument/2006/relationships/image" Target="../media/image3.sv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413094" y="37411"/>
            <a:ext cx="7865094" cy="10552996"/>
            <a:chOff x="0" y="0"/>
            <a:chExt cx="10486792" cy="14070662"/>
          </a:xfrm>
        </p:grpSpPr>
        <p:grpSp>
          <p:nvGrpSpPr>
            <p:cNvPr id="3" name="Group 3"/>
            <p:cNvGrpSpPr/>
            <p:nvPr/>
          </p:nvGrpSpPr>
          <p:grpSpPr>
            <a:xfrm>
              <a:off x="1236430" y="10453256"/>
              <a:ext cx="8495737" cy="2592826"/>
              <a:chOff x="0" y="0"/>
              <a:chExt cx="2283510" cy="696908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2283510" cy="696908"/>
              </a:xfrm>
              <a:custGeom>
                <a:avLst/>
                <a:gdLst/>
                <a:ahLst/>
                <a:cxnLst/>
                <a:rect l="l" t="t" r="r" b="b"/>
                <a:pathLst>
                  <a:path w="2283510" h="696908">
                    <a:moveTo>
                      <a:pt x="24301" y="0"/>
                    </a:moveTo>
                    <a:lnTo>
                      <a:pt x="2259210" y="0"/>
                    </a:lnTo>
                    <a:cubicBezTo>
                      <a:pt x="2272630" y="0"/>
                      <a:pt x="2283510" y="10880"/>
                      <a:pt x="2283510" y="24301"/>
                    </a:cubicBezTo>
                    <a:lnTo>
                      <a:pt x="2283510" y="672607"/>
                    </a:lnTo>
                    <a:cubicBezTo>
                      <a:pt x="2283510" y="686028"/>
                      <a:pt x="2272630" y="696908"/>
                      <a:pt x="2259210" y="696908"/>
                    </a:cubicBezTo>
                    <a:lnTo>
                      <a:pt x="24301" y="696908"/>
                    </a:lnTo>
                    <a:cubicBezTo>
                      <a:pt x="10880" y="696908"/>
                      <a:pt x="0" y="686028"/>
                      <a:pt x="0" y="672607"/>
                    </a:cubicBezTo>
                    <a:lnTo>
                      <a:pt x="0" y="24301"/>
                    </a:lnTo>
                    <a:cubicBezTo>
                      <a:pt x="0" y="10880"/>
                      <a:pt x="10880" y="0"/>
                      <a:pt x="24301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38100"/>
                <a:ext cx="2283510" cy="735008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820"/>
                  </a:lnSpc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1113521" y="2177945"/>
              <a:ext cx="9042784" cy="11020173"/>
              <a:chOff x="0" y="0"/>
              <a:chExt cx="2430547" cy="2962036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2430547" cy="2962036"/>
              </a:xfrm>
              <a:custGeom>
                <a:avLst/>
                <a:gdLst/>
                <a:ahLst/>
                <a:cxnLst/>
                <a:rect l="l" t="t" r="r" b="b"/>
                <a:pathLst>
                  <a:path w="2430547" h="2962036">
                    <a:moveTo>
                      <a:pt x="22830" y="0"/>
                    </a:moveTo>
                    <a:lnTo>
                      <a:pt x="2407717" y="0"/>
                    </a:lnTo>
                    <a:cubicBezTo>
                      <a:pt x="2420326" y="0"/>
                      <a:pt x="2430547" y="10222"/>
                      <a:pt x="2430547" y="22830"/>
                    </a:cubicBezTo>
                    <a:lnTo>
                      <a:pt x="2430547" y="2939206"/>
                    </a:lnTo>
                    <a:cubicBezTo>
                      <a:pt x="2430547" y="2951815"/>
                      <a:pt x="2420326" y="2962036"/>
                      <a:pt x="2407717" y="2962036"/>
                    </a:cubicBezTo>
                    <a:lnTo>
                      <a:pt x="22830" y="2962036"/>
                    </a:lnTo>
                    <a:cubicBezTo>
                      <a:pt x="10222" y="2962036"/>
                      <a:pt x="0" y="2951815"/>
                      <a:pt x="0" y="2939206"/>
                    </a:cubicBezTo>
                    <a:lnTo>
                      <a:pt x="0" y="22830"/>
                    </a:lnTo>
                    <a:cubicBezTo>
                      <a:pt x="0" y="10222"/>
                      <a:pt x="10222" y="0"/>
                      <a:pt x="22830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0" y="-28575"/>
                <a:ext cx="2430547" cy="2990611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grpSp>
          <p:nvGrpSpPr>
            <p:cNvPr id="9" name="Group 9"/>
            <p:cNvGrpSpPr/>
            <p:nvPr/>
          </p:nvGrpSpPr>
          <p:grpSpPr>
            <a:xfrm>
              <a:off x="1113521" y="2177945"/>
              <a:ext cx="9042784" cy="268801"/>
              <a:chOff x="0" y="0"/>
              <a:chExt cx="2430547" cy="72249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0" y="0"/>
                <a:ext cx="2430547" cy="72249"/>
              </a:xfrm>
              <a:custGeom>
                <a:avLst/>
                <a:gdLst/>
                <a:ahLst/>
                <a:cxnLst/>
                <a:rect l="l" t="t" r="r" b="b"/>
                <a:pathLst>
                  <a:path w="2430547" h="72249">
                    <a:moveTo>
                      <a:pt x="0" y="0"/>
                    </a:moveTo>
                    <a:lnTo>
                      <a:pt x="2430547" y="0"/>
                    </a:lnTo>
                    <a:lnTo>
                      <a:pt x="2430547" y="72249"/>
                    </a:lnTo>
                    <a:lnTo>
                      <a:pt x="0" y="72249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>
                <a:off x="0" y="-28575"/>
                <a:ext cx="2430547" cy="10082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grpSp>
          <p:nvGrpSpPr>
            <p:cNvPr id="12" name="Group 12"/>
            <p:cNvGrpSpPr/>
            <p:nvPr/>
          </p:nvGrpSpPr>
          <p:grpSpPr>
            <a:xfrm>
              <a:off x="1113521" y="388500"/>
              <a:ext cx="9140292" cy="12982766"/>
              <a:chOff x="0" y="0"/>
              <a:chExt cx="2456756" cy="3489548"/>
            </a:xfrm>
          </p:grpSpPr>
          <p:sp>
            <p:nvSpPr>
              <p:cNvPr id="13" name="Freeform 13"/>
              <p:cNvSpPr/>
              <p:nvPr/>
            </p:nvSpPr>
            <p:spPr>
              <a:xfrm>
                <a:off x="0" y="0"/>
                <a:ext cx="2456756" cy="3489548"/>
              </a:xfrm>
              <a:custGeom>
                <a:avLst/>
                <a:gdLst/>
                <a:ahLst/>
                <a:cxnLst/>
                <a:rect l="l" t="t" r="r" b="b"/>
                <a:pathLst>
                  <a:path w="2456756" h="3489548">
                    <a:moveTo>
                      <a:pt x="22587" y="0"/>
                    </a:moveTo>
                    <a:lnTo>
                      <a:pt x="2434169" y="0"/>
                    </a:lnTo>
                    <a:cubicBezTo>
                      <a:pt x="2440159" y="0"/>
                      <a:pt x="2445904" y="2380"/>
                      <a:pt x="2450140" y="6616"/>
                    </a:cubicBezTo>
                    <a:cubicBezTo>
                      <a:pt x="2454376" y="10851"/>
                      <a:pt x="2456756" y="16597"/>
                      <a:pt x="2456756" y="22587"/>
                    </a:cubicBezTo>
                    <a:lnTo>
                      <a:pt x="2456756" y="3466961"/>
                    </a:lnTo>
                    <a:cubicBezTo>
                      <a:pt x="2456756" y="3472951"/>
                      <a:pt x="2454376" y="3478697"/>
                      <a:pt x="2450140" y="3482932"/>
                    </a:cubicBezTo>
                    <a:cubicBezTo>
                      <a:pt x="2445904" y="3487168"/>
                      <a:pt x="2440159" y="3489548"/>
                      <a:pt x="2434169" y="3489548"/>
                    </a:cubicBezTo>
                    <a:lnTo>
                      <a:pt x="22587" y="3489548"/>
                    </a:lnTo>
                    <a:cubicBezTo>
                      <a:pt x="10113" y="3489548"/>
                      <a:pt x="0" y="3479435"/>
                      <a:pt x="0" y="3466961"/>
                    </a:cubicBezTo>
                    <a:lnTo>
                      <a:pt x="0" y="22587"/>
                    </a:lnTo>
                    <a:cubicBezTo>
                      <a:pt x="0" y="10113"/>
                      <a:pt x="10113" y="0"/>
                      <a:pt x="22587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4" name="TextBox 14"/>
              <p:cNvSpPr txBox="1"/>
              <p:nvPr/>
            </p:nvSpPr>
            <p:spPr>
              <a:xfrm>
                <a:off x="0" y="-28575"/>
                <a:ext cx="2456756" cy="351812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grpSp>
          <p:nvGrpSpPr>
            <p:cNvPr id="15" name="Group 15"/>
            <p:cNvGrpSpPr/>
            <p:nvPr/>
          </p:nvGrpSpPr>
          <p:grpSpPr>
            <a:xfrm>
              <a:off x="1125961" y="402593"/>
              <a:ext cx="9120330" cy="2410552"/>
              <a:chOff x="0" y="0"/>
              <a:chExt cx="2451390" cy="647916"/>
            </a:xfrm>
          </p:grpSpPr>
          <p:sp>
            <p:nvSpPr>
              <p:cNvPr id="16" name="Freeform 16"/>
              <p:cNvSpPr/>
              <p:nvPr/>
            </p:nvSpPr>
            <p:spPr>
              <a:xfrm>
                <a:off x="0" y="0"/>
                <a:ext cx="2451390" cy="647915"/>
              </a:xfrm>
              <a:custGeom>
                <a:avLst/>
                <a:gdLst/>
                <a:ahLst/>
                <a:cxnLst/>
                <a:rect l="l" t="t" r="r" b="b"/>
                <a:pathLst>
                  <a:path w="2451390" h="647915">
                    <a:moveTo>
                      <a:pt x="22636" y="0"/>
                    </a:moveTo>
                    <a:lnTo>
                      <a:pt x="2428754" y="0"/>
                    </a:lnTo>
                    <a:cubicBezTo>
                      <a:pt x="2434757" y="0"/>
                      <a:pt x="2440515" y="2385"/>
                      <a:pt x="2444760" y="6630"/>
                    </a:cubicBezTo>
                    <a:cubicBezTo>
                      <a:pt x="2449005" y="10875"/>
                      <a:pt x="2451390" y="16633"/>
                      <a:pt x="2451390" y="22636"/>
                    </a:cubicBezTo>
                    <a:lnTo>
                      <a:pt x="2451390" y="625279"/>
                    </a:lnTo>
                    <a:cubicBezTo>
                      <a:pt x="2451390" y="637781"/>
                      <a:pt x="2441256" y="647915"/>
                      <a:pt x="2428754" y="647915"/>
                    </a:cubicBezTo>
                    <a:lnTo>
                      <a:pt x="22636" y="647915"/>
                    </a:lnTo>
                    <a:cubicBezTo>
                      <a:pt x="10135" y="647915"/>
                      <a:pt x="0" y="637781"/>
                      <a:pt x="0" y="625279"/>
                    </a:cubicBezTo>
                    <a:lnTo>
                      <a:pt x="0" y="22636"/>
                    </a:lnTo>
                    <a:cubicBezTo>
                      <a:pt x="0" y="10135"/>
                      <a:pt x="10135" y="0"/>
                      <a:pt x="22636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008204">
                      <a:alpha val="100000"/>
                    </a:srgbClr>
                  </a:gs>
                  <a:gs pos="100000">
                    <a:srgbClr val="83B11B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7" name="TextBox 17"/>
              <p:cNvSpPr txBox="1"/>
              <p:nvPr/>
            </p:nvSpPr>
            <p:spPr>
              <a:xfrm>
                <a:off x="0" y="-28575"/>
                <a:ext cx="2451390" cy="676491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grpSp>
          <p:nvGrpSpPr>
            <p:cNvPr id="18" name="Group 18"/>
            <p:cNvGrpSpPr/>
            <p:nvPr/>
          </p:nvGrpSpPr>
          <p:grpSpPr>
            <a:xfrm>
              <a:off x="1123894" y="2517719"/>
              <a:ext cx="9117469" cy="448729"/>
              <a:chOff x="0" y="0"/>
              <a:chExt cx="2450621" cy="120611"/>
            </a:xfrm>
          </p:grpSpPr>
          <p:sp>
            <p:nvSpPr>
              <p:cNvPr id="19" name="Freeform 19"/>
              <p:cNvSpPr/>
              <p:nvPr/>
            </p:nvSpPr>
            <p:spPr>
              <a:xfrm>
                <a:off x="0" y="0"/>
                <a:ext cx="2450621" cy="120611"/>
              </a:xfrm>
              <a:custGeom>
                <a:avLst/>
                <a:gdLst/>
                <a:ahLst/>
                <a:cxnLst/>
                <a:rect l="l" t="t" r="r" b="b"/>
                <a:pathLst>
                  <a:path w="2450621" h="120611">
                    <a:moveTo>
                      <a:pt x="0" y="0"/>
                    </a:moveTo>
                    <a:lnTo>
                      <a:pt x="2450621" y="0"/>
                    </a:lnTo>
                    <a:lnTo>
                      <a:pt x="2450621" y="120611"/>
                    </a:lnTo>
                    <a:lnTo>
                      <a:pt x="0" y="120611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0" name="TextBox 20"/>
              <p:cNvSpPr txBox="1"/>
              <p:nvPr/>
            </p:nvSpPr>
            <p:spPr>
              <a:xfrm>
                <a:off x="0" y="-28575"/>
                <a:ext cx="2450621" cy="149186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sp>
          <p:nvSpPr>
            <p:cNvPr id="21" name="TextBox 21"/>
            <p:cNvSpPr txBox="1"/>
            <p:nvPr/>
          </p:nvSpPr>
          <p:spPr>
            <a:xfrm>
              <a:off x="2059963" y="4011157"/>
              <a:ext cx="7563750" cy="33337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100"/>
                </a:lnSpc>
                <a:spcBef>
                  <a:spcPct val="0"/>
                </a:spcBef>
              </a:pPr>
              <a:r>
                <a:rPr lang="en-US" sz="1500">
                  <a:solidFill>
                    <a:srgbClr val="000000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So geht´s</a:t>
              </a:r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1671800" y="4505926"/>
              <a:ext cx="8173345" cy="334687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820"/>
                </a:lnSpc>
              </a:pPr>
              <a:r>
                <a:rPr lang="en-US" sz="13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1.  Öffne eine App.</a:t>
              </a:r>
            </a:p>
            <a:p>
              <a:pPr algn="l">
                <a:lnSpc>
                  <a:spcPts val="1820"/>
                </a:lnSpc>
              </a:pPr>
              <a:r>
                <a:rPr lang="en-US" sz="13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2. Wische vom unteren Bildschirmrand langsam</a:t>
              </a:r>
            </a:p>
            <a:p>
              <a:pPr algn="l">
                <a:lnSpc>
                  <a:spcPts val="1820"/>
                </a:lnSpc>
              </a:pPr>
              <a:r>
                <a:rPr lang="en-US" sz="13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   nach oben, bis du unten eine Leiste mit </a:t>
              </a:r>
            </a:p>
            <a:p>
              <a:pPr algn="l">
                <a:lnSpc>
                  <a:spcPts val="1820"/>
                </a:lnSpc>
              </a:pPr>
              <a:r>
                <a:rPr lang="en-US" sz="13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   verschiedenen Apps siehst.</a:t>
              </a:r>
            </a:p>
            <a:p>
              <a:pPr algn="l">
                <a:lnSpc>
                  <a:spcPts val="1820"/>
                </a:lnSpc>
              </a:pPr>
              <a:r>
                <a:rPr lang="en-US" sz="13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3. Berühre eine App aus der Leiste mit dem Finger, </a:t>
              </a:r>
            </a:p>
            <a:p>
              <a:pPr algn="l">
                <a:lnSpc>
                  <a:spcPts val="1820"/>
                </a:lnSpc>
              </a:pPr>
              <a:r>
                <a:rPr lang="en-US" sz="13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   halte die App fest und ziehe sie an den linken oder </a:t>
              </a:r>
            </a:p>
            <a:p>
              <a:pPr algn="l">
                <a:lnSpc>
                  <a:spcPts val="1820"/>
                </a:lnSpc>
              </a:pPr>
              <a:r>
                <a:rPr lang="en-US" sz="13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   rechten Rand.</a:t>
              </a:r>
            </a:p>
            <a:p>
              <a:pPr algn="l">
                <a:lnSpc>
                  <a:spcPts val="1820"/>
                </a:lnSpc>
              </a:pPr>
              <a:r>
                <a:rPr lang="en-US" sz="13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4. Jetzt haben sich zwei Apps nebeneinander geöffnet </a:t>
              </a:r>
            </a:p>
            <a:p>
              <a:pPr algn="l">
                <a:lnSpc>
                  <a:spcPts val="1820"/>
                </a:lnSpc>
                <a:spcBef>
                  <a:spcPct val="0"/>
                </a:spcBef>
              </a:pPr>
              <a:r>
                <a:rPr lang="en-US" sz="13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   und du kannst mit beiden gleichzeitig arbeiten.</a:t>
              </a:r>
            </a:p>
            <a:p>
              <a:pPr algn="l">
                <a:lnSpc>
                  <a:spcPts val="1820"/>
                </a:lnSpc>
                <a:spcBef>
                  <a:spcPct val="0"/>
                </a:spcBef>
              </a:pPr>
              <a:endParaRPr lang="en-US" sz="13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algn="l">
                <a:lnSpc>
                  <a:spcPts val="1820"/>
                </a:lnSpc>
                <a:spcBef>
                  <a:spcPct val="0"/>
                </a:spcBef>
              </a:pPr>
              <a:endParaRPr lang="en-US" sz="13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1662825" y="592995"/>
              <a:ext cx="5562651" cy="172406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3415"/>
                </a:lnSpc>
              </a:pPr>
              <a:r>
                <a:rPr lang="en-US" sz="2799">
                  <a:solidFill>
                    <a:srgbClr val="FFFFFF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Splitscreen - </a:t>
              </a:r>
            </a:p>
            <a:p>
              <a:pPr algn="l">
                <a:lnSpc>
                  <a:spcPts val="3415"/>
                </a:lnSpc>
              </a:pPr>
              <a:r>
                <a:rPr lang="en-US" sz="2799">
                  <a:solidFill>
                    <a:srgbClr val="FFFFFF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zwei Apps auf </a:t>
              </a:r>
            </a:p>
            <a:p>
              <a:pPr algn="l">
                <a:lnSpc>
                  <a:spcPts val="3415"/>
                </a:lnSpc>
              </a:pPr>
              <a:r>
                <a:rPr lang="en-US" sz="2799">
                  <a:solidFill>
                    <a:srgbClr val="FFFFFF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einen Blick</a:t>
              </a:r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1369702" y="3386378"/>
              <a:ext cx="6792516" cy="29972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830"/>
                </a:lnSpc>
                <a:spcBef>
                  <a:spcPct val="0"/>
                </a:spcBef>
              </a:pPr>
              <a:r>
                <a:rPr lang="en-US" sz="1500">
                  <a:solidFill>
                    <a:srgbClr val="000000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Wie kannst du den Splitscreen verwenden?</a:t>
              </a:r>
            </a:p>
          </p:txBody>
        </p:sp>
        <p:sp>
          <p:nvSpPr>
            <p:cNvPr id="25" name="Freeform 25"/>
            <p:cNvSpPr/>
            <p:nvPr/>
          </p:nvSpPr>
          <p:spPr>
            <a:xfrm rot="594471">
              <a:off x="7390469" y="3737349"/>
              <a:ext cx="2576517" cy="2423896"/>
            </a:xfrm>
            <a:custGeom>
              <a:avLst/>
              <a:gdLst/>
              <a:ahLst/>
              <a:cxnLst/>
              <a:rect l="l" t="t" r="r" b="b"/>
              <a:pathLst>
                <a:path w="2576517" h="2423896">
                  <a:moveTo>
                    <a:pt x="0" y="0"/>
                  </a:moveTo>
                  <a:lnTo>
                    <a:pt x="2576517" y="0"/>
                  </a:lnTo>
                  <a:lnTo>
                    <a:pt x="2576517" y="2423896"/>
                  </a:lnTo>
                  <a:lnTo>
                    <a:pt x="0" y="242389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t="-2387" b="-2387"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6" name="TextBox 26"/>
            <p:cNvSpPr txBox="1"/>
            <p:nvPr/>
          </p:nvSpPr>
          <p:spPr>
            <a:xfrm rot="594471">
              <a:off x="7766171" y="4313404"/>
              <a:ext cx="1887950" cy="135678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399"/>
                </a:lnSpc>
                <a:spcBef>
                  <a:spcPct val="0"/>
                </a:spcBef>
              </a:pPr>
              <a:r>
                <a:rPr lang="en-US" sz="999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Split</a:t>
              </a:r>
              <a:r>
                <a:rPr lang="en-US" sz="9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heißt teilen und </a:t>
              </a:r>
              <a:r>
                <a:rPr lang="en-US" sz="999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screen</a:t>
              </a:r>
              <a:r>
                <a:rPr lang="en-US" sz="9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bedeutet Bildschirm (englisch). </a:t>
              </a:r>
              <a:r>
                <a:rPr lang="en-US" sz="999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Splitscreen</a:t>
              </a:r>
              <a:r>
                <a:rPr lang="en-US" sz="9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bedeutet also geteilter Bildschirm.</a:t>
              </a:r>
            </a:p>
          </p:txBody>
        </p:sp>
        <p:sp>
          <p:nvSpPr>
            <p:cNvPr id="27" name="Freeform 27"/>
            <p:cNvSpPr/>
            <p:nvPr/>
          </p:nvSpPr>
          <p:spPr>
            <a:xfrm flipH="1">
              <a:off x="5353295" y="0"/>
              <a:ext cx="3555696" cy="3119678"/>
            </a:xfrm>
            <a:custGeom>
              <a:avLst/>
              <a:gdLst/>
              <a:ahLst/>
              <a:cxnLst/>
              <a:rect l="l" t="t" r="r" b="b"/>
              <a:pathLst>
                <a:path w="3555696" h="3119678">
                  <a:moveTo>
                    <a:pt x="3555696" y="0"/>
                  </a:moveTo>
                  <a:lnTo>
                    <a:pt x="0" y="0"/>
                  </a:lnTo>
                  <a:lnTo>
                    <a:pt x="0" y="3119678"/>
                  </a:lnTo>
                  <a:lnTo>
                    <a:pt x="3555696" y="3119678"/>
                  </a:lnTo>
                  <a:lnTo>
                    <a:pt x="3555696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8" name="TextBox 28"/>
            <p:cNvSpPr txBox="1"/>
            <p:nvPr/>
          </p:nvSpPr>
          <p:spPr>
            <a:xfrm>
              <a:off x="6166852" y="275062"/>
              <a:ext cx="2070835" cy="181398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399"/>
                </a:lnSpc>
                <a:spcBef>
                  <a:spcPct val="0"/>
                </a:spcBef>
              </a:pPr>
              <a:r>
                <a:rPr lang="en-US" sz="9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Oh Mann! Ich kriege das einfach nicht hin. Ich wollte etwas im Internet nachschauen und mir auf dem Tablet dazu Notizen machen, aber wie geht das gleichzeitig?</a:t>
              </a:r>
            </a:p>
          </p:txBody>
        </p:sp>
        <p:sp>
          <p:nvSpPr>
            <p:cNvPr id="29" name="Freeform 29"/>
            <p:cNvSpPr/>
            <p:nvPr/>
          </p:nvSpPr>
          <p:spPr>
            <a:xfrm>
              <a:off x="8210211" y="791149"/>
              <a:ext cx="2222032" cy="1949555"/>
            </a:xfrm>
            <a:custGeom>
              <a:avLst/>
              <a:gdLst/>
              <a:ahLst/>
              <a:cxnLst/>
              <a:rect l="l" t="t" r="r" b="b"/>
              <a:pathLst>
                <a:path w="2222032" h="1949555">
                  <a:moveTo>
                    <a:pt x="0" y="0"/>
                  </a:moveTo>
                  <a:lnTo>
                    <a:pt x="2222032" y="0"/>
                  </a:lnTo>
                  <a:lnTo>
                    <a:pt x="2222032" y="1949555"/>
                  </a:lnTo>
                  <a:lnTo>
                    <a:pt x="0" y="19495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grpSp>
          <p:nvGrpSpPr>
            <p:cNvPr id="30" name="Group 30"/>
            <p:cNvGrpSpPr/>
            <p:nvPr/>
          </p:nvGrpSpPr>
          <p:grpSpPr>
            <a:xfrm>
              <a:off x="5468154" y="7708553"/>
              <a:ext cx="333519" cy="288492"/>
              <a:chOff x="0" y="0"/>
              <a:chExt cx="88337" cy="76411"/>
            </a:xfrm>
          </p:grpSpPr>
          <p:sp>
            <p:nvSpPr>
              <p:cNvPr id="31" name="Freeform 31"/>
              <p:cNvSpPr/>
              <p:nvPr/>
            </p:nvSpPr>
            <p:spPr>
              <a:xfrm>
                <a:off x="0" y="0"/>
                <a:ext cx="88337" cy="76411"/>
              </a:xfrm>
              <a:custGeom>
                <a:avLst/>
                <a:gdLst/>
                <a:ahLst/>
                <a:cxnLst/>
                <a:rect l="l" t="t" r="r" b="b"/>
                <a:pathLst>
                  <a:path w="88337" h="76411">
                    <a:moveTo>
                      <a:pt x="0" y="0"/>
                    </a:moveTo>
                    <a:lnTo>
                      <a:pt x="88337" y="0"/>
                    </a:lnTo>
                    <a:lnTo>
                      <a:pt x="88337" y="76411"/>
                    </a:lnTo>
                    <a:lnTo>
                      <a:pt x="0" y="76411"/>
                    </a:ln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2" name="TextBox 32"/>
              <p:cNvSpPr txBox="1"/>
              <p:nvPr/>
            </p:nvSpPr>
            <p:spPr>
              <a:xfrm>
                <a:off x="0" y="-47625"/>
                <a:ext cx="88337" cy="124036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59"/>
                  </a:lnSpc>
                </a:pPr>
                <a:endParaRPr/>
              </a:p>
            </p:txBody>
          </p:sp>
        </p:grpSp>
        <p:sp>
          <p:nvSpPr>
            <p:cNvPr id="33" name="Freeform 33"/>
            <p:cNvSpPr/>
            <p:nvPr/>
          </p:nvSpPr>
          <p:spPr>
            <a:xfrm>
              <a:off x="1540492" y="7596733"/>
              <a:ext cx="447384" cy="447384"/>
            </a:xfrm>
            <a:custGeom>
              <a:avLst/>
              <a:gdLst/>
              <a:ahLst/>
              <a:cxnLst/>
              <a:rect l="l" t="t" r="r" b="b"/>
              <a:pathLst>
                <a:path w="447384" h="447384">
                  <a:moveTo>
                    <a:pt x="0" y="0"/>
                  </a:moveTo>
                  <a:lnTo>
                    <a:pt x="447384" y="0"/>
                  </a:lnTo>
                  <a:lnTo>
                    <a:pt x="447384" y="447384"/>
                  </a:lnTo>
                  <a:lnTo>
                    <a:pt x="0" y="44738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2205480" y="7657058"/>
              <a:ext cx="7659959" cy="33337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100"/>
                </a:lnSpc>
                <a:spcBef>
                  <a:spcPct val="0"/>
                </a:spcBef>
              </a:pPr>
              <a:r>
                <a:rPr lang="en-US" sz="1500">
                  <a:solidFill>
                    <a:srgbClr val="000000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Jetzt bist du dran</a:t>
              </a:r>
            </a:p>
          </p:txBody>
        </p:sp>
        <p:sp>
          <p:nvSpPr>
            <p:cNvPr id="35" name="TextBox 35"/>
            <p:cNvSpPr txBox="1"/>
            <p:nvPr/>
          </p:nvSpPr>
          <p:spPr>
            <a:xfrm>
              <a:off x="1683120" y="8082217"/>
              <a:ext cx="5966848" cy="121327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820"/>
                </a:lnSpc>
              </a:pPr>
              <a:endParaRPr/>
            </a:p>
            <a:p>
              <a:pPr algn="l">
                <a:lnSpc>
                  <a:spcPts val="1820"/>
                </a:lnSpc>
              </a:pPr>
              <a:r>
                <a:rPr lang="en-US" sz="13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Öffne zwei Apps im Splitscreen.</a:t>
              </a:r>
            </a:p>
            <a:p>
              <a:pPr algn="l">
                <a:lnSpc>
                  <a:spcPts val="1820"/>
                </a:lnSpc>
              </a:pPr>
              <a:endParaRPr lang="en-US" sz="13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algn="l">
                <a:lnSpc>
                  <a:spcPts val="1820"/>
                </a:lnSpc>
                <a:spcBef>
                  <a:spcPct val="0"/>
                </a:spcBef>
              </a:pPr>
              <a:r>
                <a:rPr lang="en-US" sz="13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Mache einen Screenshot davon.</a:t>
              </a:r>
            </a:p>
          </p:txBody>
        </p:sp>
        <p:grpSp>
          <p:nvGrpSpPr>
            <p:cNvPr id="36" name="Group 36"/>
            <p:cNvGrpSpPr/>
            <p:nvPr/>
          </p:nvGrpSpPr>
          <p:grpSpPr>
            <a:xfrm>
              <a:off x="5478605" y="8901530"/>
              <a:ext cx="333519" cy="288492"/>
              <a:chOff x="0" y="0"/>
              <a:chExt cx="88337" cy="76411"/>
            </a:xfrm>
          </p:grpSpPr>
          <p:sp>
            <p:nvSpPr>
              <p:cNvPr id="37" name="Freeform 37"/>
              <p:cNvSpPr/>
              <p:nvPr/>
            </p:nvSpPr>
            <p:spPr>
              <a:xfrm>
                <a:off x="0" y="0"/>
                <a:ext cx="88337" cy="76411"/>
              </a:xfrm>
              <a:custGeom>
                <a:avLst/>
                <a:gdLst/>
                <a:ahLst/>
                <a:cxnLst/>
                <a:rect l="l" t="t" r="r" b="b"/>
                <a:pathLst>
                  <a:path w="88337" h="76411">
                    <a:moveTo>
                      <a:pt x="0" y="0"/>
                    </a:moveTo>
                    <a:lnTo>
                      <a:pt x="88337" y="0"/>
                    </a:lnTo>
                    <a:lnTo>
                      <a:pt x="88337" y="76411"/>
                    </a:lnTo>
                    <a:lnTo>
                      <a:pt x="0" y="76411"/>
                    </a:ln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8" name="TextBox 38"/>
              <p:cNvSpPr txBox="1"/>
              <p:nvPr/>
            </p:nvSpPr>
            <p:spPr>
              <a:xfrm>
                <a:off x="0" y="-47625"/>
                <a:ext cx="88337" cy="124036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59"/>
                  </a:lnSpc>
                </a:pPr>
                <a:endParaRPr/>
              </a:p>
            </p:txBody>
          </p:sp>
        </p:grpSp>
        <p:grpSp>
          <p:nvGrpSpPr>
            <p:cNvPr id="39" name="Group 39"/>
            <p:cNvGrpSpPr/>
            <p:nvPr/>
          </p:nvGrpSpPr>
          <p:grpSpPr>
            <a:xfrm>
              <a:off x="5478605" y="8266693"/>
              <a:ext cx="333519" cy="288492"/>
              <a:chOff x="0" y="0"/>
              <a:chExt cx="88337" cy="76411"/>
            </a:xfrm>
          </p:grpSpPr>
          <p:sp>
            <p:nvSpPr>
              <p:cNvPr id="40" name="Freeform 40"/>
              <p:cNvSpPr/>
              <p:nvPr/>
            </p:nvSpPr>
            <p:spPr>
              <a:xfrm>
                <a:off x="0" y="0"/>
                <a:ext cx="88337" cy="76411"/>
              </a:xfrm>
              <a:custGeom>
                <a:avLst/>
                <a:gdLst/>
                <a:ahLst/>
                <a:cxnLst/>
                <a:rect l="l" t="t" r="r" b="b"/>
                <a:pathLst>
                  <a:path w="88337" h="76411">
                    <a:moveTo>
                      <a:pt x="0" y="0"/>
                    </a:moveTo>
                    <a:lnTo>
                      <a:pt x="88337" y="0"/>
                    </a:lnTo>
                    <a:lnTo>
                      <a:pt x="88337" y="76411"/>
                    </a:lnTo>
                    <a:lnTo>
                      <a:pt x="0" y="76411"/>
                    </a:ln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41" name="TextBox 41"/>
              <p:cNvSpPr txBox="1"/>
              <p:nvPr/>
            </p:nvSpPr>
            <p:spPr>
              <a:xfrm>
                <a:off x="0" y="-47625"/>
                <a:ext cx="88337" cy="124036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59"/>
                  </a:lnSpc>
                </a:pPr>
                <a:endParaRPr/>
              </a:p>
            </p:txBody>
          </p:sp>
        </p:grpSp>
        <p:sp>
          <p:nvSpPr>
            <p:cNvPr id="42" name="Freeform 42"/>
            <p:cNvSpPr/>
            <p:nvPr/>
          </p:nvSpPr>
          <p:spPr>
            <a:xfrm>
              <a:off x="5523377" y="7749940"/>
              <a:ext cx="243975" cy="211953"/>
            </a:xfrm>
            <a:custGeom>
              <a:avLst/>
              <a:gdLst/>
              <a:ahLst/>
              <a:cxnLst/>
              <a:rect l="l" t="t" r="r" b="b"/>
              <a:pathLst>
                <a:path w="243975" h="211953">
                  <a:moveTo>
                    <a:pt x="0" y="0"/>
                  </a:moveTo>
                  <a:lnTo>
                    <a:pt x="243975" y="0"/>
                  </a:lnTo>
                  <a:lnTo>
                    <a:pt x="243975" y="211953"/>
                  </a:lnTo>
                  <a:lnTo>
                    <a:pt x="0" y="21195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43" name="Freeform 43"/>
            <p:cNvSpPr/>
            <p:nvPr/>
          </p:nvSpPr>
          <p:spPr>
            <a:xfrm>
              <a:off x="4993745" y="1638952"/>
              <a:ext cx="1173107" cy="1671226"/>
            </a:xfrm>
            <a:custGeom>
              <a:avLst/>
              <a:gdLst/>
              <a:ahLst/>
              <a:cxnLst/>
              <a:rect l="l" t="t" r="r" b="b"/>
              <a:pathLst>
                <a:path w="1173107" h="1671226">
                  <a:moveTo>
                    <a:pt x="0" y="0"/>
                  </a:moveTo>
                  <a:lnTo>
                    <a:pt x="1173107" y="0"/>
                  </a:lnTo>
                  <a:lnTo>
                    <a:pt x="1173107" y="1671226"/>
                  </a:lnTo>
                  <a:lnTo>
                    <a:pt x="0" y="167122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44" name="Freeform 44"/>
            <p:cNvSpPr/>
            <p:nvPr/>
          </p:nvSpPr>
          <p:spPr>
            <a:xfrm>
              <a:off x="9351150" y="2135203"/>
              <a:ext cx="1135642" cy="1643132"/>
            </a:xfrm>
            <a:custGeom>
              <a:avLst/>
              <a:gdLst/>
              <a:ahLst/>
              <a:cxnLst/>
              <a:rect l="l" t="t" r="r" b="b"/>
              <a:pathLst>
                <a:path w="1135642" h="1643132">
                  <a:moveTo>
                    <a:pt x="0" y="0"/>
                  </a:moveTo>
                  <a:lnTo>
                    <a:pt x="1135642" y="0"/>
                  </a:lnTo>
                  <a:lnTo>
                    <a:pt x="1135642" y="1643131"/>
                  </a:lnTo>
                  <a:lnTo>
                    <a:pt x="0" y="164313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45" name="Freeform 45"/>
            <p:cNvSpPr/>
            <p:nvPr/>
          </p:nvSpPr>
          <p:spPr>
            <a:xfrm>
              <a:off x="1599228" y="3981534"/>
              <a:ext cx="368354" cy="421194"/>
            </a:xfrm>
            <a:custGeom>
              <a:avLst/>
              <a:gdLst/>
              <a:ahLst/>
              <a:cxnLst/>
              <a:rect l="l" t="t" r="r" b="b"/>
              <a:pathLst>
                <a:path w="368354" h="421194">
                  <a:moveTo>
                    <a:pt x="0" y="0"/>
                  </a:moveTo>
                  <a:lnTo>
                    <a:pt x="368354" y="0"/>
                  </a:lnTo>
                  <a:lnTo>
                    <a:pt x="368354" y="421195"/>
                  </a:lnTo>
                  <a:lnTo>
                    <a:pt x="0" y="42119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46" name="Freeform 46"/>
            <p:cNvSpPr/>
            <p:nvPr/>
          </p:nvSpPr>
          <p:spPr>
            <a:xfrm>
              <a:off x="1541308" y="3294141"/>
              <a:ext cx="484193" cy="484193"/>
            </a:xfrm>
            <a:custGeom>
              <a:avLst/>
              <a:gdLst/>
              <a:ahLst/>
              <a:cxnLst/>
              <a:rect l="l" t="t" r="r" b="b"/>
              <a:pathLst>
                <a:path w="484193" h="484193">
                  <a:moveTo>
                    <a:pt x="0" y="0"/>
                  </a:moveTo>
                  <a:lnTo>
                    <a:pt x="484194" y="0"/>
                  </a:lnTo>
                  <a:lnTo>
                    <a:pt x="484194" y="484193"/>
                  </a:lnTo>
                  <a:lnTo>
                    <a:pt x="0" y="4841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2">
                <a:extLst>
                  <a:ext uri="{96DAC541-7B7A-43D3-8B79-37D633B846F1}">
                    <asvg:svgBlip xmlns:asvg="http://schemas.microsoft.com/office/drawing/2016/SVG/main" r:embed="rId1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grpSp>
          <p:nvGrpSpPr>
            <p:cNvPr id="47" name="Group 47"/>
            <p:cNvGrpSpPr/>
            <p:nvPr/>
          </p:nvGrpSpPr>
          <p:grpSpPr>
            <a:xfrm>
              <a:off x="2081748" y="9714590"/>
              <a:ext cx="7670415" cy="2358915"/>
              <a:chOff x="0" y="0"/>
              <a:chExt cx="2031618" cy="624792"/>
            </a:xfrm>
          </p:grpSpPr>
          <p:sp>
            <p:nvSpPr>
              <p:cNvPr id="48" name="Freeform 48"/>
              <p:cNvSpPr/>
              <p:nvPr/>
            </p:nvSpPr>
            <p:spPr>
              <a:xfrm>
                <a:off x="0" y="0"/>
                <a:ext cx="2031618" cy="624792"/>
              </a:xfrm>
              <a:custGeom>
                <a:avLst/>
                <a:gdLst/>
                <a:ahLst/>
                <a:cxnLst/>
                <a:rect l="l" t="t" r="r" b="b"/>
                <a:pathLst>
                  <a:path w="2031618" h="624792">
                    <a:moveTo>
                      <a:pt x="26915" y="0"/>
                    </a:moveTo>
                    <a:lnTo>
                      <a:pt x="2004703" y="0"/>
                    </a:lnTo>
                    <a:cubicBezTo>
                      <a:pt x="2011841" y="0"/>
                      <a:pt x="2018687" y="2836"/>
                      <a:pt x="2023735" y="7883"/>
                    </a:cubicBezTo>
                    <a:cubicBezTo>
                      <a:pt x="2028782" y="12931"/>
                      <a:pt x="2031618" y="19777"/>
                      <a:pt x="2031618" y="26915"/>
                    </a:cubicBezTo>
                    <a:lnTo>
                      <a:pt x="2031618" y="597877"/>
                    </a:lnTo>
                    <a:cubicBezTo>
                      <a:pt x="2031618" y="612742"/>
                      <a:pt x="2019568" y="624792"/>
                      <a:pt x="2004703" y="624792"/>
                    </a:cubicBezTo>
                    <a:lnTo>
                      <a:pt x="26915" y="624792"/>
                    </a:lnTo>
                    <a:cubicBezTo>
                      <a:pt x="19777" y="624792"/>
                      <a:pt x="12931" y="621956"/>
                      <a:pt x="7883" y="616909"/>
                    </a:cubicBezTo>
                    <a:cubicBezTo>
                      <a:pt x="2836" y="611861"/>
                      <a:pt x="0" y="605015"/>
                      <a:pt x="0" y="597877"/>
                    </a:cubicBezTo>
                    <a:lnTo>
                      <a:pt x="0" y="26915"/>
                    </a:lnTo>
                    <a:cubicBezTo>
                      <a:pt x="0" y="12050"/>
                      <a:pt x="12050" y="0"/>
                      <a:pt x="2691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49" name="TextBox 49"/>
              <p:cNvSpPr txBox="1"/>
              <p:nvPr/>
            </p:nvSpPr>
            <p:spPr>
              <a:xfrm>
                <a:off x="0" y="-38100"/>
                <a:ext cx="2031618" cy="662892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l">
                  <a:lnSpc>
                    <a:spcPts val="1819"/>
                  </a:lnSpc>
                </a:pPr>
                <a:r>
                  <a:rPr lang="en-US" sz="1299">
                    <a:solidFill>
                      <a:srgbClr val="000000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Du kannst den Balken in der Mitte verschieben, um die Größe der Fenster zu ändern. Ziehst du die App nur ein bisschen rein?          </a:t>
                </a:r>
              </a:p>
              <a:p>
                <a:pPr algn="l">
                  <a:lnSpc>
                    <a:spcPts val="1819"/>
                  </a:lnSpc>
                </a:pPr>
                <a:r>
                  <a:rPr lang="en-US" sz="1299">
                    <a:solidFill>
                      <a:srgbClr val="000000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                              Sie schwebt.</a:t>
                </a:r>
              </a:p>
              <a:p>
                <a:pPr algn="l">
                  <a:lnSpc>
                    <a:spcPts val="1819"/>
                  </a:lnSpc>
                </a:pPr>
                <a:r>
                  <a:rPr lang="en-US" sz="1299">
                    <a:solidFill>
                      <a:srgbClr val="000000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Ziehst du sie ganz an den Rand?          </a:t>
                </a:r>
              </a:p>
              <a:p>
                <a:pPr algn="l">
                  <a:lnSpc>
                    <a:spcPts val="1819"/>
                  </a:lnSpc>
                </a:pPr>
                <a:r>
                  <a:rPr lang="en-US" sz="1299">
                    <a:solidFill>
                      <a:srgbClr val="000000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                              Der Bildschirm teilt sich.</a:t>
                </a:r>
              </a:p>
              <a:p>
                <a:pPr algn="l">
                  <a:lnSpc>
                    <a:spcPts val="1819"/>
                  </a:lnSpc>
                </a:pPr>
                <a:endParaRPr lang="en-US" sz="12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endParaRPr>
              </a:p>
              <a:p>
                <a:pPr algn="l">
                  <a:lnSpc>
                    <a:spcPts val="1819"/>
                  </a:lnSpc>
                </a:pPr>
                <a:r>
                  <a:rPr lang="en-US" sz="1299" b="1">
                    <a:solidFill>
                      <a:srgbClr val="000000"/>
                    </a:solidFill>
                    <a:latin typeface="Poppins Bold"/>
                    <a:ea typeface="Poppins Bold"/>
                    <a:cs typeface="Poppins Bold"/>
                    <a:sym typeface="Poppins Bold"/>
                  </a:rPr>
                  <a:t>Aber:</a:t>
                </a:r>
                <a:r>
                  <a:rPr lang="en-US" sz="1299">
                    <a:solidFill>
                      <a:srgbClr val="000000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    Manche Apps lassen keinen Splitscreen zu!</a:t>
                </a:r>
              </a:p>
            </p:txBody>
          </p:sp>
        </p:grpSp>
        <p:sp>
          <p:nvSpPr>
            <p:cNvPr id="50" name="AutoShape 50"/>
            <p:cNvSpPr/>
            <p:nvPr/>
          </p:nvSpPr>
          <p:spPr>
            <a:xfrm flipV="1">
              <a:off x="3397526" y="11205198"/>
              <a:ext cx="383527" cy="0"/>
            </a:xfrm>
            <a:prstGeom prst="line">
              <a:avLst/>
            </a:prstGeom>
            <a:ln w="50800" cap="flat">
              <a:solidFill>
                <a:srgbClr val="000000"/>
              </a:solidFill>
              <a:prstDash val="solid"/>
              <a:headEnd type="none" w="sm" len="sm"/>
              <a:tailEnd type="triangle" w="lg" len="med"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1" name="AutoShape 51"/>
            <p:cNvSpPr/>
            <p:nvPr/>
          </p:nvSpPr>
          <p:spPr>
            <a:xfrm>
              <a:off x="3397526" y="10582898"/>
              <a:ext cx="383527" cy="0"/>
            </a:xfrm>
            <a:prstGeom prst="line">
              <a:avLst/>
            </a:prstGeom>
            <a:ln w="50800" cap="flat">
              <a:solidFill>
                <a:srgbClr val="000000"/>
              </a:solidFill>
              <a:prstDash val="solid"/>
              <a:headEnd type="none" w="sm" len="sm"/>
              <a:tailEnd type="triangle" w="lg" len="med"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2" name="Freeform 52"/>
            <p:cNvSpPr/>
            <p:nvPr/>
          </p:nvSpPr>
          <p:spPr>
            <a:xfrm>
              <a:off x="1540492" y="9841590"/>
              <a:ext cx="505005" cy="448893"/>
            </a:xfrm>
            <a:custGeom>
              <a:avLst/>
              <a:gdLst/>
              <a:ahLst/>
              <a:cxnLst/>
              <a:rect l="l" t="t" r="r" b="b"/>
              <a:pathLst>
                <a:path w="505005" h="448893">
                  <a:moveTo>
                    <a:pt x="0" y="0"/>
                  </a:moveTo>
                  <a:lnTo>
                    <a:pt x="505005" y="0"/>
                  </a:lnTo>
                  <a:lnTo>
                    <a:pt x="505005" y="448894"/>
                  </a:lnTo>
                  <a:lnTo>
                    <a:pt x="0" y="44889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4">
                <a:extLst>
                  <a:ext uri="{96DAC541-7B7A-43D3-8B79-37D633B846F1}">
                    <asvg:svgBlip xmlns:asvg="http://schemas.microsoft.com/office/drawing/2016/SVG/main" r:embed="rId1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53" name="Freeform 53"/>
            <p:cNvSpPr/>
            <p:nvPr/>
          </p:nvSpPr>
          <p:spPr>
            <a:xfrm>
              <a:off x="1046067" y="13574466"/>
              <a:ext cx="496196" cy="496196"/>
            </a:xfrm>
            <a:custGeom>
              <a:avLst/>
              <a:gdLst/>
              <a:ahLst/>
              <a:cxnLst/>
              <a:rect l="l" t="t" r="r" b="b"/>
              <a:pathLst>
                <a:path w="496196" h="496196">
                  <a:moveTo>
                    <a:pt x="0" y="0"/>
                  </a:moveTo>
                  <a:lnTo>
                    <a:pt x="496196" y="0"/>
                  </a:lnTo>
                  <a:lnTo>
                    <a:pt x="496196" y="496196"/>
                  </a:lnTo>
                  <a:lnTo>
                    <a:pt x="0" y="49619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6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54" name="TextBox 54"/>
            <p:cNvSpPr txBox="1"/>
            <p:nvPr/>
          </p:nvSpPr>
          <p:spPr>
            <a:xfrm>
              <a:off x="1779971" y="13717221"/>
              <a:ext cx="2501497" cy="1821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120"/>
                </a:lnSpc>
              </a:pPr>
              <a:r>
                <a:rPr lang="en-US" sz="8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Tablet-Kompass</a:t>
              </a:r>
              <a:r>
                <a:rPr lang="en-US" sz="8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-US" sz="8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GS </a:t>
              </a:r>
              <a:r>
                <a:rPr lang="en-US" sz="8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| Modul 2</a:t>
              </a:r>
            </a:p>
          </p:txBody>
        </p:sp>
        <p:sp>
          <p:nvSpPr>
            <p:cNvPr id="55" name="TextBox 55"/>
            <p:cNvSpPr txBox="1"/>
            <p:nvPr/>
          </p:nvSpPr>
          <p:spPr>
            <a:xfrm>
              <a:off x="7654808" y="13717221"/>
              <a:ext cx="2501497" cy="1821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>
                <a:lnSpc>
                  <a:spcPts val="1120"/>
                </a:lnSpc>
              </a:pPr>
              <a:r>
                <a:rPr lang="en-US" sz="8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Kapitel </a:t>
              </a:r>
              <a:r>
                <a:rPr lang="en-US" sz="8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2.5 | Splitscreen</a:t>
              </a:r>
            </a:p>
          </p:txBody>
        </p:sp>
        <p:sp>
          <p:nvSpPr>
            <p:cNvPr id="56" name="TextBox 56"/>
            <p:cNvSpPr txBox="1"/>
            <p:nvPr/>
          </p:nvSpPr>
          <p:spPr>
            <a:xfrm>
              <a:off x="8699678" y="960862"/>
              <a:ext cx="1165761" cy="112818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399"/>
                </a:lnSpc>
              </a:pPr>
              <a:r>
                <a:rPr lang="en-US" sz="9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Das funktioniert ganz einfach mit dem Splitscreen.</a:t>
              </a:r>
            </a:p>
          </p:txBody>
        </p:sp>
        <p:grpSp>
          <p:nvGrpSpPr>
            <p:cNvPr id="57" name="Group 57"/>
            <p:cNvGrpSpPr/>
            <p:nvPr/>
          </p:nvGrpSpPr>
          <p:grpSpPr>
            <a:xfrm>
              <a:off x="1530819" y="12302105"/>
              <a:ext cx="4655126" cy="680213"/>
              <a:chOff x="0" y="0"/>
              <a:chExt cx="1251219" cy="182830"/>
            </a:xfrm>
          </p:grpSpPr>
          <p:sp>
            <p:nvSpPr>
              <p:cNvPr id="58" name="Freeform 58"/>
              <p:cNvSpPr/>
              <p:nvPr/>
            </p:nvSpPr>
            <p:spPr>
              <a:xfrm>
                <a:off x="0" y="0"/>
                <a:ext cx="1251219" cy="182830"/>
              </a:xfrm>
              <a:custGeom>
                <a:avLst/>
                <a:gdLst/>
                <a:ahLst/>
                <a:cxnLst/>
                <a:rect l="l" t="t" r="r" b="b"/>
                <a:pathLst>
                  <a:path w="1251219" h="182830">
                    <a:moveTo>
                      <a:pt x="44349" y="0"/>
                    </a:moveTo>
                    <a:lnTo>
                      <a:pt x="1206870" y="0"/>
                    </a:lnTo>
                    <a:cubicBezTo>
                      <a:pt x="1218632" y="0"/>
                      <a:pt x="1229912" y="4672"/>
                      <a:pt x="1238229" y="12990"/>
                    </a:cubicBezTo>
                    <a:cubicBezTo>
                      <a:pt x="1246547" y="21307"/>
                      <a:pt x="1251219" y="32587"/>
                      <a:pt x="1251219" y="44349"/>
                    </a:cubicBezTo>
                    <a:lnTo>
                      <a:pt x="1251219" y="138480"/>
                    </a:lnTo>
                    <a:cubicBezTo>
                      <a:pt x="1251219" y="150243"/>
                      <a:pt x="1246547" y="161523"/>
                      <a:pt x="1238229" y="169840"/>
                    </a:cubicBezTo>
                    <a:cubicBezTo>
                      <a:pt x="1229912" y="178157"/>
                      <a:pt x="1218632" y="182830"/>
                      <a:pt x="1206870" y="182830"/>
                    </a:cubicBezTo>
                    <a:lnTo>
                      <a:pt x="44349" y="182830"/>
                    </a:lnTo>
                    <a:cubicBezTo>
                      <a:pt x="32587" y="182830"/>
                      <a:pt x="21307" y="178157"/>
                      <a:pt x="12990" y="169840"/>
                    </a:cubicBezTo>
                    <a:cubicBezTo>
                      <a:pt x="4672" y="161523"/>
                      <a:pt x="0" y="150243"/>
                      <a:pt x="0" y="138480"/>
                    </a:cubicBezTo>
                    <a:lnTo>
                      <a:pt x="0" y="44349"/>
                    </a:lnTo>
                    <a:cubicBezTo>
                      <a:pt x="0" y="32587"/>
                      <a:pt x="4672" y="21307"/>
                      <a:pt x="12990" y="12990"/>
                    </a:cubicBezTo>
                    <a:cubicBezTo>
                      <a:pt x="21307" y="4672"/>
                      <a:pt x="32587" y="0"/>
                      <a:pt x="44349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9" name="TextBox 59"/>
              <p:cNvSpPr txBox="1"/>
              <p:nvPr/>
            </p:nvSpPr>
            <p:spPr>
              <a:xfrm>
                <a:off x="0" y="-38100"/>
                <a:ext cx="1251219" cy="22093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540"/>
                  </a:lnSpc>
                </a:pPr>
                <a:endParaRPr/>
              </a:p>
            </p:txBody>
          </p:sp>
        </p:grpSp>
        <p:sp>
          <p:nvSpPr>
            <p:cNvPr id="60" name="TextBox 60"/>
            <p:cNvSpPr txBox="1"/>
            <p:nvPr/>
          </p:nvSpPr>
          <p:spPr>
            <a:xfrm>
              <a:off x="0" y="12488807"/>
              <a:ext cx="8330616" cy="25484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540"/>
                </a:lnSpc>
              </a:pPr>
              <a:r>
                <a:rPr lang="en-US" sz="11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Zu diesem AB gibt es einen Profiauftrag.</a:t>
              </a:r>
            </a:p>
          </p:txBody>
        </p:sp>
        <p:sp>
          <p:nvSpPr>
            <p:cNvPr id="61" name="Freeform 61"/>
            <p:cNvSpPr/>
            <p:nvPr/>
          </p:nvSpPr>
          <p:spPr>
            <a:xfrm>
              <a:off x="1643128" y="12407249"/>
              <a:ext cx="536543" cy="456061"/>
            </a:xfrm>
            <a:custGeom>
              <a:avLst/>
              <a:gdLst/>
              <a:ahLst/>
              <a:cxnLst/>
              <a:rect l="l" t="t" r="r" b="b"/>
              <a:pathLst>
                <a:path w="536543" h="456061">
                  <a:moveTo>
                    <a:pt x="0" y="0"/>
                  </a:moveTo>
                  <a:lnTo>
                    <a:pt x="536542" y="0"/>
                  </a:lnTo>
                  <a:lnTo>
                    <a:pt x="536542" y="456061"/>
                  </a:lnTo>
                  <a:lnTo>
                    <a:pt x="0" y="45606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7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62" name="Freeform 62"/>
            <p:cNvSpPr/>
            <p:nvPr/>
          </p:nvSpPr>
          <p:spPr>
            <a:xfrm>
              <a:off x="6955974" y="7483312"/>
              <a:ext cx="2812055" cy="1873531"/>
            </a:xfrm>
            <a:custGeom>
              <a:avLst/>
              <a:gdLst/>
              <a:ahLst/>
              <a:cxnLst/>
              <a:rect l="l" t="t" r="r" b="b"/>
              <a:pathLst>
                <a:path w="2812055" h="1873531">
                  <a:moveTo>
                    <a:pt x="0" y="0"/>
                  </a:moveTo>
                  <a:lnTo>
                    <a:pt x="2812055" y="0"/>
                  </a:lnTo>
                  <a:lnTo>
                    <a:pt x="2812055" y="1873532"/>
                  </a:lnTo>
                  <a:lnTo>
                    <a:pt x="0" y="187353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8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232</Words>
  <Application>Microsoft Macintosh PowerPoint</Application>
  <PresentationFormat>Benutzerdefiniert</PresentationFormat>
  <Paragraphs>31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Poppins Bold</vt:lpstr>
      <vt:lpstr>Lexend Deca</vt:lpstr>
      <vt:lpstr>Arial</vt:lpstr>
      <vt:lpstr>Poppins</vt:lpstr>
      <vt:lpstr>Calibri</vt:lpstr>
      <vt:lpstr>Office Theme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Mitmachheft mit Login</dc:title>
  <cp:lastModifiedBy>Marion Weigelt</cp:lastModifiedBy>
  <cp:revision>1</cp:revision>
  <dcterms:created xsi:type="dcterms:W3CDTF">2006-08-16T00:00:00Z</dcterms:created>
  <dcterms:modified xsi:type="dcterms:W3CDTF">2025-10-29T16:54:47Z</dcterms:modified>
  <dc:identifier>DAGwmhrXSr4</dc:identifier>
</cp:coreProperties>
</file>