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IreneFlorentina" panose="02000503000000000000" pitchFamily="2" charset="0"/>
      <p:regular r:id="rId5"/>
    </p:embeddedFont>
    <p:embeddedFont>
      <p:font typeface="Lexend Deca" pitchFamily="2" charset="77"/>
      <p:regular r:id="rId6"/>
      <p:bold r:id="rId7"/>
    </p:embeddedFont>
    <p:embeddedFont>
      <p:font typeface="Poppins" pitchFamily="2" charset="77"/>
      <p:regular r:id="rId8"/>
      <p:bold r:id="rId9"/>
      <p:italic r:id="rId10"/>
      <p:boldItalic r:id="rId11"/>
    </p:embeddedFont>
    <p:embeddedFont>
      <p:font typeface="Poppins Bold" pitchFamily="2" charset="77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3.jpeg"/><Relationship Id="rId7" Type="http://schemas.openxmlformats.org/officeDocument/2006/relationships/image" Target="../media/image6.jpeg"/><Relationship Id="rId12" Type="http://schemas.openxmlformats.org/officeDocument/2006/relationships/image" Target="../media/image12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1.png"/><Relationship Id="rId5" Type="http://schemas.openxmlformats.org/officeDocument/2006/relationships/image" Target="../media/image4.jpeg"/><Relationship Id="rId10" Type="http://schemas.openxmlformats.org/officeDocument/2006/relationships/image" Target="../media/image15.sv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7.sv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3999" y="278612"/>
            <a:ext cx="7359064" cy="10372426"/>
            <a:chOff x="0" y="0"/>
            <a:chExt cx="9812085" cy="13829902"/>
          </a:xfrm>
        </p:grpSpPr>
        <p:grpSp>
          <p:nvGrpSpPr>
            <p:cNvPr id="3" name="Group 3"/>
            <p:cNvGrpSpPr/>
            <p:nvPr/>
          </p:nvGrpSpPr>
          <p:grpSpPr>
            <a:xfrm>
              <a:off x="86996" y="0"/>
              <a:ext cx="9211639" cy="13158380"/>
              <a:chOff x="0" y="0"/>
              <a:chExt cx="2475933" cy="353675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75933" cy="3536750"/>
              </a:xfrm>
              <a:custGeom>
                <a:avLst/>
                <a:gdLst/>
                <a:ahLst/>
                <a:cxnLst/>
                <a:rect l="l" t="t" r="r" b="b"/>
                <a:pathLst>
                  <a:path w="2475933" h="3536750">
                    <a:moveTo>
                      <a:pt x="22412" y="0"/>
                    </a:moveTo>
                    <a:lnTo>
                      <a:pt x="2453521" y="0"/>
                    </a:lnTo>
                    <a:cubicBezTo>
                      <a:pt x="2459465" y="0"/>
                      <a:pt x="2465165" y="2361"/>
                      <a:pt x="2469368" y="6564"/>
                    </a:cubicBezTo>
                    <a:cubicBezTo>
                      <a:pt x="2473571" y="10767"/>
                      <a:pt x="2475933" y="16468"/>
                      <a:pt x="2475933" y="22412"/>
                    </a:cubicBezTo>
                    <a:lnTo>
                      <a:pt x="2475933" y="3514338"/>
                    </a:lnTo>
                    <a:cubicBezTo>
                      <a:pt x="2475933" y="3520282"/>
                      <a:pt x="2473571" y="3525982"/>
                      <a:pt x="2469368" y="3530185"/>
                    </a:cubicBezTo>
                    <a:cubicBezTo>
                      <a:pt x="2465165" y="3534389"/>
                      <a:pt x="2459465" y="3536750"/>
                      <a:pt x="2453521" y="3536750"/>
                    </a:cubicBezTo>
                    <a:lnTo>
                      <a:pt x="22412" y="3536750"/>
                    </a:lnTo>
                    <a:cubicBezTo>
                      <a:pt x="16468" y="3536750"/>
                      <a:pt x="10767" y="3534389"/>
                      <a:pt x="6564" y="3530185"/>
                    </a:cubicBezTo>
                    <a:cubicBezTo>
                      <a:pt x="2361" y="3525982"/>
                      <a:pt x="0" y="3520282"/>
                      <a:pt x="0" y="3514338"/>
                    </a:cubicBezTo>
                    <a:lnTo>
                      <a:pt x="0" y="22412"/>
                    </a:lnTo>
                    <a:cubicBezTo>
                      <a:pt x="0" y="16468"/>
                      <a:pt x="2361" y="10767"/>
                      <a:pt x="6564" y="6564"/>
                    </a:cubicBezTo>
                    <a:cubicBezTo>
                      <a:pt x="10767" y="2361"/>
                      <a:pt x="16468" y="0"/>
                      <a:pt x="224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75933" cy="3565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02056" y="0"/>
              <a:ext cx="9181519" cy="2322777"/>
              <a:chOff x="0" y="0"/>
              <a:chExt cx="2476820" cy="62659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76820" cy="626596"/>
              </a:xfrm>
              <a:custGeom>
                <a:avLst/>
                <a:gdLst/>
                <a:ahLst/>
                <a:cxnLst/>
                <a:rect l="l" t="t" r="r" b="b"/>
                <a:pathLst>
                  <a:path w="2476820" h="626596">
                    <a:moveTo>
                      <a:pt x="22486" y="0"/>
                    </a:moveTo>
                    <a:lnTo>
                      <a:pt x="2454334" y="0"/>
                    </a:lnTo>
                    <a:cubicBezTo>
                      <a:pt x="2466753" y="0"/>
                      <a:pt x="2476820" y="10067"/>
                      <a:pt x="2476820" y="22486"/>
                    </a:cubicBezTo>
                    <a:lnTo>
                      <a:pt x="2476820" y="604110"/>
                    </a:lnTo>
                    <a:cubicBezTo>
                      <a:pt x="2476820" y="616529"/>
                      <a:pt x="2466753" y="626596"/>
                      <a:pt x="2454334" y="626596"/>
                    </a:cubicBezTo>
                    <a:lnTo>
                      <a:pt x="22486" y="626596"/>
                    </a:lnTo>
                    <a:cubicBezTo>
                      <a:pt x="16522" y="626596"/>
                      <a:pt x="10803" y="624227"/>
                      <a:pt x="6586" y="620010"/>
                    </a:cubicBezTo>
                    <a:cubicBezTo>
                      <a:pt x="2369" y="615793"/>
                      <a:pt x="0" y="610074"/>
                      <a:pt x="0" y="604110"/>
                    </a:cubicBezTo>
                    <a:lnTo>
                      <a:pt x="0" y="22486"/>
                    </a:lnTo>
                    <a:cubicBezTo>
                      <a:pt x="0" y="10067"/>
                      <a:pt x="10067" y="0"/>
                      <a:pt x="2248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76820" cy="65517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102056" y="1959490"/>
              <a:ext cx="9181519" cy="414820"/>
              <a:chOff x="0" y="0"/>
              <a:chExt cx="2467837" cy="111497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67837" cy="111497"/>
              </a:xfrm>
              <a:custGeom>
                <a:avLst/>
                <a:gdLst/>
                <a:ahLst/>
                <a:cxnLst/>
                <a:rect l="l" t="t" r="r" b="b"/>
                <a:pathLst>
                  <a:path w="2467837" h="111497">
                    <a:moveTo>
                      <a:pt x="0" y="0"/>
                    </a:moveTo>
                    <a:lnTo>
                      <a:pt x="2467837" y="0"/>
                    </a:lnTo>
                    <a:lnTo>
                      <a:pt x="2467837" y="111497"/>
                    </a:lnTo>
                    <a:lnTo>
                      <a:pt x="0" y="111497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67837" cy="14007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693085" y="310198"/>
              <a:ext cx="8334631" cy="138627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49"/>
                </a:lnSpc>
              </a:pPr>
              <a:r>
                <a:rPr lang="en-US" sz="34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Basis-Apps </a:t>
              </a:r>
            </a:p>
            <a:p>
              <a:pPr algn="l">
                <a:lnSpc>
                  <a:spcPts val="4149"/>
                </a:lnSpc>
              </a:pPr>
              <a:r>
                <a:rPr lang="en-US" sz="34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kennenlernen</a:t>
              </a:r>
            </a:p>
          </p:txBody>
        </p:sp>
        <p:grpSp>
          <p:nvGrpSpPr>
            <p:cNvPr id="13" name="Group 13"/>
            <p:cNvGrpSpPr/>
            <p:nvPr/>
          </p:nvGrpSpPr>
          <p:grpSpPr>
            <a:xfrm>
              <a:off x="248098" y="3279211"/>
              <a:ext cx="8885303" cy="3332019"/>
              <a:chOff x="0" y="0"/>
              <a:chExt cx="2388219" cy="89559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2388219" cy="895590"/>
              </a:xfrm>
              <a:custGeom>
                <a:avLst/>
                <a:gdLst/>
                <a:ahLst/>
                <a:cxnLst/>
                <a:rect l="l" t="t" r="r" b="b"/>
                <a:pathLst>
                  <a:path w="2388219" h="895590">
                    <a:moveTo>
                      <a:pt x="23235" y="0"/>
                    </a:moveTo>
                    <a:lnTo>
                      <a:pt x="2364984" y="0"/>
                    </a:lnTo>
                    <a:cubicBezTo>
                      <a:pt x="2377816" y="0"/>
                      <a:pt x="2388219" y="10403"/>
                      <a:pt x="2388219" y="23235"/>
                    </a:cubicBezTo>
                    <a:lnTo>
                      <a:pt x="2388219" y="872355"/>
                    </a:lnTo>
                    <a:cubicBezTo>
                      <a:pt x="2388219" y="878518"/>
                      <a:pt x="2385771" y="884428"/>
                      <a:pt x="2381414" y="888785"/>
                    </a:cubicBezTo>
                    <a:cubicBezTo>
                      <a:pt x="2377056" y="893142"/>
                      <a:pt x="2371146" y="895590"/>
                      <a:pt x="2364984" y="895590"/>
                    </a:cubicBezTo>
                    <a:lnTo>
                      <a:pt x="23235" y="895590"/>
                    </a:lnTo>
                    <a:cubicBezTo>
                      <a:pt x="10403" y="895590"/>
                      <a:pt x="0" y="885188"/>
                      <a:pt x="0" y="872355"/>
                    </a:cubicBezTo>
                    <a:lnTo>
                      <a:pt x="0" y="23235"/>
                    </a:lnTo>
                    <a:cubicBezTo>
                      <a:pt x="0" y="10403"/>
                      <a:pt x="10403" y="0"/>
                      <a:pt x="232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47625"/>
                <a:ext cx="2388219" cy="943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r>
                  <a:rPr lang="en-US" sz="1400">
                    <a:solidFill>
                      <a:srgbClr val="FFFFFF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hhh</a:t>
                </a:r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496196" y="3360622"/>
              <a:ext cx="8358370" cy="305299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Tarek: Ida, was bedeuten eigentlich die kleinen bunten Bilder auf    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dem Bildschirm?</a:t>
              </a:r>
            </a:p>
            <a:p>
              <a:pPr algn="just">
                <a:lnSpc>
                  <a:spcPts val="2093"/>
                </a:lnSpc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Ida:     Das sind Symbole für </a:t>
              </a:r>
              <a:r>
                <a:rPr lang="en-US" sz="13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Apps</a:t>
              </a: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 Diese Symbole oder Bilder nennt 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man auch </a:t>
              </a:r>
              <a:r>
                <a:rPr lang="en-US" sz="13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Icons</a:t>
              </a: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 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Mit einer App kannst du verschiedene Dinge machen: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Die Symbole oder Bilder zeigen dir, wofür du die App nutzen kannst, 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zum Beispiel das Bild oder Symbol mit der Kamera.</a:t>
              </a:r>
            </a:p>
            <a:p>
              <a:pPr algn="just">
                <a:lnSpc>
                  <a:spcPts val="2093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     Hier weißt du sofort, dass du mit dieser App fotografieren kannst.</a:t>
              </a:r>
            </a:p>
          </p:txBody>
        </p:sp>
        <p:sp>
          <p:nvSpPr>
            <p:cNvPr id="17" name="Freeform 17"/>
            <p:cNvSpPr/>
            <p:nvPr/>
          </p:nvSpPr>
          <p:spPr>
            <a:xfrm rot="633600">
              <a:off x="1336983" y="6964875"/>
              <a:ext cx="2721301" cy="2682356"/>
            </a:xfrm>
            <a:custGeom>
              <a:avLst/>
              <a:gdLst/>
              <a:ahLst/>
              <a:cxnLst/>
              <a:rect l="l" t="t" r="r" b="b"/>
              <a:pathLst>
                <a:path w="2721301" h="2682356">
                  <a:moveTo>
                    <a:pt x="0" y="0"/>
                  </a:moveTo>
                  <a:lnTo>
                    <a:pt x="2721301" y="0"/>
                  </a:lnTo>
                  <a:lnTo>
                    <a:pt x="2721301" y="2682356"/>
                  </a:lnTo>
                  <a:lnTo>
                    <a:pt x="0" y="26823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TextBox 18"/>
            <p:cNvSpPr txBox="1"/>
            <p:nvPr/>
          </p:nvSpPr>
          <p:spPr>
            <a:xfrm rot="638004">
              <a:off x="1760141" y="7573190"/>
              <a:ext cx="1882015" cy="1524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Eine </a:t>
              </a:r>
              <a:r>
                <a:rPr lang="en-US" sz="10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App</a:t>
              </a: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ist ein Werkzeug, ein kleines Programm auf dem Tablet: zum Fotografieren, Lernen und Üben.</a:t>
              </a:r>
            </a:p>
          </p:txBody>
        </p:sp>
        <p:sp>
          <p:nvSpPr>
            <p:cNvPr id="19" name="Freeform 19"/>
            <p:cNvSpPr/>
            <p:nvPr/>
          </p:nvSpPr>
          <p:spPr>
            <a:xfrm rot="-474491">
              <a:off x="5300747" y="6982057"/>
              <a:ext cx="2702914" cy="2647992"/>
            </a:xfrm>
            <a:custGeom>
              <a:avLst/>
              <a:gdLst/>
              <a:ahLst/>
              <a:cxnLst/>
              <a:rect l="l" t="t" r="r" b="b"/>
              <a:pathLst>
                <a:path w="2702914" h="2647992">
                  <a:moveTo>
                    <a:pt x="0" y="0"/>
                  </a:moveTo>
                  <a:lnTo>
                    <a:pt x="2702914" y="0"/>
                  </a:lnTo>
                  <a:lnTo>
                    <a:pt x="2702914" y="2647992"/>
                  </a:lnTo>
                  <a:lnTo>
                    <a:pt x="0" y="26479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306" b="-306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TextBox 20"/>
            <p:cNvSpPr txBox="1"/>
            <p:nvPr/>
          </p:nvSpPr>
          <p:spPr>
            <a:xfrm rot="-565159">
              <a:off x="5685894" y="7597066"/>
              <a:ext cx="1882015" cy="1524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 </a:t>
              </a:r>
              <a:r>
                <a:rPr lang="en-US" sz="10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Icon</a:t>
              </a: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ist ein kleines Bild oder Zeichen für eine App auf dem Tablet, so etwas wie ein “Türschild”.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923473" y="12151929"/>
              <a:ext cx="8888612" cy="7315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30"/>
                </a:lnSpc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         Welche App gehört zu welcher Aufgabe?</a:t>
              </a:r>
            </a:p>
            <a:p>
              <a:pPr algn="ctr">
                <a:lnSpc>
                  <a:spcPts val="800"/>
                </a:lnSpc>
              </a:pPr>
              <a:endPara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  <a:p>
              <a:pPr algn="l">
                <a:lnSpc>
                  <a:spcPts val="183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        </a:t>
              </a:r>
            </a:p>
          </p:txBody>
        </p:sp>
        <p:sp>
          <p:nvSpPr>
            <p:cNvPr id="22" name="Freeform 22"/>
            <p:cNvSpPr/>
            <p:nvPr/>
          </p:nvSpPr>
          <p:spPr>
            <a:xfrm rot="-10800000">
              <a:off x="7743563" y="12137731"/>
              <a:ext cx="747185" cy="607088"/>
            </a:xfrm>
            <a:custGeom>
              <a:avLst/>
              <a:gdLst/>
              <a:ahLst/>
              <a:cxnLst/>
              <a:rect l="l" t="t" r="r" b="b"/>
              <a:pathLst>
                <a:path w="747185" h="607088">
                  <a:moveTo>
                    <a:pt x="0" y="0"/>
                  </a:moveTo>
                  <a:lnTo>
                    <a:pt x="747185" y="0"/>
                  </a:lnTo>
                  <a:lnTo>
                    <a:pt x="747185" y="607088"/>
                  </a:lnTo>
                  <a:lnTo>
                    <a:pt x="0" y="60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5967558" y="47165"/>
              <a:ext cx="2523190" cy="2275612"/>
            </a:xfrm>
            <a:custGeom>
              <a:avLst/>
              <a:gdLst/>
              <a:ahLst/>
              <a:cxnLst/>
              <a:rect l="l" t="t" r="r" b="b"/>
              <a:pathLst>
                <a:path w="2523190" h="2275612">
                  <a:moveTo>
                    <a:pt x="0" y="0"/>
                  </a:moveTo>
                  <a:lnTo>
                    <a:pt x="2523190" y="0"/>
                  </a:lnTo>
                  <a:lnTo>
                    <a:pt x="2523190" y="2275612"/>
                  </a:lnTo>
                  <a:lnTo>
                    <a:pt x="0" y="22756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6484441" y="871247"/>
              <a:ext cx="522635" cy="507936"/>
            </a:xfrm>
            <a:custGeom>
              <a:avLst/>
              <a:gdLst/>
              <a:ahLst/>
              <a:cxnLst/>
              <a:rect l="l" t="t" r="r" b="b"/>
              <a:pathLst>
                <a:path w="522635" h="507936">
                  <a:moveTo>
                    <a:pt x="0" y="0"/>
                  </a:moveTo>
                  <a:lnTo>
                    <a:pt x="522635" y="0"/>
                  </a:lnTo>
                  <a:lnTo>
                    <a:pt x="522635" y="507936"/>
                  </a:lnTo>
                  <a:lnTo>
                    <a:pt x="0" y="5079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7743563" y="557524"/>
              <a:ext cx="429409" cy="627447"/>
            </a:xfrm>
            <a:custGeom>
              <a:avLst/>
              <a:gdLst/>
              <a:ahLst/>
              <a:cxnLst/>
              <a:rect l="l" t="t" r="r" b="b"/>
              <a:pathLst>
                <a:path w="429409" h="627447">
                  <a:moveTo>
                    <a:pt x="0" y="0"/>
                  </a:moveTo>
                  <a:lnTo>
                    <a:pt x="429409" y="0"/>
                  </a:lnTo>
                  <a:lnTo>
                    <a:pt x="429409" y="627447"/>
                  </a:lnTo>
                  <a:lnTo>
                    <a:pt x="0" y="62744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7168642" y="1021262"/>
              <a:ext cx="627967" cy="622080"/>
            </a:xfrm>
            <a:custGeom>
              <a:avLst/>
              <a:gdLst/>
              <a:ahLst/>
              <a:cxnLst/>
              <a:rect l="l" t="t" r="r" b="b"/>
              <a:pathLst>
                <a:path w="627967" h="622080">
                  <a:moveTo>
                    <a:pt x="0" y="0"/>
                  </a:moveTo>
                  <a:lnTo>
                    <a:pt x="627967" y="0"/>
                  </a:lnTo>
                  <a:lnTo>
                    <a:pt x="627967" y="622080"/>
                  </a:lnTo>
                  <a:lnTo>
                    <a:pt x="0" y="6220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7007076" y="393151"/>
              <a:ext cx="651496" cy="614849"/>
            </a:xfrm>
            <a:custGeom>
              <a:avLst/>
              <a:gdLst/>
              <a:ahLst/>
              <a:cxnLst/>
              <a:rect l="l" t="t" r="r" b="b"/>
              <a:pathLst>
                <a:path w="651496" h="614849">
                  <a:moveTo>
                    <a:pt x="0" y="0"/>
                  </a:moveTo>
                  <a:lnTo>
                    <a:pt x="651496" y="0"/>
                  </a:lnTo>
                  <a:lnTo>
                    <a:pt x="651496" y="614849"/>
                  </a:lnTo>
                  <a:lnTo>
                    <a:pt x="0" y="6148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3380304" y="1671799"/>
              <a:ext cx="1245612" cy="1774518"/>
            </a:xfrm>
            <a:custGeom>
              <a:avLst/>
              <a:gdLst/>
              <a:ahLst/>
              <a:cxnLst/>
              <a:rect l="l" t="t" r="r" b="b"/>
              <a:pathLst>
                <a:path w="1245612" h="1774518">
                  <a:moveTo>
                    <a:pt x="0" y="0"/>
                  </a:moveTo>
                  <a:lnTo>
                    <a:pt x="1245612" y="0"/>
                  </a:lnTo>
                  <a:lnTo>
                    <a:pt x="1245612" y="1774519"/>
                  </a:lnTo>
                  <a:lnTo>
                    <a:pt x="0" y="17745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4751638" y="1667580"/>
              <a:ext cx="1232281" cy="1782957"/>
            </a:xfrm>
            <a:custGeom>
              <a:avLst/>
              <a:gdLst/>
              <a:ahLst/>
              <a:cxnLst/>
              <a:rect l="l" t="t" r="r" b="b"/>
              <a:pathLst>
                <a:path w="1232281" h="1782957">
                  <a:moveTo>
                    <a:pt x="0" y="0"/>
                  </a:moveTo>
                  <a:lnTo>
                    <a:pt x="1232281" y="0"/>
                  </a:lnTo>
                  <a:lnTo>
                    <a:pt x="1232281" y="1782957"/>
                  </a:lnTo>
                  <a:lnTo>
                    <a:pt x="0" y="17829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0" y="13333706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6"/>
                  </a:lnTo>
                  <a:lnTo>
                    <a:pt x="0" y="4961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665057" y="13476461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1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6308479" y="13476461"/>
              <a:ext cx="299015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Kapitel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1.4 | Basis-Apps/Schuleigene Apps</a:t>
              </a:r>
            </a:p>
          </p:txBody>
        </p:sp>
        <p:sp>
          <p:nvSpPr>
            <p:cNvPr id="33" name="Freeform 33"/>
            <p:cNvSpPr/>
            <p:nvPr/>
          </p:nvSpPr>
          <p:spPr>
            <a:xfrm>
              <a:off x="1114236" y="12054142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9" y="0"/>
                  </a:lnTo>
                  <a:lnTo>
                    <a:pt x="463569" y="463568"/>
                  </a:lnTo>
                  <a:lnTo>
                    <a:pt x="0" y="463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3999" y="326240"/>
            <a:ext cx="6991301" cy="10324798"/>
            <a:chOff x="0" y="0"/>
            <a:chExt cx="9321735" cy="13766397"/>
          </a:xfrm>
        </p:grpSpPr>
        <p:grpSp>
          <p:nvGrpSpPr>
            <p:cNvPr id="3" name="Group 3"/>
            <p:cNvGrpSpPr/>
            <p:nvPr/>
          </p:nvGrpSpPr>
          <p:grpSpPr>
            <a:xfrm>
              <a:off x="110096" y="0"/>
              <a:ext cx="9211639" cy="13081006"/>
              <a:chOff x="0" y="0"/>
              <a:chExt cx="2475933" cy="351595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75933" cy="3515953"/>
              </a:xfrm>
              <a:custGeom>
                <a:avLst/>
                <a:gdLst/>
                <a:ahLst/>
                <a:cxnLst/>
                <a:rect l="l" t="t" r="r" b="b"/>
                <a:pathLst>
                  <a:path w="2475933" h="3515953">
                    <a:moveTo>
                      <a:pt x="22412" y="0"/>
                    </a:moveTo>
                    <a:lnTo>
                      <a:pt x="2453521" y="0"/>
                    </a:lnTo>
                    <a:cubicBezTo>
                      <a:pt x="2459465" y="0"/>
                      <a:pt x="2465165" y="2361"/>
                      <a:pt x="2469368" y="6564"/>
                    </a:cubicBezTo>
                    <a:cubicBezTo>
                      <a:pt x="2473571" y="10767"/>
                      <a:pt x="2475933" y="16468"/>
                      <a:pt x="2475933" y="22412"/>
                    </a:cubicBezTo>
                    <a:lnTo>
                      <a:pt x="2475933" y="3493541"/>
                    </a:lnTo>
                    <a:cubicBezTo>
                      <a:pt x="2475933" y="3499485"/>
                      <a:pt x="2473571" y="3505186"/>
                      <a:pt x="2469368" y="3509389"/>
                    </a:cubicBezTo>
                    <a:cubicBezTo>
                      <a:pt x="2465165" y="3513592"/>
                      <a:pt x="2459465" y="3515953"/>
                      <a:pt x="2453521" y="3515953"/>
                    </a:cubicBezTo>
                    <a:lnTo>
                      <a:pt x="22412" y="3515953"/>
                    </a:lnTo>
                    <a:cubicBezTo>
                      <a:pt x="16468" y="3515953"/>
                      <a:pt x="10767" y="3513592"/>
                      <a:pt x="6564" y="3509389"/>
                    </a:cubicBezTo>
                    <a:cubicBezTo>
                      <a:pt x="2361" y="3505186"/>
                      <a:pt x="0" y="3499485"/>
                      <a:pt x="0" y="3493541"/>
                    </a:cubicBezTo>
                    <a:lnTo>
                      <a:pt x="0" y="22412"/>
                    </a:lnTo>
                    <a:cubicBezTo>
                      <a:pt x="0" y="16468"/>
                      <a:pt x="2361" y="10767"/>
                      <a:pt x="6564" y="6564"/>
                    </a:cubicBezTo>
                    <a:cubicBezTo>
                      <a:pt x="10767" y="2361"/>
                      <a:pt x="16468" y="0"/>
                      <a:pt x="224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75933" cy="354452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3681385" y="6926991"/>
              <a:ext cx="1049802" cy="1049802"/>
              <a:chOff x="0" y="0"/>
              <a:chExt cx="282169" cy="28216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752744" y="7528998"/>
              <a:ext cx="2840276" cy="447795"/>
              <a:chOff x="0" y="0"/>
              <a:chExt cx="763418" cy="12036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752744" y="6926991"/>
              <a:ext cx="2840276" cy="447795"/>
              <a:chOff x="0" y="0"/>
              <a:chExt cx="763418" cy="12036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15" name="AutoShape 15"/>
            <p:cNvSpPr/>
            <p:nvPr/>
          </p:nvSpPr>
          <p:spPr>
            <a:xfrm>
              <a:off x="874302" y="7884121"/>
              <a:ext cx="25971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188767" y="7002933"/>
              <a:ext cx="1899245" cy="2673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im Internet suchen</a:t>
              </a:r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1334267" y="11357075"/>
              <a:ext cx="3077194" cy="975588"/>
              <a:chOff x="0" y="0"/>
              <a:chExt cx="827098" cy="262222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827098" cy="262222"/>
              </a:xfrm>
              <a:custGeom>
                <a:avLst/>
                <a:gdLst/>
                <a:ahLst/>
                <a:cxnLst/>
                <a:rect l="l" t="t" r="r" b="b"/>
                <a:pathLst>
                  <a:path w="827098" h="262222">
                    <a:moveTo>
                      <a:pt x="67091" y="0"/>
                    </a:moveTo>
                    <a:lnTo>
                      <a:pt x="760007" y="0"/>
                    </a:lnTo>
                    <a:cubicBezTo>
                      <a:pt x="777800" y="0"/>
                      <a:pt x="794865" y="7068"/>
                      <a:pt x="807447" y="19650"/>
                    </a:cubicBezTo>
                    <a:cubicBezTo>
                      <a:pt x="820029" y="32232"/>
                      <a:pt x="827098" y="49297"/>
                      <a:pt x="827098" y="67091"/>
                    </a:cubicBezTo>
                    <a:lnTo>
                      <a:pt x="827098" y="195131"/>
                    </a:lnTo>
                    <a:cubicBezTo>
                      <a:pt x="827098" y="232184"/>
                      <a:pt x="797060" y="262222"/>
                      <a:pt x="760007" y="262222"/>
                    </a:cubicBezTo>
                    <a:lnTo>
                      <a:pt x="67091" y="262222"/>
                    </a:lnTo>
                    <a:cubicBezTo>
                      <a:pt x="30038" y="262222"/>
                      <a:pt x="0" y="232184"/>
                      <a:pt x="0" y="195131"/>
                    </a:cubicBezTo>
                    <a:lnTo>
                      <a:pt x="0" y="67091"/>
                    </a:lnTo>
                    <a:cubicBezTo>
                      <a:pt x="0" y="30038"/>
                      <a:pt x="30038" y="0"/>
                      <a:pt x="670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28575"/>
                <a:ext cx="827098" cy="29079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1150860" y="11557214"/>
              <a:ext cx="3485622" cy="5467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Vergleiche deine Lösung </a:t>
              </a:r>
            </a:p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mit einem anderen Kind.</a:t>
              </a:r>
            </a:p>
          </p:txBody>
        </p:sp>
        <p:sp>
          <p:nvSpPr>
            <p:cNvPr id="21" name="Freeform 21"/>
            <p:cNvSpPr/>
            <p:nvPr/>
          </p:nvSpPr>
          <p:spPr>
            <a:xfrm>
              <a:off x="0" y="13270202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5"/>
                  </a:lnTo>
                  <a:lnTo>
                    <a:pt x="0" y="49619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665057" y="13412956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1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398780" y="13412956"/>
              <a:ext cx="2898763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Kapitel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1.4 | Basis-Apps/Schuleigene Apps</a:t>
              </a:r>
            </a:p>
          </p:txBody>
        </p:sp>
        <p:grpSp>
          <p:nvGrpSpPr>
            <p:cNvPr id="24" name="Group 24"/>
            <p:cNvGrpSpPr/>
            <p:nvPr/>
          </p:nvGrpSpPr>
          <p:grpSpPr>
            <a:xfrm>
              <a:off x="140215" y="0"/>
              <a:ext cx="9181519" cy="2305970"/>
              <a:chOff x="0" y="0"/>
              <a:chExt cx="2476820" cy="622062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2476820" cy="622062"/>
              </a:xfrm>
              <a:custGeom>
                <a:avLst/>
                <a:gdLst/>
                <a:ahLst/>
                <a:cxnLst/>
                <a:rect l="l" t="t" r="r" b="b"/>
                <a:pathLst>
                  <a:path w="2476820" h="622062">
                    <a:moveTo>
                      <a:pt x="22486" y="0"/>
                    </a:moveTo>
                    <a:lnTo>
                      <a:pt x="2454334" y="0"/>
                    </a:lnTo>
                    <a:cubicBezTo>
                      <a:pt x="2466753" y="0"/>
                      <a:pt x="2476820" y="10067"/>
                      <a:pt x="2476820" y="22486"/>
                    </a:cubicBezTo>
                    <a:lnTo>
                      <a:pt x="2476820" y="599576"/>
                    </a:lnTo>
                    <a:cubicBezTo>
                      <a:pt x="2476820" y="611995"/>
                      <a:pt x="2466753" y="622062"/>
                      <a:pt x="2454334" y="622062"/>
                    </a:cubicBezTo>
                    <a:lnTo>
                      <a:pt x="22486" y="622062"/>
                    </a:lnTo>
                    <a:cubicBezTo>
                      <a:pt x="10067" y="622062"/>
                      <a:pt x="0" y="611995"/>
                      <a:pt x="0" y="599576"/>
                    </a:cubicBezTo>
                    <a:lnTo>
                      <a:pt x="0" y="22486"/>
                    </a:lnTo>
                    <a:cubicBezTo>
                      <a:pt x="0" y="10067"/>
                      <a:pt x="10067" y="0"/>
                      <a:pt x="2248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0" y="-28575"/>
                <a:ext cx="2476820" cy="650637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110096" y="0"/>
              <a:ext cx="9187448" cy="2305970"/>
              <a:chOff x="0" y="0"/>
              <a:chExt cx="2478419" cy="622062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478419" cy="622062"/>
              </a:xfrm>
              <a:custGeom>
                <a:avLst/>
                <a:gdLst/>
                <a:ahLst/>
                <a:cxnLst/>
                <a:rect l="l" t="t" r="r" b="b"/>
                <a:pathLst>
                  <a:path w="2478419" h="622062">
                    <a:moveTo>
                      <a:pt x="22471" y="0"/>
                    </a:moveTo>
                    <a:lnTo>
                      <a:pt x="2455948" y="0"/>
                    </a:lnTo>
                    <a:cubicBezTo>
                      <a:pt x="2468359" y="0"/>
                      <a:pt x="2478419" y="10061"/>
                      <a:pt x="2478419" y="22471"/>
                    </a:cubicBezTo>
                    <a:lnTo>
                      <a:pt x="2478419" y="599591"/>
                    </a:lnTo>
                    <a:cubicBezTo>
                      <a:pt x="2478419" y="612001"/>
                      <a:pt x="2468359" y="622062"/>
                      <a:pt x="2455948" y="622062"/>
                    </a:cubicBezTo>
                    <a:lnTo>
                      <a:pt x="22471" y="622062"/>
                    </a:lnTo>
                    <a:cubicBezTo>
                      <a:pt x="10061" y="622062"/>
                      <a:pt x="0" y="612001"/>
                      <a:pt x="0" y="599591"/>
                    </a:cubicBezTo>
                    <a:lnTo>
                      <a:pt x="0" y="22471"/>
                    </a:lnTo>
                    <a:cubicBezTo>
                      <a:pt x="0" y="10061"/>
                      <a:pt x="10061" y="0"/>
                      <a:pt x="22471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0" y="-28575"/>
                <a:ext cx="2478419" cy="650637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121402" y="1960119"/>
              <a:ext cx="9185654" cy="418426"/>
              <a:chOff x="0" y="0"/>
              <a:chExt cx="2468948" cy="112466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2468948" cy="112466"/>
              </a:xfrm>
              <a:custGeom>
                <a:avLst/>
                <a:gdLst/>
                <a:ahLst/>
                <a:cxnLst/>
                <a:rect l="l" t="t" r="r" b="b"/>
                <a:pathLst>
                  <a:path w="2468948" h="112466">
                    <a:moveTo>
                      <a:pt x="0" y="0"/>
                    </a:moveTo>
                    <a:lnTo>
                      <a:pt x="2468948" y="0"/>
                    </a:lnTo>
                    <a:lnTo>
                      <a:pt x="2468948" y="112466"/>
                    </a:lnTo>
                    <a:lnTo>
                      <a:pt x="0" y="11246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28575"/>
                <a:ext cx="2468948" cy="14104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3" name="Group 33"/>
            <p:cNvGrpSpPr/>
            <p:nvPr/>
          </p:nvGrpSpPr>
          <p:grpSpPr>
            <a:xfrm>
              <a:off x="6226373" y="6125312"/>
              <a:ext cx="2840276" cy="447795"/>
              <a:chOff x="0" y="0"/>
              <a:chExt cx="763418" cy="120360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6" name="Group 36"/>
            <p:cNvGrpSpPr/>
            <p:nvPr/>
          </p:nvGrpSpPr>
          <p:grpSpPr>
            <a:xfrm>
              <a:off x="6226373" y="5524970"/>
              <a:ext cx="2840276" cy="447795"/>
              <a:chOff x="0" y="0"/>
              <a:chExt cx="763418" cy="120360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39" name="TextBox 39"/>
            <p:cNvSpPr txBox="1"/>
            <p:nvPr/>
          </p:nvSpPr>
          <p:spPr>
            <a:xfrm>
              <a:off x="6516847" y="5630055"/>
              <a:ext cx="2134791" cy="2673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Einstellungen ändern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6786325" y="6160191"/>
              <a:ext cx="1595834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Einstellungen</a:t>
              </a:r>
            </a:p>
          </p:txBody>
        </p:sp>
        <p:sp>
          <p:nvSpPr>
            <p:cNvPr id="41" name="Freeform 41"/>
            <p:cNvSpPr/>
            <p:nvPr/>
          </p:nvSpPr>
          <p:spPr>
            <a:xfrm>
              <a:off x="4841603" y="5405063"/>
              <a:ext cx="1332937" cy="1287950"/>
            </a:xfrm>
            <a:custGeom>
              <a:avLst/>
              <a:gdLst/>
              <a:ahLst/>
              <a:cxnLst/>
              <a:rect l="l" t="t" r="r" b="b"/>
              <a:pathLst>
                <a:path w="1332937" h="1287950">
                  <a:moveTo>
                    <a:pt x="0" y="0"/>
                  </a:moveTo>
                  <a:lnTo>
                    <a:pt x="1332937" y="0"/>
                  </a:lnTo>
                  <a:lnTo>
                    <a:pt x="1332937" y="1287950"/>
                  </a:lnTo>
                  <a:lnTo>
                    <a:pt x="0" y="12879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6195998" y="39145"/>
              <a:ext cx="2523190" cy="2275612"/>
            </a:xfrm>
            <a:custGeom>
              <a:avLst/>
              <a:gdLst/>
              <a:ahLst/>
              <a:cxnLst/>
              <a:rect l="l" t="t" r="r" b="b"/>
              <a:pathLst>
                <a:path w="2523190" h="2275612">
                  <a:moveTo>
                    <a:pt x="0" y="0"/>
                  </a:moveTo>
                  <a:lnTo>
                    <a:pt x="2523190" y="0"/>
                  </a:lnTo>
                  <a:lnTo>
                    <a:pt x="2523190" y="2275612"/>
                  </a:lnTo>
                  <a:lnTo>
                    <a:pt x="0" y="22756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6686552" y="852380"/>
              <a:ext cx="522635" cy="507936"/>
            </a:xfrm>
            <a:custGeom>
              <a:avLst/>
              <a:gdLst/>
              <a:ahLst/>
              <a:cxnLst/>
              <a:rect l="l" t="t" r="r" b="b"/>
              <a:pathLst>
                <a:path w="522635" h="507936">
                  <a:moveTo>
                    <a:pt x="0" y="0"/>
                  </a:moveTo>
                  <a:lnTo>
                    <a:pt x="522636" y="0"/>
                  </a:lnTo>
                  <a:lnTo>
                    <a:pt x="522636" y="507936"/>
                  </a:lnTo>
                  <a:lnTo>
                    <a:pt x="0" y="5079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7945674" y="538656"/>
              <a:ext cx="429409" cy="627447"/>
            </a:xfrm>
            <a:custGeom>
              <a:avLst/>
              <a:gdLst/>
              <a:ahLst/>
              <a:cxnLst/>
              <a:rect l="l" t="t" r="r" b="b"/>
              <a:pathLst>
                <a:path w="429409" h="627447">
                  <a:moveTo>
                    <a:pt x="0" y="0"/>
                  </a:moveTo>
                  <a:lnTo>
                    <a:pt x="429409" y="0"/>
                  </a:lnTo>
                  <a:lnTo>
                    <a:pt x="429409" y="627447"/>
                  </a:lnTo>
                  <a:lnTo>
                    <a:pt x="0" y="62744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7370753" y="1002394"/>
              <a:ext cx="627967" cy="622080"/>
            </a:xfrm>
            <a:custGeom>
              <a:avLst/>
              <a:gdLst/>
              <a:ahLst/>
              <a:cxnLst/>
              <a:rect l="l" t="t" r="r" b="b"/>
              <a:pathLst>
                <a:path w="627967" h="622080">
                  <a:moveTo>
                    <a:pt x="0" y="0"/>
                  </a:moveTo>
                  <a:lnTo>
                    <a:pt x="627967" y="0"/>
                  </a:lnTo>
                  <a:lnTo>
                    <a:pt x="627967" y="622080"/>
                  </a:lnTo>
                  <a:lnTo>
                    <a:pt x="0" y="6220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7209188" y="374283"/>
              <a:ext cx="651496" cy="614849"/>
            </a:xfrm>
            <a:custGeom>
              <a:avLst/>
              <a:gdLst/>
              <a:ahLst/>
              <a:cxnLst/>
              <a:rect l="l" t="t" r="r" b="b"/>
              <a:pathLst>
                <a:path w="651496" h="614849">
                  <a:moveTo>
                    <a:pt x="0" y="0"/>
                  </a:moveTo>
                  <a:lnTo>
                    <a:pt x="651495" y="0"/>
                  </a:lnTo>
                  <a:lnTo>
                    <a:pt x="651495" y="614849"/>
                  </a:lnTo>
                  <a:lnTo>
                    <a:pt x="0" y="6148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666646" y="274820"/>
              <a:ext cx="8334631" cy="13950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49"/>
                </a:lnSpc>
              </a:pPr>
              <a:r>
                <a:rPr lang="en-US" sz="34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Basis-Apps </a:t>
              </a:r>
            </a:p>
            <a:p>
              <a:pPr algn="l">
                <a:lnSpc>
                  <a:spcPts val="4149"/>
                </a:lnSpc>
              </a:pPr>
              <a:r>
                <a:rPr lang="en-US" sz="34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auf dem Tablet</a:t>
              </a:r>
            </a:p>
          </p:txBody>
        </p:sp>
        <p:grpSp>
          <p:nvGrpSpPr>
            <p:cNvPr id="48" name="Group 48"/>
            <p:cNvGrpSpPr/>
            <p:nvPr/>
          </p:nvGrpSpPr>
          <p:grpSpPr>
            <a:xfrm>
              <a:off x="3681385" y="9310293"/>
              <a:ext cx="1049802" cy="1049802"/>
              <a:chOff x="0" y="0"/>
              <a:chExt cx="282169" cy="282169"/>
            </a:xfrm>
          </p:grpSpPr>
          <p:sp>
            <p:nvSpPr>
              <p:cNvPr id="49" name="Freeform 49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51" name="Group 51"/>
            <p:cNvGrpSpPr/>
            <p:nvPr/>
          </p:nvGrpSpPr>
          <p:grpSpPr>
            <a:xfrm>
              <a:off x="752744" y="9310293"/>
              <a:ext cx="2840276" cy="447795"/>
              <a:chOff x="0" y="0"/>
              <a:chExt cx="763418" cy="120360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54" name="TextBox 54"/>
            <p:cNvSpPr txBox="1"/>
            <p:nvPr/>
          </p:nvSpPr>
          <p:spPr>
            <a:xfrm>
              <a:off x="1299261" y="9386235"/>
              <a:ext cx="1747242" cy="2673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anschauen</a:t>
              </a:r>
            </a:p>
          </p:txBody>
        </p:sp>
        <p:grpSp>
          <p:nvGrpSpPr>
            <p:cNvPr id="55" name="Group 55"/>
            <p:cNvGrpSpPr/>
            <p:nvPr/>
          </p:nvGrpSpPr>
          <p:grpSpPr>
            <a:xfrm>
              <a:off x="752744" y="9910487"/>
              <a:ext cx="2840276" cy="447795"/>
              <a:chOff x="0" y="0"/>
              <a:chExt cx="763418" cy="120360"/>
            </a:xfrm>
          </p:grpSpPr>
          <p:sp>
            <p:nvSpPr>
              <p:cNvPr id="56" name="Freeform 56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7" name="TextBox 57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58" name="AutoShape 58"/>
            <p:cNvSpPr/>
            <p:nvPr/>
          </p:nvSpPr>
          <p:spPr>
            <a:xfrm>
              <a:off x="863160" y="10245825"/>
              <a:ext cx="25971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59" name="Group 59"/>
            <p:cNvGrpSpPr/>
            <p:nvPr/>
          </p:nvGrpSpPr>
          <p:grpSpPr>
            <a:xfrm>
              <a:off x="5041349" y="8212220"/>
              <a:ext cx="1049802" cy="1049802"/>
              <a:chOff x="0" y="0"/>
              <a:chExt cx="282169" cy="282169"/>
            </a:xfrm>
          </p:grpSpPr>
          <p:sp>
            <p:nvSpPr>
              <p:cNvPr id="60" name="Freeform 60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2" name="Group 62"/>
            <p:cNvGrpSpPr/>
            <p:nvPr/>
          </p:nvGrpSpPr>
          <p:grpSpPr>
            <a:xfrm>
              <a:off x="6161001" y="8212220"/>
              <a:ext cx="2840276" cy="447795"/>
              <a:chOff x="0" y="0"/>
              <a:chExt cx="763418" cy="120360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4" name="TextBox 64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5" name="TextBox 65"/>
            <p:cNvSpPr txBox="1"/>
            <p:nvPr/>
          </p:nvSpPr>
          <p:spPr>
            <a:xfrm>
              <a:off x="6809456" y="8288995"/>
              <a:ext cx="1507331" cy="2673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machen </a:t>
              </a:r>
            </a:p>
          </p:txBody>
        </p:sp>
        <p:grpSp>
          <p:nvGrpSpPr>
            <p:cNvPr id="66" name="Group 66"/>
            <p:cNvGrpSpPr/>
            <p:nvPr/>
          </p:nvGrpSpPr>
          <p:grpSpPr>
            <a:xfrm>
              <a:off x="6161001" y="8816449"/>
              <a:ext cx="2840276" cy="447795"/>
              <a:chOff x="0" y="0"/>
              <a:chExt cx="763418" cy="120360"/>
            </a:xfrm>
          </p:grpSpPr>
          <p:sp>
            <p:nvSpPr>
              <p:cNvPr id="67" name="Freeform 67"/>
              <p:cNvSpPr/>
              <p:nvPr/>
            </p:nvSpPr>
            <p:spPr>
              <a:xfrm>
                <a:off x="0" y="0"/>
                <a:ext cx="763418" cy="120360"/>
              </a:xfrm>
              <a:custGeom>
                <a:avLst/>
                <a:gdLst/>
                <a:ahLst/>
                <a:cxnLst/>
                <a:rect l="l" t="t" r="r" b="b"/>
                <a:pathLst>
                  <a:path w="763418" h="120360">
                    <a:moveTo>
                      <a:pt x="0" y="0"/>
                    </a:moveTo>
                    <a:lnTo>
                      <a:pt x="763418" y="0"/>
                    </a:lnTo>
                    <a:lnTo>
                      <a:pt x="763418" y="120360"/>
                    </a:lnTo>
                    <a:lnTo>
                      <a:pt x="0" y="12036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8" name="TextBox 68"/>
              <p:cNvSpPr txBox="1"/>
              <p:nvPr/>
            </p:nvSpPr>
            <p:spPr>
              <a:xfrm>
                <a:off x="0" y="-28575"/>
                <a:ext cx="763418" cy="1489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9" name="AutoShape 69"/>
            <p:cNvSpPr/>
            <p:nvPr/>
          </p:nvSpPr>
          <p:spPr>
            <a:xfrm>
              <a:off x="6261427" y="9159038"/>
              <a:ext cx="25971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192176" y="2433605"/>
              <a:ext cx="8888612" cy="25692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30"/>
                </a:lnSpc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         Welche App gehört zu welcher Aufgabe?</a:t>
              </a:r>
            </a:p>
            <a:p>
              <a:pPr algn="ctr">
                <a:lnSpc>
                  <a:spcPts val="800"/>
                </a:lnSpc>
              </a:pPr>
              <a:endPara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  <a:p>
              <a:pPr algn="l">
                <a:lnSpc>
                  <a:spcPts val="1830"/>
                </a:lnSpc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        </a:t>
              </a:r>
            </a:p>
            <a:p>
              <a:pPr algn="l">
                <a:lnSpc>
                  <a:spcPts val="1830"/>
                </a:lnSpc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         Jetzt bist du dran</a:t>
              </a:r>
            </a:p>
            <a:p>
              <a:pPr algn="l">
                <a:lnSpc>
                  <a:spcPts val="732"/>
                </a:lnSpc>
              </a:pPr>
              <a:endPara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  <a:p>
              <a:pPr algn="ctr">
                <a:lnSpc>
                  <a:spcPts val="650"/>
                </a:lnSpc>
              </a:pPr>
              <a:endPara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  <a:p>
              <a:pPr marL="280672" lvl="1" indent="-140336" algn="l">
                <a:lnSpc>
                  <a:spcPts val="1586"/>
                </a:lnSpc>
                <a:spcBef>
                  <a:spcPct val="0"/>
                </a:spcBef>
                <a:buAutoNum type="arabicPeriod"/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Suche die Apps, die zu den Aufgaben gehören, auf deinem Tablet.</a:t>
              </a:r>
            </a:p>
            <a:p>
              <a:pPr algn="l">
                <a:lnSpc>
                  <a:spcPts val="1586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586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2. Zeichne die Bilder der passenden Apps in die Kästchen.</a:t>
              </a:r>
            </a:p>
            <a:p>
              <a:pPr algn="l">
                <a:lnSpc>
                  <a:spcPts val="1586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586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3. Schreibe die Namen der Apps dazu.</a:t>
              </a:r>
            </a:p>
          </p:txBody>
        </p:sp>
        <p:sp>
          <p:nvSpPr>
            <p:cNvPr id="71" name="Freeform 71"/>
            <p:cNvSpPr/>
            <p:nvPr/>
          </p:nvSpPr>
          <p:spPr>
            <a:xfrm>
              <a:off x="443433" y="3102365"/>
              <a:ext cx="446425" cy="446425"/>
            </a:xfrm>
            <a:custGeom>
              <a:avLst/>
              <a:gdLst/>
              <a:ahLst/>
              <a:cxnLst/>
              <a:rect l="l" t="t" r="r" b="b"/>
              <a:pathLst>
                <a:path w="446425" h="446425">
                  <a:moveTo>
                    <a:pt x="0" y="0"/>
                  </a:moveTo>
                  <a:lnTo>
                    <a:pt x="446426" y="0"/>
                  </a:lnTo>
                  <a:lnTo>
                    <a:pt x="446426" y="446426"/>
                  </a:lnTo>
                  <a:lnTo>
                    <a:pt x="0" y="4464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399592" y="2378545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8" y="0"/>
                  </a:lnTo>
                  <a:lnTo>
                    <a:pt x="463568" y="463568"/>
                  </a:lnTo>
                  <a:lnTo>
                    <a:pt x="0" y="463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1911" y="288313"/>
            <a:ext cx="7193598" cy="10322941"/>
            <a:chOff x="0" y="0"/>
            <a:chExt cx="9591464" cy="13763921"/>
          </a:xfrm>
        </p:grpSpPr>
        <p:grpSp>
          <p:nvGrpSpPr>
            <p:cNvPr id="3" name="Group 3"/>
            <p:cNvGrpSpPr/>
            <p:nvPr/>
          </p:nvGrpSpPr>
          <p:grpSpPr>
            <a:xfrm>
              <a:off x="354818" y="50570"/>
              <a:ext cx="9211639" cy="13002216"/>
              <a:chOff x="0" y="0"/>
              <a:chExt cx="2475933" cy="3494776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75933" cy="3494775"/>
              </a:xfrm>
              <a:custGeom>
                <a:avLst/>
                <a:gdLst/>
                <a:ahLst/>
                <a:cxnLst/>
                <a:rect l="l" t="t" r="r" b="b"/>
                <a:pathLst>
                  <a:path w="2475933" h="3494775">
                    <a:moveTo>
                      <a:pt x="22412" y="0"/>
                    </a:moveTo>
                    <a:lnTo>
                      <a:pt x="2453521" y="0"/>
                    </a:lnTo>
                    <a:cubicBezTo>
                      <a:pt x="2459465" y="0"/>
                      <a:pt x="2465165" y="2361"/>
                      <a:pt x="2469368" y="6564"/>
                    </a:cubicBezTo>
                    <a:cubicBezTo>
                      <a:pt x="2473571" y="10767"/>
                      <a:pt x="2475933" y="16468"/>
                      <a:pt x="2475933" y="22412"/>
                    </a:cubicBezTo>
                    <a:lnTo>
                      <a:pt x="2475933" y="3472364"/>
                    </a:lnTo>
                    <a:cubicBezTo>
                      <a:pt x="2475933" y="3478307"/>
                      <a:pt x="2473571" y="3484008"/>
                      <a:pt x="2469368" y="3488211"/>
                    </a:cubicBezTo>
                    <a:cubicBezTo>
                      <a:pt x="2465165" y="3492414"/>
                      <a:pt x="2459465" y="3494775"/>
                      <a:pt x="2453521" y="3494775"/>
                    </a:cubicBezTo>
                    <a:lnTo>
                      <a:pt x="22412" y="3494775"/>
                    </a:lnTo>
                    <a:cubicBezTo>
                      <a:pt x="16468" y="3494775"/>
                      <a:pt x="10767" y="3492414"/>
                      <a:pt x="6564" y="3488211"/>
                    </a:cubicBezTo>
                    <a:cubicBezTo>
                      <a:pt x="2361" y="3484008"/>
                      <a:pt x="0" y="3478307"/>
                      <a:pt x="0" y="3472364"/>
                    </a:cubicBezTo>
                    <a:lnTo>
                      <a:pt x="0" y="22412"/>
                    </a:lnTo>
                    <a:cubicBezTo>
                      <a:pt x="0" y="16468"/>
                      <a:pt x="2361" y="10767"/>
                      <a:pt x="6564" y="6564"/>
                    </a:cubicBezTo>
                    <a:cubicBezTo>
                      <a:pt x="10767" y="2361"/>
                      <a:pt x="16468" y="0"/>
                      <a:pt x="224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75933" cy="35233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r>
                  <a:rPr lang="en-US" sz="1200">
                    <a:solidFill>
                      <a:srgbClr val="FFFFFF"/>
                    </a:solidFill>
                    <a:latin typeface="IreneFlorentina"/>
                    <a:ea typeface="IreneFlorentina"/>
                    <a:cs typeface="IreneFlorentina"/>
                    <a:sym typeface="IreneFlorentina"/>
                  </a:rPr>
                  <a:t>zum </a:t>
                </a:r>
              </a:p>
              <a:p>
                <a:pPr algn="ctr">
                  <a:lnSpc>
                    <a:spcPts val="1679"/>
                  </a:lnSpc>
                </a:pPr>
                <a:r>
                  <a:rPr lang="en-US" sz="1200">
                    <a:solidFill>
                      <a:srgbClr val="FFFFFF"/>
                    </a:solidFill>
                    <a:latin typeface="IreneFlorentina"/>
                    <a:ea typeface="IreneFlorentina"/>
                    <a:cs typeface="IreneFlorentina"/>
                    <a:sym typeface="IreneFlorentina"/>
                  </a:rPr>
                  <a:t>Schreiben</a:t>
                </a:r>
              </a:p>
              <a:p>
                <a:pPr algn="ctr">
                  <a:lnSpc>
                    <a:spcPts val="1679"/>
                  </a:lnSpc>
                </a:pPr>
                <a:endPara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endParaRPr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354818" y="50570"/>
              <a:ext cx="9200205" cy="2305970"/>
              <a:chOff x="0" y="0"/>
              <a:chExt cx="2481861" cy="62206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81861" cy="622062"/>
              </a:xfrm>
              <a:custGeom>
                <a:avLst/>
                <a:gdLst/>
                <a:ahLst/>
                <a:cxnLst/>
                <a:rect l="l" t="t" r="r" b="b"/>
                <a:pathLst>
                  <a:path w="2481861" h="622062">
                    <a:moveTo>
                      <a:pt x="22440" y="0"/>
                    </a:moveTo>
                    <a:lnTo>
                      <a:pt x="2459421" y="0"/>
                    </a:lnTo>
                    <a:cubicBezTo>
                      <a:pt x="2471814" y="0"/>
                      <a:pt x="2481861" y="10047"/>
                      <a:pt x="2481861" y="22440"/>
                    </a:cubicBezTo>
                    <a:lnTo>
                      <a:pt x="2481861" y="599622"/>
                    </a:lnTo>
                    <a:cubicBezTo>
                      <a:pt x="2481861" y="612015"/>
                      <a:pt x="2471814" y="622062"/>
                      <a:pt x="2459421" y="622062"/>
                    </a:cubicBezTo>
                    <a:lnTo>
                      <a:pt x="22440" y="622062"/>
                    </a:lnTo>
                    <a:cubicBezTo>
                      <a:pt x="16488" y="622062"/>
                      <a:pt x="10781" y="619698"/>
                      <a:pt x="6572" y="615489"/>
                    </a:cubicBezTo>
                    <a:cubicBezTo>
                      <a:pt x="2364" y="611281"/>
                      <a:pt x="0" y="605573"/>
                      <a:pt x="0" y="599622"/>
                    </a:cubicBezTo>
                    <a:lnTo>
                      <a:pt x="0" y="22440"/>
                    </a:lnTo>
                    <a:cubicBezTo>
                      <a:pt x="0" y="16488"/>
                      <a:pt x="2364" y="10781"/>
                      <a:pt x="6572" y="6572"/>
                    </a:cubicBezTo>
                    <a:cubicBezTo>
                      <a:pt x="10781" y="2364"/>
                      <a:pt x="16488" y="0"/>
                      <a:pt x="2244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81861" cy="650637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369878" y="2010689"/>
              <a:ext cx="9181519" cy="418426"/>
              <a:chOff x="0" y="0"/>
              <a:chExt cx="2467837" cy="112466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67837" cy="112466"/>
              </a:xfrm>
              <a:custGeom>
                <a:avLst/>
                <a:gdLst/>
                <a:ahLst/>
                <a:cxnLst/>
                <a:rect l="l" t="t" r="r" b="b"/>
                <a:pathLst>
                  <a:path w="2467837" h="112466">
                    <a:moveTo>
                      <a:pt x="0" y="0"/>
                    </a:moveTo>
                    <a:lnTo>
                      <a:pt x="2467837" y="0"/>
                    </a:lnTo>
                    <a:lnTo>
                      <a:pt x="2467837" y="112466"/>
                    </a:lnTo>
                    <a:lnTo>
                      <a:pt x="0" y="11246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67837" cy="14104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842401" y="423955"/>
              <a:ext cx="8334631" cy="6965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49"/>
                </a:lnSpc>
              </a:pPr>
              <a:r>
                <a:rPr lang="en-US" sz="34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Schuleigene Apps</a:t>
              </a:r>
            </a:p>
          </p:txBody>
        </p:sp>
        <p:sp>
          <p:nvSpPr>
            <p:cNvPr id="13" name="Freeform 13"/>
            <p:cNvSpPr/>
            <p:nvPr/>
          </p:nvSpPr>
          <p:spPr>
            <a:xfrm flipH="1">
              <a:off x="6770486" y="0"/>
              <a:ext cx="2820978" cy="2475055"/>
            </a:xfrm>
            <a:custGeom>
              <a:avLst/>
              <a:gdLst/>
              <a:ahLst/>
              <a:cxnLst/>
              <a:rect l="l" t="t" r="r" b="b"/>
              <a:pathLst>
                <a:path w="2820978" h="2475055">
                  <a:moveTo>
                    <a:pt x="2820978" y="0"/>
                  </a:moveTo>
                  <a:lnTo>
                    <a:pt x="0" y="0"/>
                  </a:lnTo>
                  <a:lnTo>
                    <a:pt x="0" y="2475055"/>
                  </a:lnTo>
                  <a:lnTo>
                    <a:pt x="2820978" y="2475055"/>
                  </a:lnTo>
                  <a:lnTo>
                    <a:pt x="2820978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181512" y="430468"/>
              <a:ext cx="2088211" cy="9091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An unserer Schule </a:t>
              </a:r>
            </a:p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haben wir </a:t>
              </a:r>
            </a:p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verschiedene Apps </a:t>
              </a:r>
            </a:p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für unseren Unterricht.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22755" y="3536409"/>
              <a:ext cx="8523426" cy="5861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6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Welche Apps benutzt du für was? Male die richtigen Icons dazu.</a:t>
              </a:r>
            </a:p>
            <a:p>
              <a:pPr algn="l">
                <a:lnSpc>
                  <a:spcPts val="186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Schreibe jeweils ein Unterrichtsfach darunter, in dem du diese App nutzen kannst.</a:t>
              </a: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722755" y="4480931"/>
              <a:ext cx="1049802" cy="1049802"/>
              <a:chOff x="0" y="0"/>
              <a:chExt cx="282169" cy="282169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>
              <a:off x="2576387" y="4499981"/>
              <a:ext cx="1049802" cy="1049802"/>
              <a:chOff x="0" y="0"/>
              <a:chExt cx="282169" cy="282169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4430020" y="4499981"/>
              <a:ext cx="1049802" cy="1049802"/>
              <a:chOff x="0" y="0"/>
              <a:chExt cx="282169" cy="282169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6326806" y="4480931"/>
              <a:ext cx="1049802" cy="1049802"/>
              <a:chOff x="0" y="0"/>
              <a:chExt cx="282169" cy="282169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8127230" y="4480931"/>
              <a:ext cx="1049802" cy="1049802"/>
              <a:chOff x="0" y="0"/>
              <a:chExt cx="282169" cy="282169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31" name="AutoShape 31"/>
            <p:cNvSpPr/>
            <p:nvPr/>
          </p:nvSpPr>
          <p:spPr>
            <a:xfrm>
              <a:off x="642035" y="6880319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AutoShape 32"/>
            <p:cNvSpPr/>
            <p:nvPr/>
          </p:nvSpPr>
          <p:spPr>
            <a:xfrm>
              <a:off x="2502424" y="6873969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AutoShape 33"/>
            <p:cNvSpPr/>
            <p:nvPr/>
          </p:nvSpPr>
          <p:spPr>
            <a:xfrm>
              <a:off x="4356056" y="6867619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AutoShape 34"/>
            <p:cNvSpPr/>
            <p:nvPr/>
          </p:nvSpPr>
          <p:spPr>
            <a:xfrm>
              <a:off x="6223551" y="6861269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AutoShape 35"/>
            <p:cNvSpPr/>
            <p:nvPr/>
          </p:nvSpPr>
          <p:spPr>
            <a:xfrm>
              <a:off x="7921880" y="6848570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694650" y="11184499"/>
              <a:ext cx="8658554" cy="13472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41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Du bist App-Erfinder!</a:t>
              </a:r>
            </a:p>
            <a:p>
              <a:pPr algn="l">
                <a:lnSpc>
                  <a:spcPts val="2041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Welche Aufgabe sollte </a:t>
              </a:r>
            </a:p>
            <a:p>
              <a:pPr algn="l">
                <a:lnSpc>
                  <a:spcPts val="2041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deine App haben? </a:t>
              </a:r>
            </a:p>
            <a:p>
              <a:pPr algn="l">
                <a:lnSpc>
                  <a:spcPts val="2041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nennst du sie?</a:t>
              </a:r>
            </a:p>
          </p:txBody>
        </p:sp>
        <p:grpSp>
          <p:nvGrpSpPr>
            <p:cNvPr id="37" name="Group 37"/>
            <p:cNvGrpSpPr/>
            <p:nvPr/>
          </p:nvGrpSpPr>
          <p:grpSpPr>
            <a:xfrm>
              <a:off x="1386079" y="8571982"/>
              <a:ext cx="1049802" cy="1049802"/>
              <a:chOff x="0" y="0"/>
              <a:chExt cx="282169" cy="282169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40" name="AutoShape 40"/>
            <p:cNvSpPr/>
            <p:nvPr/>
          </p:nvSpPr>
          <p:spPr>
            <a:xfrm>
              <a:off x="1247655" y="10177053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625644" y="7660546"/>
              <a:ext cx="8658554" cy="5558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9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Suche noch drei weitere Apps auf dem Tablet.</a:t>
              </a:r>
            </a:p>
            <a:p>
              <a:pPr algn="l">
                <a:lnSpc>
                  <a:spcPts val="169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Zeichne und beschrifte sie.</a:t>
              </a:r>
            </a:p>
          </p:txBody>
        </p:sp>
        <p:grpSp>
          <p:nvGrpSpPr>
            <p:cNvPr id="42" name="Group 42"/>
            <p:cNvGrpSpPr/>
            <p:nvPr/>
          </p:nvGrpSpPr>
          <p:grpSpPr>
            <a:xfrm>
              <a:off x="3848450" y="11135843"/>
              <a:ext cx="1631371" cy="1501760"/>
              <a:chOff x="0" y="0"/>
              <a:chExt cx="438485" cy="403648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438485" cy="403648"/>
              </a:xfrm>
              <a:custGeom>
                <a:avLst/>
                <a:gdLst/>
                <a:ahLst/>
                <a:cxnLst/>
                <a:rect l="l" t="t" r="r" b="b"/>
                <a:pathLst>
                  <a:path w="438485" h="403648">
                    <a:moveTo>
                      <a:pt x="63275" y="0"/>
                    </a:moveTo>
                    <a:lnTo>
                      <a:pt x="375210" y="0"/>
                    </a:lnTo>
                    <a:cubicBezTo>
                      <a:pt x="391991" y="0"/>
                      <a:pt x="408086" y="6666"/>
                      <a:pt x="419952" y="18533"/>
                    </a:cubicBezTo>
                    <a:cubicBezTo>
                      <a:pt x="431819" y="30399"/>
                      <a:pt x="438485" y="46494"/>
                      <a:pt x="438485" y="63275"/>
                    </a:cubicBezTo>
                    <a:lnTo>
                      <a:pt x="438485" y="340372"/>
                    </a:lnTo>
                    <a:cubicBezTo>
                      <a:pt x="438485" y="357154"/>
                      <a:pt x="431819" y="373248"/>
                      <a:pt x="419952" y="385115"/>
                    </a:cubicBezTo>
                    <a:cubicBezTo>
                      <a:pt x="408086" y="396981"/>
                      <a:pt x="391991" y="403648"/>
                      <a:pt x="375210" y="403648"/>
                    </a:cubicBezTo>
                    <a:lnTo>
                      <a:pt x="63275" y="403648"/>
                    </a:lnTo>
                    <a:cubicBezTo>
                      <a:pt x="46494" y="403648"/>
                      <a:pt x="30399" y="396981"/>
                      <a:pt x="18533" y="385115"/>
                    </a:cubicBezTo>
                    <a:cubicBezTo>
                      <a:pt x="6666" y="373248"/>
                      <a:pt x="0" y="357154"/>
                      <a:pt x="0" y="340372"/>
                    </a:cubicBezTo>
                    <a:lnTo>
                      <a:pt x="0" y="63275"/>
                    </a:lnTo>
                    <a:cubicBezTo>
                      <a:pt x="0" y="46494"/>
                      <a:pt x="6666" y="30399"/>
                      <a:pt x="18533" y="18533"/>
                    </a:cubicBezTo>
                    <a:cubicBezTo>
                      <a:pt x="30399" y="6666"/>
                      <a:pt x="46494" y="0"/>
                      <a:pt x="632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0" y="-28575"/>
                <a:ext cx="438485" cy="4322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45" name="AutoShape 45"/>
            <p:cNvSpPr/>
            <p:nvPr/>
          </p:nvSpPr>
          <p:spPr>
            <a:xfrm>
              <a:off x="6203993" y="12495796"/>
              <a:ext cx="2758097" cy="635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AutoShape 46"/>
            <p:cNvSpPr/>
            <p:nvPr/>
          </p:nvSpPr>
          <p:spPr>
            <a:xfrm>
              <a:off x="6203993" y="11711444"/>
              <a:ext cx="2758097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3075446"/>
              <a:ext cx="4767457" cy="3333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 bist du dran</a:t>
              </a:r>
            </a:p>
          </p:txBody>
        </p:sp>
        <p:sp>
          <p:nvSpPr>
            <p:cNvPr id="48" name="Freeform 48"/>
            <p:cNvSpPr/>
            <p:nvPr/>
          </p:nvSpPr>
          <p:spPr>
            <a:xfrm>
              <a:off x="668804" y="3033209"/>
              <a:ext cx="446425" cy="446425"/>
            </a:xfrm>
            <a:custGeom>
              <a:avLst/>
              <a:gdLst/>
              <a:ahLst/>
              <a:cxnLst/>
              <a:rect l="l" t="t" r="r" b="b"/>
              <a:pathLst>
                <a:path w="446425" h="446425">
                  <a:moveTo>
                    <a:pt x="0" y="0"/>
                  </a:moveTo>
                  <a:lnTo>
                    <a:pt x="446426" y="0"/>
                  </a:lnTo>
                  <a:lnTo>
                    <a:pt x="446426" y="446425"/>
                  </a:lnTo>
                  <a:lnTo>
                    <a:pt x="0" y="4464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219803" y="13267726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5"/>
                  </a:lnTo>
                  <a:lnTo>
                    <a:pt x="0" y="49619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884860" y="13410480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1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6642986" y="13410480"/>
              <a:ext cx="2908412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Kapitel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1.4 | Basis-Apps/Schuleigene Apps</a:t>
              </a:r>
            </a:p>
          </p:txBody>
        </p:sp>
        <p:sp>
          <p:nvSpPr>
            <p:cNvPr id="52" name="Freeform 52"/>
            <p:cNvSpPr/>
            <p:nvPr/>
          </p:nvSpPr>
          <p:spPr>
            <a:xfrm>
              <a:off x="5875604" y="591353"/>
              <a:ext cx="1100591" cy="1567918"/>
            </a:xfrm>
            <a:custGeom>
              <a:avLst/>
              <a:gdLst/>
              <a:ahLst/>
              <a:cxnLst/>
              <a:rect l="l" t="t" r="r" b="b"/>
              <a:pathLst>
                <a:path w="1100591" h="1567918">
                  <a:moveTo>
                    <a:pt x="0" y="0"/>
                  </a:moveTo>
                  <a:lnTo>
                    <a:pt x="1100591" y="0"/>
                  </a:lnTo>
                  <a:lnTo>
                    <a:pt x="1100591" y="1567918"/>
                  </a:lnTo>
                  <a:lnTo>
                    <a:pt x="0" y="15679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295715" y="2407350"/>
              <a:ext cx="7666395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Entdeckst du diese Apps auf deinem Tablet?</a:t>
              </a:r>
            </a:p>
          </p:txBody>
        </p:sp>
        <p:sp>
          <p:nvSpPr>
            <p:cNvPr id="54" name="Freeform 54"/>
            <p:cNvSpPr/>
            <p:nvPr/>
          </p:nvSpPr>
          <p:spPr>
            <a:xfrm>
              <a:off x="668804" y="2356540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9" y="0"/>
                  </a:lnTo>
                  <a:lnTo>
                    <a:pt x="463569" y="463569"/>
                  </a:lnTo>
                  <a:lnTo>
                    <a:pt x="0" y="4635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568975" y="5762508"/>
              <a:ext cx="135736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lesen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2492141" y="5761769"/>
              <a:ext cx="135736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schreiben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7995844" y="5761769"/>
              <a:ext cx="135736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spielen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6173027" y="5757113"/>
              <a:ext cx="135736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malen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4305787" y="5761769"/>
              <a:ext cx="135736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rechnen</a:t>
              </a:r>
            </a:p>
          </p:txBody>
        </p:sp>
        <p:grpSp>
          <p:nvGrpSpPr>
            <p:cNvPr id="60" name="Group 60"/>
            <p:cNvGrpSpPr/>
            <p:nvPr/>
          </p:nvGrpSpPr>
          <p:grpSpPr>
            <a:xfrm>
              <a:off x="3804990" y="8571982"/>
              <a:ext cx="1049802" cy="1049802"/>
              <a:chOff x="0" y="0"/>
              <a:chExt cx="282169" cy="282169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3" name="AutoShape 63"/>
            <p:cNvSpPr/>
            <p:nvPr/>
          </p:nvSpPr>
          <p:spPr>
            <a:xfrm>
              <a:off x="3666567" y="10177053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64" name="Group 64"/>
            <p:cNvGrpSpPr/>
            <p:nvPr/>
          </p:nvGrpSpPr>
          <p:grpSpPr>
            <a:xfrm>
              <a:off x="6229151" y="8571982"/>
              <a:ext cx="1049802" cy="1049802"/>
              <a:chOff x="0" y="0"/>
              <a:chExt cx="282169" cy="282169"/>
            </a:xfrm>
          </p:grpSpPr>
          <p:sp>
            <p:nvSpPr>
              <p:cNvPr id="65" name="Freeform 65"/>
              <p:cNvSpPr/>
              <p:nvPr/>
            </p:nvSpPr>
            <p:spPr>
              <a:xfrm>
                <a:off x="0" y="0"/>
                <a:ext cx="282169" cy="282169"/>
              </a:xfrm>
              <a:custGeom>
                <a:avLst/>
                <a:gdLst/>
                <a:ahLst/>
                <a:cxnLst/>
                <a:rect l="l" t="t" r="r" b="b"/>
                <a:pathLst>
                  <a:path w="282169" h="282169">
                    <a:moveTo>
                      <a:pt x="98329" y="0"/>
                    </a:moveTo>
                    <a:lnTo>
                      <a:pt x="183840" y="0"/>
                    </a:lnTo>
                    <a:cubicBezTo>
                      <a:pt x="238146" y="0"/>
                      <a:pt x="282169" y="44023"/>
                      <a:pt x="282169" y="98329"/>
                    </a:cubicBezTo>
                    <a:lnTo>
                      <a:pt x="282169" y="183840"/>
                    </a:lnTo>
                    <a:cubicBezTo>
                      <a:pt x="282169" y="209919"/>
                      <a:pt x="271809" y="234929"/>
                      <a:pt x="253369" y="253369"/>
                    </a:cubicBezTo>
                    <a:cubicBezTo>
                      <a:pt x="234929" y="271809"/>
                      <a:pt x="209919" y="282169"/>
                      <a:pt x="183840" y="282169"/>
                    </a:cubicBezTo>
                    <a:lnTo>
                      <a:pt x="98329" y="282169"/>
                    </a:lnTo>
                    <a:cubicBezTo>
                      <a:pt x="72250" y="282169"/>
                      <a:pt x="47240" y="271809"/>
                      <a:pt x="28800" y="253369"/>
                    </a:cubicBezTo>
                    <a:cubicBezTo>
                      <a:pt x="10360" y="234929"/>
                      <a:pt x="0" y="209919"/>
                      <a:pt x="0" y="183840"/>
                    </a:cubicBezTo>
                    <a:lnTo>
                      <a:pt x="0" y="98329"/>
                    </a:lnTo>
                    <a:cubicBezTo>
                      <a:pt x="0" y="72250"/>
                      <a:pt x="10360" y="47240"/>
                      <a:pt x="28800" y="28800"/>
                    </a:cubicBezTo>
                    <a:cubicBezTo>
                      <a:pt x="47240" y="10360"/>
                      <a:pt x="72250" y="0"/>
                      <a:pt x="983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6" name="TextBox 66"/>
              <p:cNvSpPr txBox="1"/>
              <p:nvPr/>
            </p:nvSpPr>
            <p:spPr>
              <a:xfrm>
                <a:off x="0" y="-28575"/>
                <a:ext cx="282169" cy="31074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7" name="AutoShape 67"/>
            <p:cNvSpPr/>
            <p:nvPr/>
          </p:nvSpPr>
          <p:spPr>
            <a:xfrm>
              <a:off x="6090727" y="10177053"/>
              <a:ext cx="1357360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Macintosh PowerPoint</Application>
  <PresentationFormat>Benutzerdefiniert</PresentationFormat>
  <Paragraphs>65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Lexend Deca</vt:lpstr>
      <vt:lpstr>Calibri</vt:lpstr>
      <vt:lpstr>IreneFlorentina</vt:lpstr>
      <vt:lpstr>Arial</vt:lpstr>
      <vt:lpstr>Poppins</vt:lpstr>
      <vt:lpstr>Poppins Bold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1.4 Basis-Apps/Schuleigene Apps</dc:title>
  <cp:lastModifiedBy>Marion Weigelt</cp:lastModifiedBy>
  <cp:revision>1</cp:revision>
  <dcterms:created xsi:type="dcterms:W3CDTF">2006-08-16T00:00:00Z</dcterms:created>
  <dcterms:modified xsi:type="dcterms:W3CDTF">2025-09-11T22:21:48Z</dcterms:modified>
  <dc:identifier>DAGo2pA89S4</dc:identifier>
</cp:coreProperties>
</file>