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xend Deca" panose="020B0604020202020204" charset="0"/>
      <p:regular r:id="rId7"/>
    </p:embeddedFont>
    <p:embeddedFont>
      <p:font typeface="Poppins" panose="020B0604020202020204" charset="0"/>
      <p:regular r:id="rId8"/>
    </p:embeddedFont>
    <p:embeddedFont>
      <p:font typeface="Poppins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9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271109"/>
            <a:ext cx="7705126" cy="10307779"/>
            <a:chOff x="0" y="0"/>
            <a:chExt cx="10273501" cy="13743706"/>
          </a:xfrm>
        </p:grpSpPr>
        <p:grpSp>
          <p:nvGrpSpPr>
            <p:cNvPr id="3" name="Group 3"/>
            <p:cNvGrpSpPr/>
            <p:nvPr/>
          </p:nvGrpSpPr>
          <p:grpSpPr>
            <a:xfrm>
              <a:off x="1143306" y="116128"/>
              <a:ext cx="9055795" cy="12965863"/>
              <a:chOff x="0" y="0"/>
              <a:chExt cx="2434044" cy="348500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4044" cy="3485004"/>
              </a:xfrm>
              <a:custGeom>
                <a:avLst/>
                <a:gdLst/>
                <a:ahLst/>
                <a:cxnLst/>
                <a:rect l="l" t="t" r="r" b="b"/>
                <a:pathLst>
                  <a:path w="2434044" h="3485004">
                    <a:moveTo>
                      <a:pt x="22798" y="0"/>
                    </a:moveTo>
                    <a:lnTo>
                      <a:pt x="2411247" y="0"/>
                    </a:lnTo>
                    <a:cubicBezTo>
                      <a:pt x="2417293" y="0"/>
                      <a:pt x="2423092" y="2402"/>
                      <a:pt x="2427367" y="6677"/>
                    </a:cubicBezTo>
                    <a:cubicBezTo>
                      <a:pt x="2431642" y="10953"/>
                      <a:pt x="2434044" y="16751"/>
                      <a:pt x="2434044" y="22798"/>
                    </a:cubicBezTo>
                    <a:lnTo>
                      <a:pt x="2434044" y="3462207"/>
                    </a:lnTo>
                    <a:cubicBezTo>
                      <a:pt x="2434044" y="3468253"/>
                      <a:pt x="2431642" y="3474052"/>
                      <a:pt x="2427367" y="3478327"/>
                    </a:cubicBezTo>
                    <a:cubicBezTo>
                      <a:pt x="2423092" y="3482603"/>
                      <a:pt x="2417293" y="3485004"/>
                      <a:pt x="2411247" y="3485004"/>
                    </a:cubicBezTo>
                    <a:lnTo>
                      <a:pt x="22798" y="3485004"/>
                    </a:lnTo>
                    <a:cubicBezTo>
                      <a:pt x="16751" y="3485004"/>
                      <a:pt x="10953" y="3482603"/>
                      <a:pt x="6677" y="3478327"/>
                    </a:cubicBezTo>
                    <a:cubicBezTo>
                      <a:pt x="2402" y="3474052"/>
                      <a:pt x="0" y="3468253"/>
                      <a:pt x="0" y="3462207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4044" cy="3513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8320" y="122115"/>
              <a:ext cx="9031847" cy="2257462"/>
              <a:chOff x="0" y="0"/>
              <a:chExt cx="2436444" cy="6089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6444" cy="608976"/>
              </a:xfrm>
              <a:custGeom>
                <a:avLst/>
                <a:gdLst/>
                <a:ahLst/>
                <a:cxnLst/>
                <a:rect l="l" t="t" r="r" b="b"/>
                <a:pathLst>
                  <a:path w="2436444" h="608976">
                    <a:moveTo>
                      <a:pt x="22858" y="0"/>
                    </a:moveTo>
                    <a:lnTo>
                      <a:pt x="2413586" y="0"/>
                    </a:lnTo>
                    <a:cubicBezTo>
                      <a:pt x="2426210" y="0"/>
                      <a:pt x="2436444" y="10234"/>
                      <a:pt x="2436444" y="22858"/>
                    </a:cubicBezTo>
                    <a:lnTo>
                      <a:pt x="2436444" y="586118"/>
                    </a:lnTo>
                    <a:cubicBezTo>
                      <a:pt x="2436444" y="598742"/>
                      <a:pt x="2426210" y="608976"/>
                      <a:pt x="2413586" y="608976"/>
                    </a:cubicBezTo>
                    <a:lnTo>
                      <a:pt x="22858" y="608976"/>
                    </a:lnTo>
                    <a:cubicBezTo>
                      <a:pt x="16796" y="608976"/>
                      <a:pt x="10982" y="606568"/>
                      <a:pt x="6695" y="602281"/>
                    </a:cubicBezTo>
                    <a:cubicBezTo>
                      <a:pt x="2408" y="597994"/>
                      <a:pt x="0" y="592180"/>
                      <a:pt x="0" y="586118"/>
                    </a:cubicBezTo>
                    <a:lnTo>
                      <a:pt x="0" y="22858"/>
                    </a:lnTo>
                    <a:cubicBezTo>
                      <a:pt x="0" y="16796"/>
                      <a:pt x="2408" y="10982"/>
                      <a:pt x="6695" y="6695"/>
                    </a:cubicBezTo>
                    <a:cubicBezTo>
                      <a:pt x="10982" y="2408"/>
                      <a:pt x="16796" y="0"/>
                      <a:pt x="2285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6444" cy="63755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58320" y="1946288"/>
              <a:ext cx="9020162" cy="1031714"/>
              <a:chOff x="0" y="0"/>
              <a:chExt cx="2433292" cy="27831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3292" cy="278317"/>
              </a:xfrm>
              <a:custGeom>
                <a:avLst/>
                <a:gdLst/>
                <a:ahLst/>
                <a:cxnLst/>
                <a:rect l="l" t="t" r="r" b="b"/>
                <a:pathLst>
                  <a:path w="2433292" h="278317">
                    <a:moveTo>
                      <a:pt x="0" y="0"/>
                    </a:moveTo>
                    <a:lnTo>
                      <a:pt x="2433292" y="0"/>
                    </a:lnTo>
                    <a:lnTo>
                      <a:pt x="2433292" y="278317"/>
                    </a:lnTo>
                    <a:lnTo>
                      <a:pt x="0" y="2783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3292" cy="30689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18802" y="773675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Tablet-Regeln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998754" y="1324751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5400000">
              <a:off x="7810674" y="7082448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7767386" y="7433864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darf nur die Apps öffnen, ...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5400000">
              <a:off x="1714389" y="10253072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671101" y="10626651"/>
              <a:ext cx="1503482" cy="1016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passe gut auf mein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auf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 ...</a:t>
              </a:r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5806168" y="900271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6"/>
                  </a:lnTo>
                  <a:lnTo>
                    <a:pt x="0" y="1802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5839767" y="9384592"/>
              <a:ext cx="1349708" cy="127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Fotos, Videos  und Audio-aufnahmen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anderen ...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7313692" y="386260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4" y="0"/>
                  </a:lnTo>
                  <a:lnTo>
                    <a:pt x="2020914" y="1773100"/>
                  </a:lnTo>
                  <a:lnTo>
                    <a:pt x="0" y="177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flipH="1">
              <a:off x="5200565" y="0"/>
              <a:ext cx="2305160" cy="2022489"/>
            </a:xfrm>
            <a:custGeom>
              <a:avLst/>
              <a:gdLst/>
              <a:ahLst/>
              <a:cxnLst/>
              <a:rect l="l" t="t" r="r" b="b"/>
              <a:pathLst>
                <a:path w="2305160" h="2022489">
                  <a:moveTo>
                    <a:pt x="2305159" y="0"/>
                  </a:moveTo>
                  <a:lnTo>
                    <a:pt x="0" y="0"/>
                  </a:lnTo>
                  <a:lnTo>
                    <a:pt x="0" y="2022489"/>
                  </a:lnTo>
                  <a:lnTo>
                    <a:pt x="2305159" y="2022489"/>
                  </a:lnTo>
                  <a:lnTo>
                    <a:pt x="230515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5742042" y="257163"/>
              <a:ext cx="1366341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 cool! Schau mal, Tarek.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 arbeiten mit Tablets!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7505724" y="4525239"/>
              <a:ext cx="2271416" cy="2238909"/>
            </a:xfrm>
            <a:custGeom>
              <a:avLst/>
              <a:gdLst/>
              <a:ahLst/>
              <a:cxnLst/>
              <a:rect l="l" t="t" r="r" b="b"/>
              <a:pathLst>
                <a:path w="2271416" h="2238909">
                  <a:moveTo>
                    <a:pt x="0" y="0"/>
                  </a:moveTo>
                  <a:lnTo>
                    <a:pt x="2271416" y="0"/>
                  </a:lnTo>
                  <a:lnTo>
                    <a:pt x="2271416" y="2238909"/>
                  </a:lnTo>
                  <a:lnTo>
                    <a:pt x="0" y="2238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7770255" y="4971940"/>
              <a:ext cx="1658111" cy="155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Schwierige </a:t>
              </a:r>
            </a:p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Wörter, wie z.B. </a:t>
              </a:r>
              <a:r>
                <a:rPr lang="en-US" sz="96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Apps</a:t>
              </a: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werden </a:t>
              </a:r>
            </a:p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dir in diesem Heft auf solchen Notizzetteln erklärt.</a:t>
              </a:r>
            </a:p>
            <a:p>
              <a:pPr algn="ctr">
                <a:lnSpc>
                  <a:spcPts val="1356"/>
                </a:lnSpc>
              </a:pPr>
              <a:endParaRPr lang="en-US" sz="9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522396" y="792725"/>
              <a:ext cx="1207849" cy="1720720"/>
            </a:xfrm>
            <a:custGeom>
              <a:avLst/>
              <a:gdLst/>
              <a:ahLst/>
              <a:cxnLst/>
              <a:rect l="l" t="t" r="r" b="b"/>
              <a:pathLst>
                <a:path w="1207849" h="1720720">
                  <a:moveTo>
                    <a:pt x="0" y="0"/>
                  </a:moveTo>
                  <a:lnTo>
                    <a:pt x="1207849" y="0"/>
                  </a:lnTo>
                  <a:lnTo>
                    <a:pt x="1207849" y="1720720"/>
                  </a:lnTo>
                  <a:lnTo>
                    <a:pt x="0" y="1720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9066572" y="849220"/>
              <a:ext cx="1206930" cy="1746276"/>
            </a:xfrm>
            <a:custGeom>
              <a:avLst/>
              <a:gdLst/>
              <a:ahLst/>
              <a:cxnLst/>
              <a:rect l="l" t="t" r="r" b="b"/>
              <a:pathLst>
                <a:path w="1206930" h="1746276">
                  <a:moveTo>
                    <a:pt x="0" y="0"/>
                  </a:moveTo>
                  <a:lnTo>
                    <a:pt x="1206929" y="0"/>
                  </a:lnTo>
                  <a:lnTo>
                    <a:pt x="1206929" y="1746276"/>
                  </a:lnTo>
                  <a:lnTo>
                    <a:pt x="0" y="1746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2045713" y="2467761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Kennst du die wichtigsten Tablet-Regeln?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1418802" y="2416951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9"/>
                  </a:lnTo>
                  <a:lnTo>
                    <a:pt x="0" y="46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435945" y="3022959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2060641" y="3600726"/>
              <a:ext cx="8212860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Male die Satzteile, die zusammengehören, in der gleichen Farbe an.</a:t>
              </a:r>
            </a:p>
          </p:txBody>
        </p:sp>
        <p:sp>
          <p:nvSpPr>
            <p:cNvPr id="31" name="Freeform 31"/>
            <p:cNvSpPr/>
            <p:nvPr/>
          </p:nvSpPr>
          <p:spPr>
            <a:xfrm rot="5400000">
              <a:off x="5505465" y="1057114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5423392" y="11021916"/>
              <a:ext cx="1581052" cy="790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</a:pPr>
              <a:r>
                <a:rPr lang="en-US" sz="11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benutze </a:t>
              </a:r>
            </a:p>
            <a:p>
              <a:pPr algn="ctr">
                <a:lnSpc>
                  <a:spcPts val="1619"/>
                </a:lnSpc>
              </a:pPr>
              <a:r>
                <a:rPr lang="en-US" sz="11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Tablet nur dann ...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5364052" y="7080195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5584863" y="7725965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benutze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3578717" y="3809299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3776052" y="4455069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frage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die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Lehrkraft.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5249752" y="5356440"/>
              <a:ext cx="2206786" cy="2206786"/>
            </a:xfrm>
            <a:custGeom>
              <a:avLst/>
              <a:gdLst/>
              <a:ahLst/>
              <a:cxnLst/>
              <a:rect l="l" t="t" r="r" b="b"/>
              <a:pathLst>
                <a:path w="2206786" h="2206786">
                  <a:moveTo>
                    <a:pt x="0" y="0"/>
                  </a:moveTo>
                  <a:lnTo>
                    <a:pt x="2206785" y="0"/>
                  </a:lnTo>
                  <a:lnTo>
                    <a:pt x="2206785" y="2206786"/>
                  </a:lnTo>
                  <a:lnTo>
                    <a:pt x="0" y="2206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5504237" y="5805360"/>
              <a:ext cx="1697816" cy="1270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die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meine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Aufgaben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wichtig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sind.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3095344" y="10307604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3292679" y="10963347"/>
              <a:ext cx="169781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niemandem.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7835164" y="8535876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8038597" y="9438029"/>
              <a:ext cx="1671590" cy="251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6"/>
                </a:lnSpc>
              </a:pPr>
              <a:r>
                <a:rPr lang="en-US" sz="108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im Blick.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3554960" y="8569655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3776052" y="9208534"/>
              <a:ext cx="1664468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gehe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sorgsam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damit um.</a:t>
              </a:r>
            </a:p>
          </p:txBody>
        </p:sp>
        <p:sp>
          <p:nvSpPr>
            <p:cNvPr id="45" name="Freeform 45"/>
            <p:cNvSpPr/>
            <p:nvPr/>
          </p:nvSpPr>
          <p:spPr>
            <a:xfrm>
              <a:off x="1226328" y="6755464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5"/>
                  </a:lnTo>
                  <a:lnTo>
                    <a:pt x="0" y="209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1432040" y="7401233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mache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nur mit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2982855" y="5391041"/>
              <a:ext cx="2174370" cy="1969585"/>
            </a:xfrm>
            <a:custGeom>
              <a:avLst/>
              <a:gdLst/>
              <a:ahLst/>
              <a:cxnLst/>
              <a:rect l="l" t="t" r="r" b="b"/>
              <a:pathLst>
                <a:path w="2174370" h="1969585">
                  <a:moveTo>
                    <a:pt x="0" y="0"/>
                  </a:moveTo>
                  <a:lnTo>
                    <a:pt x="2174370" y="0"/>
                  </a:lnTo>
                  <a:lnTo>
                    <a:pt x="2174370" y="1969586"/>
                  </a:lnTo>
                  <a:lnTo>
                    <a:pt x="0" y="1969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10397"/>
              </a:stretch>
            </a:blipFill>
          </p:spPr>
        </p:sp>
        <p:sp>
          <p:nvSpPr>
            <p:cNvPr id="48" name="TextBox 48"/>
            <p:cNvSpPr txBox="1"/>
            <p:nvPr/>
          </p:nvSpPr>
          <p:spPr>
            <a:xfrm>
              <a:off x="3247136" y="5932360"/>
              <a:ext cx="1697816" cy="1016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schließe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alle Apps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melde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mich ab.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1530819" y="12251167"/>
              <a:ext cx="4655126" cy="680213"/>
              <a:chOff x="0" y="0"/>
              <a:chExt cx="1251219" cy="18283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0" y="12437869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53" name="Freeform 53"/>
            <p:cNvSpPr/>
            <p:nvPr/>
          </p:nvSpPr>
          <p:spPr>
            <a:xfrm>
              <a:off x="1643128" y="12356312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5400000">
              <a:off x="2028254" y="3757799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1984965" y="4258378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Passwort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 ich ...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7178382" y="10107882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5"/>
                  </a:lnTo>
                  <a:lnTo>
                    <a:pt x="0" y="209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7375716" y="10829752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wenn es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ist.</a:t>
              </a:r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1916270" y="863188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9" name="TextBox 59"/>
            <p:cNvSpPr txBox="1"/>
            <p:nvPr/>
          </p:nvSpPr>
          <p:spPr>
            <a:xfrm>
              <a:off x="1872982" y="9005459"/>
              <a:ext cx="1503482" cy="1016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Bei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Problemen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Warnungen ...</a:t>
              </a:r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3790896" y="7168027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3770655" y="7668606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Lade-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stand habe ich immer ...</a:t>
              </a:r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1564118" y="533970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1529208" y="5840280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ich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etwas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anhöre ...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663811" y="1339026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30659" y="1339026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1.1 | Tablet-Regeln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534407" y="681720"/>
              <a:ext cx="1503482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 uns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gleich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loslegen, Ida!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045713" y="3074813"/>
              <a:ext cx="2024327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</a:t>
              </a:r>
            </a:p>
          </p:txBody>
        </p:sp>
        <p:sp>
          <p:nvSpPr>
            <p:cNvPr id="68" name="Freeform 68"/>
            <p:cNvSpPr/>
            <p:nvPr/>
          </p:nvSpPr>
          <p:spPr>
            <a:xfrm rot="5400000">
              <a:off x="5806168" y="395449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9" name="TextBox 69"/>
            <p:cNvSpPr txBox="1"/>
            <p:nvPr/>
          </p:nvSpPr>
          <p:spPr>
            <a:xfrm>
              <a:off x="5762880" y="4455069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ich mit meiner Arbeit fertig bin ...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Benutzerdefiniert</PresentationFormat>
  <Paragraphs>65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Calibri</vt:lpstr>
      <vt:lpstr>Arial</vt:lpstr>
      <vt:lpstr>Poppins</vt:lpstr>
      <vt:lpstr>Poppins Bold</vt:lpstr>
      <vt:lpstr>Lexend Deca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Tablet-Regeln</dc:title>
  <dc:creator>Weigelt, Marion</dc:creator>
  <cp:lastModifiedBy>Weigelt, Marion</cp:lastModifiedBy>
  <cp:revision>2</cp:revision>
  <dcterms:created xsi:type="dcterms:W3CDTF">2006-08-16T00:00:00Z</dcterms:created>
  <dcterms:modified xsi:type="dcterms:W3CDTF">2025-09-08T07:49:51Z</dcterms:modified>
  <dc:identifier>DAGo2XBeYaI</dc:identifier>
</cp:coreProperties>
</file>