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  <p:embeddedFont>
      <p:font typeface="Poppins Bold Italics" pitchFamily="2" charset="77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9.svg"/><Relationship Id="rId1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image" Target="../media/image24.png"/><Relationship Id="rId16" Type="http://schemas.openxmlformats.org/officeDocument/2006/relationships/image" Target="../media/image18.pn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27.png"/><Relationship Id="rId15" Type="http://schemas.openxmlformats.org/officeDocument/2006/relationships/image" Target="../media/image13.svg"/><Relationship Id="rId10" Type="http://schemas.openxmlformats.org/officeDocument/2006/relationships/image" Target="../media/image15.svg"/><Relationship Id="rId19" Type="http://schemas.openxmlformats.org/officeDocument/2006/relationships/image" Target="../media/image6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334" y="405406"/>
            <a:ext cx="7248770" cy="10151980"/>
            <a:chOff x="0" y="0"/>
            <a:chExt cx="9665026" cy="13535973"/>
          </a:xfrm>
        </p:grpSpPr>
        <p:grpSp>
          <p:nvGrpSpPr>
            <p:cNvPr id="3" name="Group 3"/>
            <p:cNvGrpSpPr/>
            <p:nvPr/>
          </p:nvGrpSpPr>
          <p:grpSpPr>
            <a:xfrm>
              <a:off x="273345" y="0"/>
              <a:ext cx="9042784" cy="12912778"/>
              <a:chOff x="0" y="0"/>
              <a:chExt cx="2430547" cy="34707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707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07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7905"/>
                    </a:lnTo>
                    <a:cubicBezTo>
                      <a:pt x="2430547" y="3460514"/>
                      <a:pt x="2420326" y="3470736"/>
                      <a:pt x="2407717" y="3470736"/>
                    </a:cubicBezTo>
                    <a:lnTo>
                      <a:pt x="22830" y="3470736"/>
                    </a:lnTo>
                    <a:cubicBezTo>
                      <a:pt x="10222" y="3470736"/>
                      <a:pt x="0" y="3460514"/>
                      <a:pt x="0" y="3447905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97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8168" y="14144"/>
              <a:ext cx="9005817" cy="2461228"/>
              <a:chOff x="0" y="0"/>
              <a:chExt cx="2420611" cy="6615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4906" y="14144"/>
              <a:ext cx="9005817" cy="2461228"/>
              <a:chOff x="0" y="0"/>
              <a:chExt cx="2420611" cy="66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21147" y="19542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Das Tablet und seine Bestandteile 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85756" y="1694675"/>
              <a:ext cx="9018229" cy="825179"/>
              <a:chOff x="0" y="0"/>
              <a:chExt cx="2429163" cy="2222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916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9163" h="222278">
                    <a:moveTo>
                      <a:pt x="2429163" y="0"/>
                    </a:moveTo>
                    <a:lnTo>
                      <a:pt x="242916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916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14613" y="312641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78252" y="13039778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8338729" y="3502031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8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8" y="1579184"/>
                  </a:lnTo>
                  <a:lnTo>
                    <a:pt x="1108498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5218646" y="123061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flipH="1">
              <a:off x="5899665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1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1" y="2202589"/>
                  </a:lnTo>
                  <a:lnTo>
                    <a:pt x="251043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378185" y="353700"/>
              <a:ext cx="1722808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Oh! Das Tablet hat aber ganz schön viele Knöpfe und Öffnungen!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685090" y="2228658"/>
              <a:ext cx="2207888" cy="1937145"/>
            </a:xfrm>
            <a:custGeom>
              <a:avLst/>
              <a:gdLst/>
              <a:ahLst/>
              <a:cxnLst/>
              <a:rect l="l" t="t" r="r" b="b"/>
              <a:pathLst>
                <a:path w="2207888" h="1937145">
                  <a:moveTo>
                    <a:pt x="0" y="0"/>
                  </a:moveTo>
                  <a:lnTo>
                    <a:pt x="2207888" y="0"/>
                  </a:lnTo>
                  <a:lnTo>
                    <a:pt x="2207888" y="1937145"/>
                  </a:lnTo>
                  <a:lnTo>
                    <a:pt x="0" y="19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17281" y="2390668"/>
              <a:ext cx="1538776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sind alles wichtige Bestandteile, um mit dem Tablet zu arbeiten.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37791" y="3980230"/>
              <a:ext cx="8297324" cy="852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Schau dir das Tablet und dessen Hardware genau an.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Suche folgende Bestandteile und zeige einem anderen 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Kind, wo sich diese am Tablet befinden.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An-/Ausschalter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Lautstärketasten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Lautsprecher/Mikrofon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Lege das Tablet vor dich auf den Tisch.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Male auf der Vorlage der nächsten Seite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blau aus. Den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Bildschirm nennt man auch Display.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47937" y="7289265"/>
              <a:ext cx="488566" cy="488566"/>
            </a:xfrm>
            <a:custGeom>
              <a:avLst/>
              <a:gdLst/>
              <a:ahLst/>
              <a:cxnLst/>
              <a:rect l="l" t="t" r="r" b="b"/>
              <a:pathLst>
                <a:path w="488566" h="488566">
                  <a:moveTo>
                    <a:pt x="0" y="0"/>
                  </a:moveTo>
                  <a:lnTo>
                    <a:pt x="488566" y="0"/>
                  </a:lnTo>
                  <a:lnTo>
                    <a:pt x="488566" y="488565"/>
                  </a:lnTo>
                  <a:lnTo>
                    <a:pt x="0" y="48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409333">
              <a:off x="5991037" y="5588931"/>
              <a:ext cx="2747678" cy="2708355"/>
            </a:xfrm>
            <a:custGeom>
              <a:avLst/>
              <a:gdLst/>
              <a:ahLst/>
              <a:cxnLst/>
              <a:rect l="l" t="t" r="r" b="b"/>
              <a:pathLst>
                <a:path w="2747678" h="2708355">
                  <a:moveTo>
                    <a:pt x="0" y="0"/>
                  </a:moveTo>
                  <a:lnTo>
                    <a:pt x="2747678" y="0"/>
                  </a:lnTo>
                  <a:lnTo>
                    <a:pt x="2747678" y="2708356"/>
                  </a:lnTo>
                  <a:lnTo>
                    <a:pt x="0" y="2708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181857" y="7905573"/>
              <a:ext cx="420726" cy="394957"/>
            </a:xfrm>
            <a:custGeom>
              <a:avLst/>
              <a:gdLst/>
              <a:ahLst/>
              <a:cxnLst/>
              <a:rect l="l" t="t" r="r" b="b"/>
              <a:pathLst>
                <a:path w="420726" h="394957">
                  <a:moveTo>
                    <a:pt x="0" y="0"/>
                  </a:moveTo>
                  <a:lnTo>
                    <a:pt x="420726" y="0"/>
                  </a:lnTo>
                  <a:lnTo>
                    <a:pt x="420726" y="394957"/>
                  </a:lnTo>
                  <a:lnTo>
                    <a:pt x="0" y="39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125807" y="6628696"/>
              <a:ext cx="532825" cy="532825"/>
            </a:xfrm>
            <a:custGeom>
              <a:avLst/>
              <a:gdLst/>
              <a:ahLst/>
              <a:cxnLst/>
              <a:rect l="l" t="t" r="r" b="b"/>
              <a:pathLst>
                <a:path w="532825" h="532825">
                  <a:moveTo>
                    <a:pt x="0" y="0"/>
                  </a:moveTo>
                  <a:lnTo>
                    <a:pt x="532826" y="0"/>
                  </a:lnTo>
                  <a:lnTo>
                    <a:pt x="532826" y="532826"/>
                  </a:lnTo>
                  <a:lnTo>
                    <a:pt x="0" y="53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4440413" y="8504846"/>
              <a:ext cx="481226" cy="481226"/>
            </a:xfrm>
            <a:custGeom>
              <a:avLst/>
              <a:gdLst/>
              <a:ahLst/>
              <a:cxnLst/>
              <a:rect l="l" t="t" r="r" b="b"/>
              <a:pathLst>
                <a:path w="481226" h="481226">
                  <a:moveTo>
                    <a:pt x="0" y="0"/>
                  </a:moveTo>
                  <a:lnTo>
                    <a:pt x="481226" y="0"/>
                  </a:lnTo>
                  <a:lnTo>
                    <a:pt x="481226" y="481226"/>
                  </a:lnTo>
                  <a:lnTo>
                    <a:pt x="0" y="48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702421" y="8458161"/>
              <a:ext cx="646419" cy="574595"/>
            </a:xfrm>
            <a:custGeom>
              <a:avLst/>
              <a:gdLst/>
              <a:ahLst/>
              <a:cxnLst/>
              <a:rect l="l" t="t" r="r" b="b"/>
              <a:pathLst>
                <a:path w="646419" h="574595">
                  <a:moveTo>
                    <a:pt x="0" y="0"/>
                  </a:moveTo>
                  <a:lnTo>
                    <a:pt x="646418" y="0"/>
                  </a:lnTo>
                  <a:lnTo>
                    <a:pt x="646418" y="574595"/>
                  </a:lnTo>
                  <a:lnTo>
                    <a:pt x="0" y="574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011389" y="5927734"/>
              <a:ext cx="761663" cy="761663"/>
            </a:xfrm>
            <a:custGeom>
              <a:avLst/>
              <a:gdLst/>
              <a:ahLst/>
              <a:cxnLst/>
              <a:rect l="l" t="t" r="r" b="b"/>
              <a:pathLst>
                <a:path w="761663" h="761663">
                  <a:moveTo>
                    <a:pt x="0" y="0"/>
                  </a:moveTo>
                  <a:lnTo>
                    <a:pt x="761662" y="0"/>
                  </a:lnTo>
                  <a:lnTo>
                    <a:pt x="761662" y="761662"/>
                  </a:lnTo>
                  <a:lnTo>
                    <a:pt x="0" y="761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76870" y="1968803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Du lernst das Tablet kennen.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737791" y="1901411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073681" y="5357945"/>
              <a:ext cx="584952" cy="584952"/>
            </a:xfrm>
            <a:custGeom>
              <a:avLst/>
              <a:gdLst/>
              <a:ahLst/>
              <a:cxnLst/>
              <a:rect l="l" t="t" r="r" b="b"/>
              <a:pathLst>
                <a:path w="584952" h="584952">
                  <a:moveTo>
                    <a:pt x="0" y="0"/>
                  </a:moveTo>
                  <a:lnTo>
                    <a:pt x="584952" y="0"/>
                  </a:lnTo>
                  <a:lnTo>
                    <a:pt x="584952" y="584951"/>
                  </a:lnTo>
                  <a:lnTo>
                    <a:pt x="0" y="58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91631" y="1318253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24222" y="13182532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168656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 rot="437050">
              <a:off x="6470408" y="6303396"/>
              <a:ext cx="1792560" cy="1366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Als </a:t>
              </a: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Hardware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bezeichnet man alle “festen” Teile des Tablets. Also alles, was du anfassen kannst.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7976947" y="11835758"/>
              <a:ext cx="1089455" cy="885182"/>
            </a:xfrm>
            <a:custGeom>
              <a:avLst/>
              <a:gdLst/>
              <a:ahLst/>
              <a:cxnLst/>
              <a:rect l="l" t="t" r="r" b="b"/>
              <a:pathLst>
                <a:path w="1089455" h="885182">
                  <a:moveTo>
                    <a:pt x="0" y="0"/>
                  </a:moveTo>
                  <a:lnTo>
                    <a:pt x="1089454" y="0"/>
                  </a:lnTo>
                  <a:lnTo>
                    <a:pt x="1089454" y="885182"/>
                  </a:lnTo>
                  <a:lnTo>
                    <a:pt x="0" y="885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059770" y="11158377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7238" y="388930"/>
            <a:ext cx="7115081" cy="10177464"/>
            <a:chOff x="0" y="0"/>
            <a:chExt cx="9486774" cy="13569952"/>
          </a:xfrm>
        </p:grpSpPr>
        <p:grpSp>
          <p:nvGrpSpPr>
            <p:cNvPr id="3" name="Group 3"/>
            <p:cNvGrpSpPr/>
            <p:nvPr/>
          </p:nvGrpSpPr>
          <p:grpSpPr>
            <a:xfrm>
              <a:off x="135095" y="0"/>
              <a:ext cx="8959805" cy="12972156"/>
              <a:chOff x="0" y="0"/>
              <a:chExt cx="2408244" cy="34866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08244" cy="3486696"/>
              </a:xfrm>
              <a:custGeom>
                <a:avLst/>
                <a:gdLst/>
                <a:ahLst/>
                <a:cxnLst/>
                <a:rect l="l" t="t" r="r" b="b"/>
                <a:pathLst>
                  <a:path w="2408244" h="3486696">
                    <a:moveTo>
                      <a:pt x="23042" y="0"/>
                    </a:moveTo>
                    <a:lnTo>
                      <a:pt x="2385202" y="0"/>
                    </a:lnTo>
                    <a:cubicBezTo>
                      <a:pt x="2391313" y="0"/>
                      <a:pt x="2397174" y="2428"/>
                      <a:pt x="2401495" y="6749"/>
                    </a:cubicBezTo>
                    <a:cubicBezTo>
                      <a:pt x="2405816" y="11070"/>
                      <a:pt x="2408244" y="16931"/>
                      <a:pt x="2408244" y="23042"/>
                    </a:cubicBezTo>
                    <a:lnTo>
                      <a:pt x="2408244" y="3463654"/>
                    </a:lnTo>
                    <a:cubicBezTo>
                      <a:pt x="2408244" y="3469765"/>
                      <a:pt x="2405816" y="3475626"/>
                      <a:pt x="2401495" y="3479947"/>
                    </a:cubicBezTo>
                    <a:cubicBezTo>
                      <a:pt x="2397174" y="3484268"/>
                      <a:pt x="2391313" y="3486696"/>
                      <a:pt x="2385202" y="3486696"/>
                    </a:cubicBezTo>
                    <a:lnTo>
                      <a:pt x="23042" y="3486696"/>
                    </a:lnTo>
                    <a:cubicBezTo>
                      <a:pt x="16931" y="3486696"/>
                      <a:pt x="11070" y="3484268"/>
                      <a:pt x="6749" y="3479947"/>
                    </a:cubicBezTo>
                    <a:cubicBezTo>
                      <a:pt x="2428" y="3475626"/>
                      <a:pt x="0" y="3469765"/>
                      <a:pt x="0" y="3463654"/>
                    </a:cubicBezTo>
                    <a:lnTo>
                      <a:pt x="0" y="23042"/>
                    </a:lnTo>
                    <a:cubicBezTo>
                      <a:pt x="0" y="16931"/>
                      <a:pt x="2428" y="11070"/>
                      <a:pt x="6749" y="6749"/>
                    </a:cubicBezTo>
                    <a:cubicBezTo>
                      <a:pt x="11070" y="2428"/>
                      <a:pt x="16931" y="0"/>
                      <a:pt x="23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08244" cy="3505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38120" y="11043083"/>
              <a:ext cx="4105267" cy="924569"/>
              <a:chOff x="0" y="0"/>
              <a:chExt cx="1676625" cy="3776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76625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1676625" h="377601">
                    <a:moveTo>
                      <a:pt x="93035" y="0"/>
                    </a:moveTo>
                    <a:lnTo>
                      <a:pt x="1583590" y="0"/>
                    </a:lnTo>
                    <a:cubicBezTo>
                      <a:pt x="1634972" y="0"/>
                      <a:pt x="1676625" y="41653"/>
                      <a:pt x="1676625" y="93035"/>
                    </a:cubicBezTo>
                    <a:lnTo>
                      <a:pt x="1676625" y="284566"/>
                    </a:lnTo>
                    <a:cubicBezTo>
                      <a:pt x="1676625" y="335948"/>
                      <a:pt x="1634972" y="377601"/>
                      <a:pt x="1583590" y="377601"/>
                    </a:cubicBezTo>
                    <a:lnTo>
                      <a:pt x="93035" y="377601"/>
                    </a:lnTo>
                    <a:cubicBezTo>
                      <a:pt x="41653" y="377601"/>
                      <a:pt x="0" y="335948"/>
                      <a:pt x="0" y="284566"/>
                    </a:cubicBezTo>
                    <a:lnTo>
                      <a:pt x="0" y="93035"/>
                    </a:lnTo>
                    <a:cubicBezTo>
                      <a:pt x="0" y="41653"/>
                      <a:pt x="41653" y="0"/>
                      <a:pt x="93035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1676625" cy="406176"/>
              </a:xfrm>
              <a:prstGeom prst="rect">
                <a:avLst/>
              </a:prstGeom>
            </p:spPr>
            <p:txBody>
              <a:bodyPr lIns="33433" tIns="33433" rIns="33433" bIns="3343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16918" y="11191197"/>
              <a:ext cx="4181147" cy="20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  <a:spcBef>
                  <a:spcPct val="0"/>
                </a:spcBef>
              </a:pPr>
              <a:r>
                <a:rPr lang="en-US" sz="92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dir das gelungen? Kreuze an 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14168" y="11424094"/>
              <a:ext cx="554356" cy="497188"/>
            </a:xfrm>
            <a:custGeom>
              <a:avLst/>
              <a:gdLst/>
              <a:ahLst/>
              <a:cxnLst/>
              <a:rect l="l" t="t" r="r" b="b"/>
              <a:pathLst>
                <a:path w="554356" h="497188">
                  <a:moveTo>
                    <a:pt x="0" y="0"/>
                  </a:moveTo>
                  <a:lnTo>
                    <a:pt x="554355" y="0"/>
                  </a:lnTo>
                  <a:lnTo>
                    <a:pt x="554355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641219" y="11424094"/>
              <a:ext cx="578546" cy="497188"/>
            </a:xfrm>
            <a:custGeom>
              <a:avLst/>
              <a:gdLst/>
              <a:ahLst/>
              <a:cxnLst/>
              <a:rect l="l" t="t" r="r" b="b"/>
              <a:pathLst>
                <a:path w="578546" h="497188">
                  <a:moveTo>
                    <a:pt x="0" y="0"/>
                  </a:moveTo>
                  <a:lnTo>
                    <a:pt x="578545" y="0"/>
                  </a:lnTo>
                  <a:lnTo>
                    <a:pt x="578545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753628" y="11190875"/>
              <a:ext cx="305893" cy="286775"/>
            </a:xfrm>
            <a:custGeom>
              <a:avLst/>
              <a:gdLst/>
              <a:ahLst/>
              <a:cxnLst/>
              <a:rect l="l" t="t" r="r" b="b"/>
              <a:pathLst>
                <a:path w="305893" h="286775">
                  <a:moveTo>
                    <a:pt x="0" y="0"/>
                  </a:moveTo>
                  <a:lnTo>
                    <a:pt x="305894" y="0"/>
                  </a:lnTo>
                  <a:lnTo>
                    <a:pt x="305894" y="286775"/>
                  </a:lnTo>
                  <a:lnTo>
                    <a:pt x="0" y="286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66870" y="5448271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510241" y="5593163"/>
              <a:ext cx="2393935" cy="3214506"/>
              <a:chOff x="0" y="0"/>
              <a:chExt cx="1057666" cy="142020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753229" y="2123650"/>
              <a:ext cx="316642" cy="297248"/>
            </a:xfrm>
            <a:custGeom>
              <a:avLst/>
              <a:gdLst/>
              <a:ahLst/>
              <a:cxnLst/>
              <a:rect l="l" t="t" r="r" b="b"/>
              <a:pathLst>
                <a:path w="316642" h="297248">
                  <a:moveTo>
                    <a:pt x="0" y="0"/>
                  </a:moveTo>
                  <a:lnTo>
                    <a:pt x="316643" y="0"/>
                  </a:lnTo>
                  <a:lnTo>
                    <a:pt x="316643" y="297247"/>
                  </a:lnTo>
                  <a:lnTo>
                    <a:pt x="0" y="297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753229" y="2582862"/>
              <a:ext cx="348959" cy="310186"/>
            </a:xfrm>
            <a:custGeom>
              <a:avLst/>
              <a:gdLst/>
              <a:ahLst/>
              <a:cxnLst/>
              <a:rect l="l" t="t" r="r" b="b"/>
              <a:pathLst>
                <a:path w="348959" h="310186">
                  <a:moveTo>
                    <a:pt x="0" y="0"/>
                  </a:moveTo>
                  <a:lnTo>
                    <a:pt x="348959" y="0"/>
                  </a:lnTo>
                  <a:lnTo>
                    <a:pt x="348959" y="310186"/>
                  </a:lnTo>
                  <a:lnTo>
                    <a:pt x="0" y="31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203788" y="2603142"/>
              <a:ext cx="269626" cy="269626"/>
            </a:xfrm>
            <a:custGeom>
              <a:avLst/>
              <a:gdLst/>
              <a:ahLst/>
              <a:cxnLst/>
              <a:rect l="l" t="t" r="r" b="b"/>
              <a:pathLst>
                <a:path w="269626" h="269626">
                  <a:moveTo>
                    <a:pt x="0" y="0"/>
                  </a:moveTo>
                  <a:lnTo>
                    <a:pt x="269626" y="0"/>
                  </a:lnTo>
                  <a:lnTo>
                    <a:pt x="269626" y="269626"/>
                  </a:lnTo>
                  <a:lnTo>
                    <a:pt x="0" y="269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686271" y="1587662"/>
              <a:ext cx="450559" cy="450559"/>
            </a:xfrm>
            <a:custGeom>
              <a:avLst/>
              <a:gdLst/>
              <a:ahLst/>
              <a:cxnLst/>
              <a:rect l="l" t="t" r="r" b="b"/>
              <a:pathLst>
                <a:path w="450559" h="450559">
                  <a:moveTo>
                    <a:pt x="0" y="0"/>
                  </a:moveTo>
                  <a:lnTo>
                    <a:pt x="450559" y="0"/>
                  </a:lnTo>
                  <a:lnTo>
                    <a:pt x="450559" y="450559"/>
                  </a:lnTo>
                  <a:lnTo>
                    <a:pt x="0" y="450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678181" y="5464393"/>
              <a:ext cx="123917" cy="12391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5129244" y="5464393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7486814" y="5588310"/>
              <a:ext cx="164171" cy="16417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3785437" y="3114961"/>
              <a:ext cx="285286" cy="285286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3826479" y="3156003"/>
              <a:ext cx="203200" cy="20320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7858881" y="2165584"/>
              <a:ext cx="301618" cy="301618"/>
            </a:xfrm>
            <a:custGeom>
              <a:avLst/>
              <a:gdLst/>
              <a:ahLst/>
              <a:cxnLst/>
              <a:rect l="l" t="t" r="r" b="b"/>
              <a:pathLst>
                <a:path w="301618" h="301618">
                  <a:moveTo>
                    <a:pt x="0" y="0"/>
                  </a:moveTo>
                  <a:lnTo>
                    <a:pt x="301619" y="0"/>
                  </a:lnTo>
                  <a:lnTo>
                    <a:pt x="301619" y="301618"/>
                  </a:lnTo>
                  <a:lnTo>
                    <a:pt x="0" y="301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858881" y="264507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60" y="0"/>
                  </a:lnTo>
                  <a:lnTo>
                    <a:pt x="308360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7691497" y="1603346"/>
              <a:ext cx="643128" cy="643128"/>
            </a:xfrm>
            <a:custGeom>
              <a:avLst/>
              <a:gdLst/>
              <a:ahLst/>
              <a:cxnLst/>
              <a:rect l="l" t="t" r="r" b="b"/>
              <a:pathLst>
                <a:path w="643128" h="643128">
                  <a:moveTo>
                    <a:pt x="0" y="0"/>
                  </a:moveTo>
                  <a:lnTo>
                    <a:pt x="643128" y="0"/>
                  </a:lnTo>
                  <a:lnTo>
                    <a:pt x="643128" y="643128"/>
                  </a:lnTo>
                  <a:lnTo>
                    <a:pt x="0" y="643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858881" y="309188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60" y="0"/>
                  </a:lnTo>
                  <a:lnTo>
                    <a:pt x="308360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5512512" y="11505368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1307375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55632" y="13216510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445970" y="13216510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47949" y="1656638"/>
              <a:ext cx="2962384" cy="214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An- / Ausschalter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Lautstärketaste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Mikrofon / Lautsprecher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Home-Button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Bildschirm / Display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09704" y="10464810"/>
              <a:ext cx="6353134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Bringe dein Tablet zum Laufen. Schalte es ein.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465016" y="498973"/>
              <a:ext cx="8299963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Zeichne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Bestandteile des Tablets an den richtigen Stellen ein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beschrifte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sie. Verwende für deine Zeichnung die vorgegebenen 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Symbole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129244" y="1682889"/>
              <a:ext cx="2488208" cy="2141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Frontkamera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Rückkamera</a:t>
              </a:r>
            </a:p>
            <a:p>
              <a:pPr algn="l">
                <a:lnSpc>
                  <a:spcPts val="2652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6187675" y="9603612"/>
              <a:ext cx="2631342" cy="2431189"/>
            </a:xfrm>
            <a:custGeom>
              <a:avLst/>
              <a:gdLst/>
              <a:ahLst/>
              <a:cxnLst/>
              <a:rect l="l" t="t" r="r" b="b"/>
              <a:pathLst>
                <a:path w="2631342" h="2431189">
                  <a:moveTo>
                    <a:pt x="2631342" y="0"/>
                  </a:moveTo>
                  <a:lnTo>
                    <a:pt x="0" y="0"/>
                  </a:lnTo>
                  <a:lnTo>
                    <a:pt x="0" y="2431189"/>
                  </a:lnTo>
                  <a:lnTo>
                    <a:pt x="2631342" y="2431189"/>
                  </a:lnTo>
                  <a:lnTo>
                    <a:pt x="2631342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2653" r="-2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689242" y="9957312"/>
              <a:ext cx="1805784" cy="1137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Juchhu! Ich kann laufen. </a:t>
              </a:r>
              <a:r>
                <a:rPr lang="en-US" sz="1000" b="1" i="1">
                  <a:solidFill>
                    <a:srgbClr val="000000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“Zum Laufen bringen”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hier: einschalten und es funktioniert.”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Macintosh PowerPoint</Application>
  <PresentationFormat>Benutzerdefiniert</PresentationFormat>
  <Paragraphs>55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Poppins Bold</vt:lpstr>
      <vt:lpstr>Arial</vt:lpstr>
      <vt:lpstr>Poppins</vt:lpstr>
      <vt:lpstr>Lexend Deca</vt:lpstr>
      <vt:lpstr>Calibri</vt:lpstr>
      <vt:lpstr>Poppins Bold Italics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2025-10-24T19:52:53Z</dcterms:modified>
  <dc:identifier>DAGwmhrXSr4</dc:identifier>
</cp:coreProperties>
</file>