
<file path=[Content_Types].xml><?xml version="1.0" encoding="utf-8"?>
<Types xmlns="http://schemas.openxmlformats.org/package/2006/content-types">
  <Default Extension="wmf" ContentType="image/x-wmf"/>
  <Default Extension="gif" ContentType="image/gi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16256000" cy="12192000"/>
  <p:notesSz cx="9144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1424" y="208"/>
      </p:cViewPr>
      <p:guideLst>
        <p:guide pos="5120"/>
        <p:guide pos="384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6050F8-8930-EF49-8425-85BE40720C2A}" type="datetimeFigureOut">
              <a:rPr lang="de-DE"/>
              <a:t>16.07.24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90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179484" y="651390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D2721F-6B07-6543-B785-AEDD8AA25B4F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Hinweis: Die vorliegende Folie stellt eine Aufgabenkarte zum Ausdrucken und Aushändigen an die Mitglieder einer Gruppe dar. Sie sollte je nach Anzahl der Gruppen vervielfacht und angepasst werden (neuer QR-Code mit Verlinkung zu eigener Gruppen-Mindmap).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7D2721F-6B07-6543-B785-AEDD8AA25B4F}" type="slidenum">
              <a:rPr lang="de-DE"/>
              <a:t>1</a:t>
            </a:fld>
            <a:endParaRPr lang="de-DE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Hinweis: Die vorliegende Folie stellt eine Aufgabenkarte zum Ausdrucken und Aushändigen an die Mitglieder einer Gruppe dar. Sie sollte je nach Anzahl der Gruppen vervielfacht und angepasst werden (neuer QR-Code mit Verlinkung zu eigener Gruppen-Mindmap).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7D2721F-6B07-6543-B785-AEDD8AA25B4F}" type="slidenum">
              <a:rPr lang="de-DE"/>
              <a:t>2</a:t>
            </a:fld>
            <a:endParaRPr lang="de-DE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Hinweis: Die vorliegende Folie stellt eine Aufgabenkarte zum Ausdrucken und Aushändigen an die Mitglieder einer Gruppe dar. Sie sollte je nach Anzahl der Gruppen vervielfacht und angepasst werden (neuer QR-Code mit Verlinkung zu eigener Gruppen-Mindmap).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7D2721F-6B07-6543-B785-AEDD8AA25B4F}" type="slidenum">
              <a:rPr lang="de-DE"/>
              <a:t>3</a:t>
            </a:fld>
            <a:endParaRPr lang="de-DE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Hinweis: Die vorliegende Folie stellt eine Aufgabenkarte zum Ausdrucken und Aushändigen an die Mitglieder einer Gruppe dar. Sie sollte je nach Anzahl der Gruppen vervielfacht und angepasst werden (neuer QR-Code mit Verlinkung zu eigener Gruppen-Mindmap).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7D2721F-6B07-6543-B785-AEDD8AA25B4F}" type="slidenum">
              <a:rPr lang="de-DE"/>
              <a:t>4</a:t>
            </a:fld>
            <a:endParaRPr lang="de-DE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2C1513-CCD1-07CD-DBAD-87C7314ECBB6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olke, Himmel, Kunst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1"/>
            <a:ext cx="16256000" cy="12192001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 bwMode="auto">
          <a:xfrm>
            <a:off x="1587597" y="2620218"/>
            <a:ext cx="1334598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de-DE" sz="4400" b="1">
                <a:latin typeface="Century Gothic"/>
                <a:ea typeface="Calibri"/>
                <a:cs typeface="Arial"/>
              </a:rPr>
              <a:t>Impressum</a:t>
            </a:r>
            <a:endParaRPr lang="de-DE" sz="4000" b="1">
              <a:latin typeface="Century Gothic"/>
              <a:ea typeface="Calibri"/>
              <a:cs typeface="Arial"/>
            </a:endParaRPr>
          </a:p>
          <a:p>
            <a:pPr lvl="1">
              <a:defRPr/>
            </a:pPr>
            <a:endParaRPr lang="de-DE" sz="4000" b="1">
              <a:latin typeface="Century Gothic"/>
              <a:ea typeface="Calibri"/>
              <a:cs typeface="Arial"/>
            </a:endParaRPr>
          </a:p>
          <a:p>
            <a:pPr lvl="1">
              <a:defRPr/>
            </a:pPr>
            <a:endParaRPr lang="de-DE" sz="4000" b="1">
              <a:latin typeface="Century Gothic"/>
              <a:ea typeface="Calibri"/>
              <a:cs typeface="Arial"/>
            </a:endParaRPr>
          </a:p>
          <a:p>
            <a:pPr lvl="1">
              <a:defRPr/>
            </a:pPr>
            <a:endParaRPr lang="de-DE" sz="4000" b="1">
              <a:latin typeface="Century Gothic"/>
              <a:ea typeface="Calibri"/>
              <a:cs typeface="Arial"/>
            </a:endParaRPr>
          </a:p>
          <a:p>
            <a:pPr lvl="1">
              <a:defRPr/>
            </a:pPr>
            <a:endParaRPr lang="de-DE" sz="4000" b="1">
              <a:latin typeface="Century Gothic"/>
              <a:ea typeface="Calibri"/>
              <a:cs typeface="Arial"/>
            </a:endParaRPr>
          </a:p>
          <a:p>
            <a:pPr lvl="1">
              <a:defRPr/>
            </a:pPr>
            <a:endParaRPr lang="de-DE" sz="4000" b="1">
              <a:latin typeface="Century Gothic"/>
              <a:ea typeface="Calibri"/>
              <a:cs typeface="Arial"/>
            </a:endParaRPr>
          </a:p>
          <a:p>
            <a:pPr lvl="1" algn="r">
              <a:defRPr/>
            </a:pPr>
            <a:r>
              <a:rPr lang="de-DE" sz="4000" b="1">
                <a:latin typeface="Century Gothic"/>
                <a:ea typeface="Calibri"/>
                <a:cs typeface="Arial"/>
              </a:rPr>
              <a:t>Corinna Mosch</a:t>
            </a:r>
            <a:endParaRPr/>
          </a:p>
          <a:p>
            <a:pPr lvl="1" algn="r">
              <a:defRPr/>
            </a:pPr>
            <a:endParaRPr lang="de-DE" sz="4000" b="1">
              <a:latin typeface="Century Gothic"/>
              <a:ea typeface="Calibri"/>
              <a:cs typeface="Arial"/>
            </a:endParaRPr>
          </a:p>
          <a:p>
            <a:pPr lvl="1" algn="r">
              <a:defRPr/>
            </a:pPr>
            <a:r>
              <a:rPr lang="de-DE" sz="4000">
                <a:latin typeface="Century Gothic"/>
                <a:ea typeface="Calibri"/>
                <a:cs typeface="Arial"/>
              </a:rPr>
              <a:t>Johann-Turmair-Realschule Abensberg</a:t>
            </a:r>
            <a:endParaRPr/>
          </a:p>
          <a:p>
            <a:pPr lvl="1" algn="r">
              <a:defRPr/>
            </a:pPr>
            <a:r>
              <a:rPr lang="de-DE" sz="4000">
                <a:latin typeface="Century Gothic"/>
                <a:ea typeface="Calibri"/>
                <a:cs typeface="Arial"/>
              </a:rPr>
              <a:t>Schuljahr 2023/2024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4000" b="1">
              <a:latin typeface="Century Gothic"/>
              <a:ea typeface="Calibri"/>
              <a:cs typeface="Arial"/>
            </a:endParaRPr>
          </a:p>
        </p:txBody>
      </p:sp>
      <p:pic>
        <p:nvPicPr>
          <p:cNvPr id="8" name="Grafik 7" descr="Ein Bild, das Zeichnung, Entwurf, Clipart, Schablone enthält.&#10;&#10;Automatisch generierte Beschreibun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499265" y="2425595"/>
            <a:ext cx="3200852" cy="32008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19717" y="812800"/>
            <a:ext cx="5242983" cy="2844800"/>
          </a:xfrm>
        </p:spPr>
        <p:txBody>
          <a:bodyPr anchor="b"/>
          <a:lstStyle>
            <a:lvl1pPr>
              <a:defRPr sz="57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700"/>
            </a:lvl1pPr>
            <a:lvl2pPr marL="812810" indent="0">
              <a:buNone/>
              <a:defRPr sz="5000"/>
            </a:lvl2pPr>
            <a:lvl3pPr marL="1625620" indent="0">
              <a:buNone/>
              <a:defRPr sz="4250"/>
            </a:lvl3pPr>
            <a:lvl4pPr marL="2438430" indent="0">
              <a:buNone/>
              <a:defRPr sz="3550"/>
            </a:lvl4pPr>
            <a:lvl5pPr marL="3251241" indent="0">
              <a:buNone/>
              <a:defRPr sz="3550"/>
            </a:lvl5pPr>
            <a:lvl6pPr marL="4064051" indent="0">
              <a:buNone/>
              <a:defRPr sz="3550"/>
            </a:lvl6pPr>
            <a:lvl7pPr marL="4876861" indent="0">
              <a:buNone/>
              <a:defRPr sz="3550"/>
            </a:lvl7pPr>
            <a:lvl8pPr marL="5689671" indent="0">
              <a:buNone/>
              <a:defRPr sz="3550"/>
            </a:lvl8pPr>
            <a:lvl9pPr marL="6502481" indent="0">
              <a:buNone/>
              <a:defRPr sz="355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50"/>
            </a:lvl1pPr>
            <a:lvl2pPr marL="812810" indent="0">
              <a:buNone/>
              <a:defRPr sz="2500"/>
            </a:lvl2pPr>
            <a:lvl3pPr marL="1625620" indent="0">
              <a:buNone/>
              <a:defRPr sz="2150"/>
            </a:lvl3pPr>
            <a:lvl4pPr marL="2438430" indent="0">
              <a:buNone/>
              <a:defRPr sz="1800"/>
            </a:lvl4pPr>
            <a:lvl5pPr marL="3251241" indent="0">
              <a:buNone/>
              <a:defRPr sz="1800"/>
            </a:lvl5pPr>
            <a:lvl6pPr marL="4064051" indent="0">
              <a:buNone/>
              <a:defRPr sz="1800"/>
            </a:lvl6pPr>
            <a:lvl7pPr marL="4876861" indent="0">
              <a:buNone/>
              <a:defRPr sz="1800"/>
            </a:lvl7pPr>
            <a:lvl8pPr marL="5689671" indent="0">
              <a:buNone/>
              <a:defRPr sz="1800"/>
            </a:lvl8pPr>
            <a:lvl9pPr marL="6502481" indent="0">
              <a:buNone/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633201" y="649111"/>
            <a:ext cx="3505199" cy="10332155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17601" y="649111"/>
            <a:ext cx="10312400" cy="10332155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219200" y="1995312"/>
            <a:ext cx="13817599" cy="4244622"/>
          </a:xfrm>
        </p:spPr>
        <p:txBody>
          <a:bodyPr anchor="b"/>
          <a:lstStyle>
            <a:lvl1pPr algn="ctr">
              <a:defRPr sz="10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50"/>
            </a:lvl1pPr>
            <a:lvl2pPr marL="812810" indent="0" algn="ctr">
              <a:buNone/>
              <a:defRPr sz="3550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50"/>
            </a:lvl4pPr>
            <a:lvl5pPr marL="3251241" indent="0" algn="ctr">
              <a:buNone/>
              <a:defRPr sz="2850"/>
            </a:lvl5pPr>
            <a:lvl6pPr marL="4064051" indent="0" algn="ctr">
              <a:buNone/>
              <a:defRPr sz="2850"/>
            </a:lvl6pPr>
            <a:lvl7pPr marL="4876861" indent="0" algn="ctr">
              <a:buNone/>
              <a:defRPr sz="2850"/>
            </a:lvl7pPr>
            <a:lvl8pPr marL="5689671" indent="0" algn="ctr">
              <a:buNone/>
              <a:defRPr sz="2850"/>
            </a:lvl8pPr>
            <a:lvl9pPr marL="6502481" indent="0" algn="ctr">
              <a:buNone/>
              <a:defRPr sz="285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09134" y="3039537"/>
            <a:ext cx="14020799" cy="5071532"/>
          </a:xfrm>
        </p:spPr>
        <p:txBody>
          <a:bodyPr anchor="b"/>
          <a:lstStyle>
            <a:lvl1pPr>
              <a:defRPr sz="106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9134" y="8159048"/>
            <a:ext cx="14020799" cy="2666999"/>
          </a:xfrm>
        </p:spPr>
        <p:txBody>
          <a:bodyPr/>
          <a:lstStyle>
            <a:lvl1pPr marL="0" indent="0">
              <a:buNone/>
              <a:defRPr sz="4250">
                <a:solidFill>
                  <a:schemeClr val="tx1"/>
                </a:solidFill>
              </a:defRPr>
            </a:lvl1pPr>
            <a:lvl2pPr marL="812810" indent="0">
              <a:buNone/>
              <a:defRPr sz="355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17600" y="3245555"/>
            <a:ext cx="6908799" cy="773571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229600" y="3245555"/>
            <a:ext cx="6908799" cy="773571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19717" y="649114"/>
            <a:ext cx="14020799" cy="2356556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50" b="1"/>
            </a:lvl1pPr>
            <a:lvl2pPr marL="812810" indent="0">
              <a:buNone/>
              <a:defRPr sz="355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50" b="1"/>
            </a:lvl4pPr>
            <a:lvl5pPr marL="3251241" indent="0">
              <a:buNone/>
              <a:defRPr sz="2850" b="1"/>
            </a:lvl5pPr>
            <a:lvl6pPr marL="4064051" indent="0">
              <a:buNone/>
              <a:defRPr sz="2850" b="1"/>
            </a:lvl6pPr>
            <a:lvl7pPr marL="4876861" indent="0">
              <a:buNone/>
              <a:defRPr sz="2850" b="1"/>
            </a:lvl7pPr>
            <a:lvl8pPr marL="5689671" indent="0">
              <a:buNone/>
              <a:defRPr sz="2850" b="1"/>
            </a:lvl8pPr>
            <a:lvl9pPr marL="6502481" indent="0">
              <a:buNone/>
              <a:defRPr sz="285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19719" y="4453467"/>
            <a:ext cx="6877049" cy="655037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50" b="1"/>
            </a:lvl1pPr>
            <a:lvl2pPr marL="812810" indent="0">
              <a:buNone/>
              <a:defRPr sz="3550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50" b="1"/>
            </a:lvl4pPr>
            <a:lvl5pPr marL="3251241" indent="0">
              <a:buNone/>
              <a:defRPr sz="2850" b="1"/>
            </a:lvl5pPr>
            <a:lvl6pPr marL="4064051" indent="0">
              <a:buNone/>
              <a:defRPr sz="2850" b="1"/>
            </a:lvl6pPr>
            <a:lvl7pPr marL="4876861" indent="0">
              <a:buNone/>
              <a:defRPr sz="2850" b="1"/>
            </a:lvl7pPr>
            <a:lvl8pPr marL="5689671" indent="0">
              <a:buNone/>
              <a:defRPr sz="2850" b="1"/>
            </a:lvl8pPr>
            <a:lvl9pPr marL="6502481" indent="0">
              <a:buNone/>
              <a:defRPr sz="285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8229601" y="4453467"/>
            <a:ext cx="6910917" cy="655037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19717" y="812800"/>
            <a:ext cx="5242983" cy="2844800"/>
          </a:xfrm>
        </p:spPr>
        <p:txBody>
          <a:bodyPr anchor="b"/>
          <a:lstStyle>
            <a:lvl1pPr>
              <a:defRPr sz="57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910917" y="1755425"/>
            <a:ext cx="8229600" cy="8664222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250"/>
            </a:lvl3pPr>
            <a:lvl4pPr>
              <a:defRPr sz="3550"/>
            </a:lvl4pPr>
            <a:lvl5pPr>
              <a:defRPr sz="3550"/>
            </a:lvl5pPr>
            <a:lvl6pPr>
              <a:defRPr sz="3550"/>
            </a:lvl6pPr>
            <a:lvl7pPr>
              <a:defRPr sz="3550"/>
            </a:lvl7pPr>
            <a:lvl8pPr>
              <a:defRPr sz="3550"/>
            </a:lvl8pPr>
            <a:lvl9pPr>
              <a:defRPr sz="355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50"/>
            </a:lvl1pPr>
            <a:lvl2pPr marL="812810" indent="0">
              <a:buNone/>
              <a:defRPr sz="2500"/>
            </a:lvl2pPr>
            <a:lvl3pPr marL="1625620" indent="0">
              <a:buNone/>
              <a:defRPr sz="2150"/>
            </a:lvl3pPr>
            <a:lvl4pPr marL="2438430" indent="0">
              <a:buNone/>
              <a:defRPr sz="1800"/>
            </a:lvl4pPr>
            <a:lvl5pPr marL="3251241" indent="0">
              <a:buNone/>
              <a:defRPr sz="1800"/>
            </a:lvl5pPr>
            <a:lvl6pPr marL="4064051" indent="0">
              <a:buNone/>
              <a:defRPr sz="1800"/>
            </a:lvl6pPr>
            <a:lvl7pPr marL="4876861" indent="0">
              <a:buNone/>
              <a:defRPr sz="1800"/>
            </a:lvl7pPr>
            <a:lvl8pPr marL="5689671" indent="0">
              <a:buNone/>
              <a:defRPr sz="1800"/>
            </a:lvl8pPr>
            <a:lvl9pPr marL="6502481" indent="0">
              <a:buNone/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649114"/>
            <a:ext cx="14020799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3245555"/>
            <a:ext cx="14020799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CC BY-NC-SA 4.0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B8B79-1319-744D-B4CA-BA9F7BB1D910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1" ftr="1" hdr="0" sldNum="1"/>
  <p:txStyles>
    <p:titleStyle>
      <a:lvl1pPr algn="l" defTabSz="1625620">
        <a:lnSpc>
          <a:spcPct val="90000"/>
        </a:lnSpc>
        <a:spcBef>
          <a:spcPts val="0"/>
        </a:spcBef>
        <a:buNone/>
        <a:defRPr sz="7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>
        <a:lnSpc>
          <a:spcPct val="90000"/>
        </a:lnSpc>
        <a:spcBef>
          <a:spcPts val="1778"/>
        </a:spcBef>
        <a:buFont typeface="Arial"/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425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355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>
        <a:lnSpc>
          <a:spcPct val="90000"/>
        </a:lnSpc>
        <a:spcBef>
          <a:spcPts val="889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>
        <a:defRPr sz="3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alphaModFix amt="57753"/>
            <a:lum/>
          </a:blip>
          <a:srcRect l="5357" t="0" r="5356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1</a:t>
            </a:fld>
            <a:endParaRPr lang="de-DE"/>
          </a:p>
        </p:txBody>
      </p:sp>
      <p:sp>
        <p:nvSpPr>
          <p:cNvPr id="13" name="Titel 1"/>
          <p:cNvSpPr txBox="1"/>
          <p:nvPr/>
        </p:nvSpPr>
        <p:spPr bwMode="auto">
          <a:xfrm>
            <a:off x="1105399" y="1314126"/>
            <a:ext cx="14306551" cy="977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620">
              <a:lnSpc>
                <a:spcPct val="90000"/>
              </a:lnSpc>
              <a:spcBef>
                <a:spcPts val="0"/>
              </a:spcBef>
              <a:buNone/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6600" b="1">
                <a:latin typeface="Modern Love"/>
              </a:rPr>
              <a:t>Erschließung des Inhalts			</a:t>
            </a:r>
            <a:endParaRPr b="1"/>
          </a:p>
        </p:txBody>
      </p:sp>
      <p:sp>
        <p:nvSpPr>
          <p:cNvPr id="16" name="Rechteck 15"/>
          <p:cNvSpPr/>
          <p:nvPr/>
        </p:nvSpPr>
        <p:spPr bwMode="auto">
          <a:xfrm>
            <a:off x="500076" y="306180"/>
            <a:ext cx="15287998" cy="10728680"/>
          </a:xfrm>
          <a:custGeom>
            <a:avLst/>
            <a:gdLst>
              <a:gd name="connsiteX0" fmla="*/ 0 w 15287998"/>
              <a:gd name="connsiteY0" fmla="*/ 0 h 10728680"/>
              <a:gd name="connsiteX1" fmla="*/ 435120 w 15287998"/>
              <a:gd name="connsiteY1" fmla="*/ 0 h 10728680"/>
              <a:gd name="connsiteX2" fmla="*/ 564480 w 15287998"/>
              <a:gd name="connsiteY2" fmla="*/ 0 h 10728680"/>
              <a:gd name="connsiteX3" fmla="*/ 1458240 w 15287998"/>
              <a:gd name="connsiteY3" fmla="*/ 0 h 10728680"/>
              <a:gd name="connsiteX4" fmla="*/ 1893360 w 15287998"/>
              <a:gd name="connsiteY4" fmla="*/ 0 h 10728680"/>
              <a:gd name="connsiteX5" fmla="*/ 2328480 w 15287998"/>
              <a:gd name="connsiteY5" fmla="*/ 0 h 10728680"/>
              <a:gd name="connsiteX6" fmla="*/ 3222240 w 15287998"/>
              <a:gd name="connsiteY6" fmla="*/ 0 h 10728680"/>
              <a:gd name="connsiteX7" fmla="*/ 3504480 w 15287998"/>
              <a:gd name="connsiteY7" fmla="*/ 0 h 10728680"/>
              <a:gd name="connsiteX8" fmla="*/ 4398239 w 15287998"/>
              <a:gd name="connsiteY8" fmla="*/ 0 h 10728680"/>
              <a:gd name="connsiteX9" fmla="*/ 5291999 w 15287998"/>
              <a:gd name="connsiteY9" fmla="*/ 0 h 10728680"/>
              <a:gd name="connsiteX10" fmla="*/ 5879999 w 15287998"/>
              <a:gd name="connsiteY10" fmla="*/ 0 h 10728680"/>
              <a:gd name="connsiteX11" fmla="*/ 6773759 w 15287998"/>
              <a:gd name="connsiteY11" fmla="*/ 0 h 10728680"/>
              <a:gd name="connsiteX12" fmla="*/ 7208879 w 15287998"/>
              <a:gd name="connsiteY12" fmla="*/ 0 h 10728680"/>
              <a:gd name="connsiteX13" fmla="*/ 7643999 w 15287998"/>
              <a:gd name="connsiteY13" fmla="*/ 0 h 10728680"/>
              <a:gd name="connsiteX14" fmla="*/ 8384879 w 15287998"/>
              <a:gd name="connsiteY14" fmla="*/ 0 h 10728680"/>
              <a:gd name="connsiteX15" fmla="*/ 8819999 w 15287998"/>
              <a:gd name="connsiteY15" fmla="*/ 0 h 10728680"/>
              <a:gd name="connsiteX16" fmla="*/ 9713759 w 15287998"/>
              <a:gd name="connsiteY16" fmla="*/ 0 h 10728680"/>
              <a:gd name="connsiteX17" fmla="*/ 10607519 w 15287998"/>
              <a:gd name="connsiteY17" fmla="*/ 0 h 10728680"/>
              <a:gd name="connsiteX18" fmla="*/ 11195519 w 15287998"/>
              <a:gd name="connsiteY18" fmla="*/ 0 h 10728680"/>
              <a:gd name="connsiteX19" fmla="*/ 11630638 w 15287998"/>
              <a:gd name="connsiteY19" fmla="*/ 0 h 10728680"/>
              <a:gd name="connsiteX20" fmla="*/ 11759998 w 15287998"/>
              <a:gd name="connsiteY20" fmla="*/ 0 h 10728680"/>
              <a:gd name="connsiteX21" fmla="*/ 12042238 w 15287998"/>
              <a:gd name="connsiteY21" fmla="*/ 0 h 10728680"/>
              <a:gd name="connsiteX22" fmla="*/ 12324478 w 15287998"/>
              <a:gd name="connsiteY22" fmla="*/ 0 h 10728680"/>
              <a:gd name="connsiteX23" fmla="*/ 12759598 w 15287998"/>
              <a:gd name="connsiteY23" fmla="*/ 0 h 10728680"/>
              <a:gd name="connsiteX24" fmla="*/ 13653358 w 15287998"/>
              <a:gd name="connsiteY24" fmla="*/ 0 h 10728680"/>
              <a:gd name="connsiteX25" fmla="*/ 14241358 w 15287998"/>
              <a:gd name="connsiteY25" fmla="*/ 0 h 10728680"/>
              <a:gd name="connsiteX26" fmla="*/ 14676478 w 15287998"/>
              <a:gd name="connsiteY26" fmla="*/ 0 h 10728680"/>
              <a:gd name="connsiteX27" fmla="*/ 15287998 w 15287998"/>
              <a:gd name="connsiteY27" fmla="*/ 0 h 10728680"/>
              <a:gd name="connsiteX28" fmla="*/ 15287998 w 15287998"/>
              <a:gd name="connsiteY28" fmla="*/ 274177 h 10728680"/>
              <a:gd name="connsiteX29" fmla="*/ 15287998 w 15287998"/>
              <a:gd name="connsiteY29" fmla="*/ 977502 h 10728680"/>
              <a:gd name="connsiteX30" fmla="*/ 15287998 w 15287998"/>
              <a:gd name="connsiteY30" fmla="*/ 1251679 h 10728680"/>
              <a:gd name="connsiteX31" fmla="*/ 15287998 w 15287998"/>
              <a:gd name="connsiteY31" fmla="*/ 1740430 h 10728680"/>
              <a:gd name="connsiteX32" fmla="*/ 15287998 w 15287998"/>
              <a:gd name="connsiteY32" fmla="*/ 2551042 h 10728680"/>
              <a:gd name="connsiteX33" fmla="*/ 15287998 w 15287998"/>
              <a:gd name="connsiteY33" fmla="*/ 3147079 h 10728680"/>
              <a:gd name="connsiteX34" fmla="*/ 15287998 w 15287998"/>
              <a:gd name="connsiteY34" fmla="*/ 3850404 h 10728680"/>
              <a:gd name="connsiteX35" fmla="*/ 15287998 w 15287998"/>
              <a:gd name="connsiteY35" fmla="*/ 4339155 h 10728680"/>
              <a:gd name="connsiteX36" fmla="*/ 15287998 w 15287998"/>
              <a:gd name="connsiteY36" fmla="*/ 4935193 h 10728680"/>
              <a:gd name="connsiteX37" fmla="*/ 15287998 w 15287998"/>
              <a:gd name="connsiteY37" fmla="*/ 5745804 h 10728680"/>
              <a:gd name="connsiteX38" fmla="*/ 15287998 w 15287998"/>
              <a:gd name="connsiteY38" fmla="*/ 6127268 h 10728680"/>
              <a:gd name="connsiteX39" fmla="*/ 15287998 w 15287998"/>
              <a:gd name="connsiteY39" fmla="*/ 6830593 h 10728680"/>
              <a:gd name="connsiteX40" fmla="*/ 15287998 w 15287998"/>
              <a:gd name="connsiteY40" fmla="*/ 7212057 h 10728680"/>
              <a:gd name="connsiteX41" fmla="*/ 15287998 w 15287998"/>
              <a:gd name="connsiteY41" fmla="*/ 7808095 h 10728680"/>
              <a:gd name="connsiteX42" fmla="*/ 15287998 w 15287998"/>
              <a:gd name="connsiteY42" fmla="*/ 8511419 h 10728680"/>
              <a:gd name="connsiteX43" fmla="*/ 15287998 w 15287998"/>
              <a:gd name="connsiteY43" fmla="*/ 8785597 h 10728680"/>
              <a:gd name="connsiteX44" fmla="*/ 15287998 w 15287998"/>
              <a:gd name="connsiteY44" fmla="*/ 9059774 h 10728680"/>
              <a:gd name="connsiteX45" fmla="*/ 15287998 w 15287998"/>
              <a:gd name="connsiteY45" fmla="*/ 9870386 h 10728680"/>
              <a:gd name="connsiteX46" fmla="*/ 15287998 w 15287998"/>
              <a:gd name="connsiteY46" fmla="*/ 10728680 h 10728680"/>
              <a:gd name="connsiteX47" fmla="*/ 15158638 w 15287998"/>
              <a:gd name="connsiteY47" fmla="*/ 10728680 h 10728680"/>
              <a:gd name="connsiteX48" fmla="*/ 14723518 w 15287998"/>
              <a:gd name="connsiteY48" fmla="*/ 10728680 h 10728680"/>
              <a:gd name="connsiteX49" fmla="*/ 13982638 w 15287998"/>
              <a:gd name="connsiteY49" fmla="*/ 10728680 h 10728680"/>
              <a:gd name="connsiteX50" fmla="*/ 13700398 w 15287998"/>
              <a:gd name="connsiteY50" fmla="*/ 10728680 h 10728680"/>
              <a:gd name="connsiteX51" fmla="*/ 13112398 w 15287998"/>
              <a:gd name="connsiteY51" fmla="*/ 10728680 h 10728680"/>
              <a:gd name="connsiteX52" fmla="*/ 12983038 w 15287998"/>
              <a:gd name="connsiteY52" fmla="*/ 10728680 h 10728680"/>
              <a:gd name="connsiteX53" fmla="*/ 12089278 w 15287998"/>
              <a:gd name="connsiteY53" fmla="*/ 10728680 h 10728680"/>
              <a:gd name="connsiteX54" fmla="*/ 11501278 w 15287998"/>
              <a:gd name="connsiteY54" fmla="*/ 10728680 h 10728680"/>
              <a:gd name="connsiteX55" fmla="*/ 10607519 w 15287998"/>
              <a:gd name="connsiteY55" fmla="*/ 10728680 h 10728680"/>
              <a:gd name="connsiteX56" fmla="*/ 10172399 w 15287998"/>
              <a:gd name="connsiteY56" fmla="*/ 10728680 h 10728680"/>
              <a:gd name="connsiteX57" fmla="*/ 9890159 w 15287998"/>
              <a:gd name="connsiteY57" fmla="*/ 10728680 h 10728680"/>
              <a:gd name="connsiteX58" fmla="*/ 9302159 w 15287998"/>
              <a:gd name="connsiteY58" fmla="*/ 10728680 h 10728680"/>
              <a:gd name="connsiteX59" fmla="*/ 8561279 w 15287998"/>
              <a:gd name="connsiteY59" fmla="*/ 10728680 h 10728680"/>
              <a:gd name="connsiteX60" fmla="*/ 7667519 w 15287998"/>
              <a:gd name="connsiteY60" fmla="*/ 10728680 h 10728680"/>
              <a:gd name="connsiteX61" fmla="*/ 6926639 w 15287998"/>
              <a:gd name="connsiteY61" fmla="*/ 10728680 h 10728680"/>
              <a:gd name="connsiteX62" fmla="*/ 6032879 w 15287998"/>
              <a:gd name="connsiteY62" fmla="*/ 10728680 h 10728680"/>
              <a:gd name="connsiteX63" fmla="*/ 5291999 w 15287998"/>
              <a:gd name="connsiteY63" fmla="*/ 10728680 h 10728680"/>
              <a:gd name="connsiteX64" fmla="*/ 5009759 w 15287998"/>
              <a:gd name="connsiteY64" fmla="*/ 10728680 h 10728680"/>
              <a:gd name="connsiteX65" fmla="*/ 4268879 w 15287998"/>
              <a:gd name="connsiteY65" fmla="*/ 10728680 h 10728680"/>
              <a:gd name="connsiteX66" fmla="*/ 3833759 w 15287998"/>
              <a:gd name="connsiteY66" fmla="*/ 10728680 h 10728680"/>
              <a:gd name="connsiteX67" fmla="*/ 3551520 w 15287998"/>
              <a:gd name="connsiteY67" fmla="*/ 10728680 h 10728680"/>
              <a:gd name="connsiteX68" fmla="*/ 3422160 w 15287998"/>
              <a:gd name="connsiteY68" fmla="*/ 10728680 h 10728680"/>
              <a:gd name="connsiteX69" fmla="*/ 3139920 w 15287998"/>
              <a:gd name="connsiteY69" fmla="*/ 10728680 h 10728680"/>
              <a:gd name="connsiteX70" fmla="*/ 2857680 w 15287998"/>
              <a:gd name="connsiteY70" fmla="*/ 10728680 h 10728680"/>
              <a:gd name="connsiteX71" fmla="*/ 2269680 w 15287998"/>
              <a:gd name="connsiteY71" fmla="*/ 10728680 h 10728680"/>
              <a:gd name="connsiteX72" fmla="*/ 1681680 w 15287998"/>
              <a:gd name="connsiteY72" fmla="*/ 10728680 h 10728680"/>
              <a:gd name="connsiteX73" fmla="*/ 1246560 w 15287998"/>
              <a:gd name="connsiteY73" fmla="*/ 10728680 h 10728680"/>
              <a:gd name="connsiteX74" fmla="*/ 0 w 15287998"/>
              <a:gd name="connsiteY74" fmla="*/ 10728680 h 10728680"/>
              <a:gd name="connsiteX75" fmla="*/ 0 w 15287998"/>
              <a:gd name="connsiteY75" fmla="*/ 10347216 h 10728680"/>
              <a:gd name="connsiteX76" fmla="*/ 0 w 15287998"/>
              <a:gd name="connsiteY76" fmla="*/ 9751178 h 10728680"/>
              <a:gd name="connsiteX77" fmla="*/ 0 w 15287998"/>
              <a:gd name="connsiteY77" fmla="*/ 9047853 h 10728680"/>
              <a:gd name="connsiteX78" fmla="*/ 0 w 15287998"/>
              <a:gd name="connsiteY78" fmla="*/ 8773676 h 10728680"/>
              <a:gd name="connsiteX79" fmla="*/ 0 w 15287998"/>
              <a:gd name="connsiteY79" fmla="*/ 7963065 h 10728680"/>
              <a:gd name="connsiteX80" fmla="*/ 0 w 15287998"/>
              <a:gd name="connsiteY80" fmla="*/ 7474314 h 10728680"/>
              <a:gd name="connsiteX81" fmla="*/ 0 w 15287998"/>
              <a:gd name="connsiteY81" fmla="*/ 6770989 h 10728680"/>
              <a:gd name="connsiteX82" fmla="*/ 0 w 15287998"/>
              <a:gd name="connsiteY82" fmla="*/ 6496812 h 10728680"/>
              <a:gd name="connsiteX83" fmla="*/ 0 w 15287998"/>
              <a:gd name="connsiteY83" fmla="*/ 5686200 h 10728680"/>
              <a:gd name="connsiteX84" fmla="*/ 0 w 15287998"/>
              <a:gd name="connsiteY84" fmla="*/ 5197449 h 10728680"/>
              <a:gd name="connsiteX85" fmla="*/ 0 w 15287998"/>
              <a:gd name="connsiteY85" fmla="*/ 4601412 h 10728680"/>
              <a:gd name="connsiteX86" fmla="*/ 0 w 15287998"/>
              <a:gd name="connsiteY86" fmla="*/ 4219947 h 10728680"/>
              <a:gd name="connsiteX87" fmla="*/ 0 w 15287998"/>
              <a:gd name="connsiteY87" fmla="*/ 3516623 h 10728680"/>
              <a:gd name="connsiteX88" fmla="*/ 0 w 15287998"/>
              <a:gd name="connsiteY88" fmla="*/ 2706012 h 10728680"/>
              <a:gd name="connsiteX89" fmla="*/ 0 w 15287998"/>
              <a:gd name="connsiteY89" fmla="*/ 2217261 h 10728680"/>
              <a:gd name="connsiteX90" fmla="*/ 0 w 15287998"/>
              <a:gd name="connsiteY90" fmla="*/ 1406649 h 10728680"/>
              <a:gd name="connsiteX91" fmla="*/ 0 w 15287998"/>
              <a:gd name="connsiteY91" fmla="*/ 810611 h 10728680"/>
              <a:gd name="connsiteX92" fmla="*/ 0 w 15287998"/>
              <a:gd name="connsiteY92" fmla="*/ 0 h 107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5287998" h="10728680" fill="norm" stroke="1" extrusionOk="0">
                <a:moveTo>
                  <a:pt x="0" y="0"/>
                </a:moveTo>
                <a:cubicBezTo>
                  <a:pt x="163023" y="-51479"/>
                  <a:pt x="296383" y="23027"/>
                  <a:pt x="435120" y="0"/>
                </a:cubicBezTo>
                <a:cubicBezTo>
                  <a:pt x="573857" y="-23027"/>
                  <a:pt x="513450" y="13347"/>
                  <a:pt x="564480" y="0"/>
                </a:cubicBezTo>
                <a:cubicBezTo>
                  <a:pt x="615510" y="-13347"/>
                  <a:pt x="1246428" y="30936"/>
                  <a:pt x="1458240" y="0"/>
                </a:cubicBezTo>
                <a:cubicBezTo>
                  <a:pt x="1670052" y="-30936"/>
                  <a:pt x="1712875" y="38075"/>
                  <a:pt x="1893360" y="0"/>
                </a:cubicBezTo>
                <a:cubicBezTo>
                  <a:pt x="2073845" y="-38075"/>
                  <a:pt x="2166952" y="22907"/>
                  <a:pt x="2328480" y="0"/>
                </a:cubicBezTo>
                <a:cubicBezTo>
                  <a:pt x="2490008" y="-22907"/>
                  <a:pt x="3026685" y="26436"/>
                  <a:pt x="3222240" y="0"/>
                </a:cubicBezTo>
                <a:cubicBezTo>
                  <a:pt x="3417795" y="-26436"/>
                  <a:pt x="3378184" y="16702"/>
                  <a:pt x="3504480" y="0"/>
                </a:cubicBezTo>
                <a:cubicBezTo>
                  <a:pt x="3630776" y="-16702"/>
                  <a:pt x="4206570" y="62106"/>
                  <a:pt x="4398239" y="0"/>
                </a:cubicBezTo>
                <a:cubicBezTo>
                  <a:pt x="4589908" y="-62106"/>
                  <a:pt x="4949790" y="58002"/>
                  <a:pt x="5291999" y="0"/>
                </a:cubicBezTo>
                <a:cubicBezTo>
                  <a:pt x="5634208" y="-58002"/>
                  <a:pt x="5596089" y="42781"/>
                  <a:pt x="5879999" y="0"/>
                </a:cubicBezTo>
                <a:cubicBezTo>
                  <a:pt x="6163909" y="-42781"/>
                  <a:pt x="6555120" y="54338"/>
                  <a:pt x="6773759" y="0"/>
                </a:cubicBezTo>
                <a:cubicBezTo>
                  <a:pt x="6992398" y="-54338"/>
                  <a:pt x="7120960" y="26506"/>
                  <a:pt x="7208879" y="0"/>
                </a:cubicBezTo>
                <a:cubicBezTo>
                  <a:pt x="7296798" y="-26506"/>
                  <a:pt x="7526388" y="11668"/>
                  <a:pt x="7643999" y="0"/>
                </a:cubicBezTo>
                <a:cubicBezTo>
                  <a:pt x="7761610" y="-11668"/>
                  <a:pt x="8047036" y="83495"/>
                  <a:pt x="8384879" y="0"/>
                </a:cubicBezTo>
                <a:cubicBezTo>
                  <a:pt x="8722722" y="-83495"/>
                  <a:pt x="8710212" y="31237"/>
                  <a:pt x="8819999" y="0"/>
                </a:cubicBezTo>
                <a:cubicBezTo>
                  <a:pt x="8929786" y="-31237"/>
                  <a:pt x="9514313" y="96448"/>
                  <a:pt x="9713759" y="0"/>
                </a:cubicBezTo>
                <a:cubicBezTo>
                  <a:pt x="9913205" y="-96448"/>
                  <a:pt x="10179660" y="7456"/>
                  <a:pt x="10607519" y="0"/>
                </a:cubicBezTo>
                <a:cubicBezTo>
                  <a:pt x="11035378" y="-7456"/>
                  <a:pt x="10908728" y="50020"/>
                  <a:pt x="11195519" y="0"/>
                </a:cubicBezTo>
                <a:cubicBezTo>
                  <a:pt x="11482310" y="-50020"/>
                  <a:pt x="11423778" y="38663"/>
                  <a:pt x="11630638" y="0"/>
                </a:cubicBezTo>
                <a:cubicBezTo>
                  <a:pt x="11837498" y="-38663"/>
                  <a:pt x="11710655" y="1440"/>
                  <a:pt x="11759998" y="0"/>
                </a:cubicBezTo>
                <a:cubicBezTo>
                  <a:pt x="11809341" y="-1440"/>
                  <a:pt x="11903478" y="4436"/>
                  <a:pt x="12042238" y="0"/>
                </a:cubicBezTo>
                <a:cubicBezTo>
                  <a:pt x="12180998" y="-4436"/>
                  <a:pt x="12205700" y="15108"/>
                  <a:pt x="12324478" y="0"/>
                </a:cubicBezTo>
                <a:cubicBezTo>
                  <a:pt x="12443256" y="-15108"/>
                  <a:pt x="12653176" y="39714"/>
                  <a:pt x="12759598" y="0"/>
                </a:cubicBezTo>
                <a:cubicBezTo>
                  <a:pt x="12866020" y="-39714"/>
                  <a:pt x="13321157" y="11689"/>
                  <a:pt x="13653358" y="0"/>
                </a:cubicBezTo>
                <a:cubicBezTo>
                  <a:pt x="13985559" y="-11689"/>
                  <a:pt x="13962534" y="66724"/>
                  <a:pt x="14241358" y="0"/>
                </a:cubicBezTo>
                <a:cubicBezTo>
                  <a:pt x="14520182" y="-66724"/>
                  <a:pt x="14585785" y="11129"/>
                  <a:pt x="14676478" y="0"/>
                </a:cubicBezTo>
                <a:cubicBezTo>
                  <a:pt x="14767171" y="-11129"/>
                  <a:pt x="15080857" y="72623"/>
                  <a:pt x="15287998" y="0"/>
                </a:cubicBezTo>
                <a:cubicBezTo>
                  <a:pt x="15317321" y="83865"/>
                  <a:pt x="15265754" y="167690"/>
                  <a:pt x="15287998" y="274177"/>
                </a:cubicBezTo>
                <a:cubicBezTo>
                  <a:pt x="15310242" y="380664"/>
                  <a:pt x="15259548" y="675211"/>
                  <a:pt x="15287998" y="977502"/>
                </a:cubicBezTo>
                <a:cubicBezTo>
                  <a:pt x="15316448" y="1279794"/>
                  <a:pt x="15267669" y="1122079"/>
                  <a:pt x="15287998" y="1251679"/>
                </a:cubicBezTo>
                <a:cubicBezTo>
                  <a:pt x="15308327" y="1381279"/>
                  <a:pt x="15246800" y="1499034"/>
                  <a:pt x="15287998" y="1740430"/>
                </a:cubicBezTo>
                <a:cubicBezTo>
                  <a:pt x="15329196" y="1981826"/>
                  <a:pt x="15211774" y="2262887"/>
                  <a:pt x="15287998" y="2551042"/>
                </a:cubicBezTo>
                <a:cubicBezTo>
                  <a:pt x="15364222" y="2839197"/>
                  <a:pt x="15247163" y="2956589"/>
                  <a:pt x="15287998" y="3147079"/>
                </a:cubicBezTo>
                <a:cubicBezTo>
                  <a:pt x="15328833" y="3337569"/>
                  <a:pt x="15205731" y="3568860"/>
                  <a:pt x="15287998" y="3850404"/>
                </a:cubicBezTo>
                <a:cubicBezTo>
                  <a:pt x="15370265" y="4131948"/>
                  <a:pt x="15282314" y="4208510"/>
                  <a:pt x="15287998" y="4339155"/>
                </a:cubicBezTo>
                <a:cubicBezTo>
                  <a:pt x="15293682" y="4469800"/>
                  <a:pt x="15276744" y="4643423"/>
                  <a:pt x="15287998" y="4935193"/>
                </a:cubicBezTo>
                <a:cubicBezTo>
                  <a:pt x="15299252" y="5226963"/>
                  <a:pt x="15275001" y="5513250"/>
                  <a:pt x="15287998" y="5745804"/>
                </a:cubicBezTo>
                <a:cubicBezTo>
                  <a:pt x="15300995" y="5978358"/>
                  <a:pt x="15257940" y="6040540"/>
                  <a:pt x="15287998" y="6127268"/>
                </a:cubicBezTo>
                <a:cubicBezTo>
                  <a:pt x="15318056" y="6213996"/>
                  <a:pt x="15259330" y="6584866"/>
                  <a:pt x="15287998" y="6830593"/>
                </a:cubicBezTo>
                <a:cubicBezTo>
                  <a:pt x="15316666" y="7076321"/>
                  <a:pt x="15272215" y="7119032"/>
                  <a:pt x="15287998" y="7212057"/>
                </a:cubicBezTo>
                <a:cubicBezTo>
                  <a:pt x="15303781" y="7305082"/>
                  <a:pt x="15221743" y="7540608"/>
                  <a:pt x="15287998" y="7808095"/>
                </a:cubicBezTo>
                <a:cubicBezTo>
                  <a:pt x="15354253" y="8075582"/>
                  <a:pt x="15220602" y="8289923"/>
                  <a:pt x="15287998" y="8511419"/>
                </a:cubicBezTo>
                <a:cubicBezTo>
                  <a:pt x="15355394" y="8732915"/>
                  <a:pt x="15259145" y="8661974"/>
                  <a:pt x="15287998" y="8785597"/>
                </a:cubicBezTo>
                <a:cubicBezTo>
                  <a:pt x="15316851" y="8909220"/>
                  <a:pt x="15270023" y="8962071"/>
                  <a:pt x="15287998" y="9059774"/>
                </a:cubicBezTo>
                <a:cubicBezTo>
                  <a:pt x="15305973" y="9157477"/>
                  <a:pt x="15263746" y="9656752"/>
                  <a:pt x="15287998" y="9870386"/>
                </a:cubicBezTo>
                <a:cubicBezTo>
                  <a:pt x="15312250" y="10084020"/>
                  <a:pt x="15223948" y="10492497"/>
                  <a:pt x="15287998" y="10728680"/>
                </a:cubicBezTo>
                <a:cubicBezTo>
                  <a:pt x="15250242" y="10737024"/>
                  <a:pt x="15186949" y="10723321"/>
                  <a:pt x="15158638" y="10728680"/>
                </a:cubicBezTo>
                <a:cubicBezTo>
                  <a:pt x="15130327" y="10734039"/>
                  <a:pt x="14872473" y="10706945"/>
                  <a:pt x="14723518" y="10728680"/>
                </a:cubicBezTo>
                <a:cubicBezTo>
                  <a:pt x="14574563" y="10750415"/>
                  <a:pt x="14300905" y="10725110"/>
                  <a:pt x="13982638" y="10728680"/>
                </a:cubicBezTo>
                <a:cubicBezTo>
                  <a:pt x="13664371" y="10732250"/>
                  <a:pt x="13783238" y="10715601"/>
                  <a:pt x="13700398" y="10728680"/>
                </a:cubicBezTo>
                <a:cubicBezTo>
                  <a:pt x="13617558" y="10741759"/>
                  <a:pt x="13387831" y="10701617"/>
                  <a:pt x="13112398" y="10728680"/>
                </a:cubicBezTo>
                <a:cubicBezTo>
                  <a:pt x="12836965" y="10755743"/>
                  <a:pt x="13042767" y="10719070"/>
                  <a:pt x="12983038" y="10728680"/>
                </a:cubicBezTo>
                <a:cubicBezTo>
                  <a:pt x="12923309" y="10738290"/>
                  <a:pt x="12415895" y="10715378"/>
                  <a:pt x="12089278" y="10728680"/>
                </a:cubicBezTo>
                <a:cubicBezTo>
                  <a:pt x="11762661" y="10741982"/>
                  <a:pt x="11735443" y="10689190"/>
                  <a:pt x="11501278" y="10728680"/>
                </a:cubicBezTo>
                <a:cubicBezTo>
                  <a:pt x="11267113" y="10768170"/>
                  <a:pt x="11050398" y="10703436"/>
                  <a:pt x="10607519" y="10728680"/>
                </a:cubicBezTo>
                <a:cubicBezTo>
                  <a:pt x="10164640" y="10753924"/>
                  <a:pt x="10268241" y="10698074"/>
                  <a:pt x="10172399" y="10728680"/>
                </a:cubicBezTo>
                <a:cubicBezTo>
                  <a:pt x="10076557" y="10759286"/>
                  <a:pt x="9989440" y="10712901"/>
                  <a:pt x="9890159" y="10728680"/>
                </a:cubicBezTo>
                <a:cubicBezTo>
                  <a:pt x="9790878" y="10744459"/>
                  <a:pt x="9500869" y="10686483"/>
                  <a:pt x="9302159" y="10728680"/>
                </a:cubicBezTo>
                <a:cubicBezTo>
                  <a:pt x="9103449" y="10770877"/>
                  <a:pt x="8741276" y="10713724"/>
                  <a:pt x="8561279" y="10728680"/>
                </a:cubicBezTo>
                <a:cubicBezTo>
                  <a:pt x="8381282" y="10743636"/>
                  <a:pt x="7978580" y="10650736"/>
                  <a:pt x="7667519" y="10728680"/>
                </a:cubicBezTo>
                <a:cubicBezTo>
                  <a:pt x="7356458" y="10806624"/>
                  <a:pt x="7127312" y="10704985"/>
                  <a:pt x="6926639" y="10728680"/>
                </a:cubicBezTo>
                <a:cubicBezTo>
                  <a:pt x="6725966" y="10752375"/>
                  <a:pt x="6348129" y="10623998"/>
                  <a:pt x="6032879" y="10728680"/>
                </a:cubicBezTo>
                <a:cubicBezTo>
                  <a:pt x="5717629" y="10833362"/>
                  <a:pt x="5511616" y="10655892"/>
                  <a:pt x="5291999" y="10728680"/>
                </a:cubicBezTo>
                <a:cubicBezTo>
                  <a:pt x="5072382" y="10801468"/>
                  <a:pt x="5106481" y="10704437"/>
                  <a:pt x="5009759" y="10728680"/>
                </a:cubicBezTo>
                <a:cubicBezTo>
                  <a:pt x="4913037" y="10752923"/>
                  <a:pt x="4517382" y="10692346"/>
                  <a:pt x="4268879" y="10728680"/>
                </a:cubicBezTo>
                <a:cubicBezTo>
                  <a:pt x="4020376" y="10765014"/>
                  <a:pt x="4014861" y="10710015"/>
                  <a:pt x="3833759" y="10728680"/>
                </a:cubicBezTo>
                <a:cubicBezTo>
                  <a:pt x="3652657" y="10747345"/>
                  <a:pt x="3612542" y="10702876"/>
                  <a:pt x="3551520" y="10728680"/>
                </a:cubicBezTo>
                <a:cubicBezTo>
                  <a:pt x="3490498" y="10754484"/>
                  <a:pt x="3476565" y="10728538"/>
                  <a:pt x="3422160" y="10728680"/>
                </a:cubicBezTo>
                <a:cubicBezTo>
                  <a:pt x="3367755" y="10728822"/>
                  <a:pt x="3259082" y="10699456"/>
                  <a:pt x="3139920" y="10728680"/>
                </a:cubicBezTo>
                <a:cubicBezTo>
                  <a:pt x="3020758" y="10757904"/>
                  <a:pt x="2976832" y="10708854"/>
                  <a:pt x="2857680" y="10728680"/>
                </a:cubicBezTo>
                <a:cubicBezTo>
                  <a:pt x="2738528" y="10748506"/>
                  <a:pt x="2416236" y="10726525"/>
                  <a:pt x="2269680" y="10728680"/>
                </a:cubicBezTo>
                <a:cubicBezTo>
                  <a:pt x="2123124" y="10730835"/>
                  <a:pt x="1962391" y="10724889"/>
                  <a:pt x="1681680" y="10728680"/>
                </a:cubicBezTo>
                <a:cubicBezTo>
                  <a:pt x="1400969" y="10732471"/>
                  <a:pt x="1446790" y="10715786"/>
                  <a:pt x="1246560" y="10728680"/>
                </a:cubicBezTo>
                <a:cubicBezTo>
                  <a:pt x="1046330" y="10741574"/>
                  <a:pt x="524936" y="10679281"/>
                  <a:pt x="0" y="10728680"/>
                </a:cubicBezTo>
                <a:cubicBezTo>
                  <a:pt x="-15884" y="10611926"/>
                  <a:pt x="44050" y="10497709"/>
                  <a:pt x="0" y="10347216"/>
                </a:cubicBezTo>
                <a:cubicBezTo>
                  <a:pt x="-44050" y="10196723"/>
                  <a:pt x="15687" y="10035982"/>
                  <a:pt x="0" y="9751178"/>
                </a:cubicBezTo>
                <a:cubicBezTo>
                  <a:pt x="-15687" y="9466374"/>
                  <a:pt x="42211" y="9296720"/>
                  <a:pt x="0" y="9047853"/>
                </a:cubicBezTo>
                <a:cubicBezTo>
                  <a:pt x="-42211" y="8798986"/>
                  <a:pt x="15686" y="8837709"/>
                  <a:pt x="0" y="8773676"/>
                </a:cubicBezTo>
                <a:cubicBezTo>
                  <a:pt x="-15686" y="8709643"/>
                  <a:pt x="2182" y="8293901"/>
                  <a:pt x="0" y="7963065"/>
                </a:cubicBezTo>
                <a:cubicBezTo>
                  <a:pt x="-2182" y="7632229"/>
                  <a:pt x="34487" y="7681387"/>
                  <a:pt x="0" y="7474314"/>
                </a:cubicBezTo>
                <a:cubicBezTo>
                  <a:pt x="-34487" y="7267241"/>
                  <a:pt x="52499" y="6977630"/>
                  <a:pt x="0" y="6770989"/>
                </a:cubicBezTo>
                <a:cubicBezTo>
                  <a:pt x="-52499" y="6564349"/>
                  <a:pt x="4857" y="6604347"/>
                  <a:pt x="0" y="6496812"/>
                </a:cubicBezTo>
                <a:cubicBezTo>
                  <a:pt x="-4857" y="6389277"/>
                  <a:pt x="52239" y="5986947"/>
                  <a:pt x="0" y="5686200"/>
                </a:cubicBezTo>
                <a:cubicBezTo>
                  <a:pt x="-52239" y="5385453"/>
                  <a:pt x="16446" y="5390906"/>
                  <a:pt x="0" y="5197449"/>
                </a:cubicBezTo>
                <a:cubicBezTo>
                  <a:pt x="-16446" y="5003992"/>
                  <a:pt x="10070" y="4785136"/>
                  <a:pt x="0" y="4601412"/>
                </a:cubicBezTo>
                <a:cubicBezTo>
                  <a:pt x="-10070" y="4417688"/>
                  <a:pt x="33322" y="4353708"/>
                  <a:pt x="0" y="4219947"/>
                </a:cubicBezTo>
                <a:cubicBezTo>
                  <a:pt x="-33322" y="4086186"/>
                  <a:pt x="55376" y="3746849"/>
                  <a:pt x="0" y="3516623"/>
                </a:cubicBezTo>
                <a:cubicBezTo>
                  <a:pt x="-55376" y="3286397"/>
                  <a:pt x="57962" y="3041854"/>
                  <a:pt x="0" y="2706012"/>
                </a:cubicBezTo>
                <a:cubicBezTo>
                  <a:pt x="-57962" y="2370170"/>
                  <a:pt x="41112" y="2384946"/>
                  <a:pt x="0" y="2217261"/>
                </a:cubicBezTo>
                <a:cubicBezTo>
                  <a:pt x="-41112" y="2049576"/>
                  <a:pt x="31135" y="1682137"/>
                  <a:pt x="0" y="1406649"/>
                </a:cubicBezTo>
                <a:cubicBezTo>
                  <a:pt x="-31135" y="1131161"/>
                  <a:pt x="27111" y="962627"/>
                  <a:pt x="0" y="810611"/>
                </a:cubicBezTo>
                <a:cubicBezTo>
                  <a:pt x="-27111" y="658595"/>
                  <a:pt x="91854" y="27800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9ECC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" name="Textfeld 2"/>
          <p:cNvSpPr txBox="1"/>
          <p:nvPr/>
        </p:nvSpPr>
        <p:spPr bwMode="auto">
          <a:xfrm>
            <a:off x="819650" y="4875523"/>
            <a:ext cx="940932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/>
              <a:buChar char="Ø"/>
              <a:defRPr/>
            </a:pPr>
            <a:r>
              <a:rPr lang="de-DE" sz="3200">
                <a:latin typeface="Century Gothic"/>
                <a:ea typeface="Calibri"/>
                <a:cs typeface="Arial"/>
              </a:rPr>
              <a:t>Lies den Text erneut.</a:t>
            </a:r>
            <a:endParaRPr/>
          </a:p>
          <a:p>
            <a:pPr marL="3086100" lvl="6" indent="-342900">
              <a:buFont typeface="Wingdings"/>
              <a:buChar char="Ø"/>
              <a:defRPr/>
            </a:pPr>
            <a:endParaRPr lang="de-DE" sz="3200" b="1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3200" i="1">
                <a:latin typeface="Century Gothic"/>
                <a:ea typeface="Calibri"/>
                <a:cs typeface="Arial"/>
              </a:rPr>
              <a:t>Bilde</a:t>
            </a:r>
            <a:r>
              <a:rPr lang="de-DE" sz="3200" b="1">
                <a:latin typeface="Century Gothic"/>
                <a:ea typeface="Calibri"/>
                <a:cs typeface="Arial"/>
              </a:rPr>
              <a:t> sinnvolle Absätze </a:t>
            </a:r>
            <a:r>
              <a:rPr lang="de-DE" sz="3200">
                <a:latin typeface="Century Gothic"/>
                <a:ea typeface="Calibri"/>
                <a:cs typeface="Arial"/>
              </a:rPr>
              <a:t>und</a:t>
            </a:r>
            <a:r>
              <a:rPr lang="de-DE" sz="3200" b="1">
                <a:latin typeface="Century Gothic"/>
                <a:ea typeface="Calibri"/>
                <a:cs typeface="Arial"/>
              </a:rPr>
              <a:t> </a:t>
            </a:r>
            <a:r>
              <a:rPr lang="de-DE" sz="3200" i="1">
                <a:latin typeface="Century Gothic"/>
                <a:ea typeface="Calibri"/>
                <a:cs typeface="Arial"/>
              </a:rPr>
              <a:t>markiere</a:t>
            </a:r>
            <a:r>
              <a:rPr lang="de-DE" sz="3200">
                <a:latin typeface="Century Gothic"/>
                <a:ea typeface="Calibri"/>
                <a:cs typeface="Arial"/>
              </a:rPr>
              <a:t> diese mit</a:t>
            </a:r>
            <a:r>
              <a:rPr lang="de-DE" sz="3200" b="1">
                <a:latin typeface="Century Gothic"/>
                <a:ea typeface="Calibri"/>
                <a:cs typeface="Arial"/>
              </a:rPr>
              <a:t> senkrechten Strichen.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3200" b="1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3200" i="1">
                <a:latin typeface="Century Gothic"/>
                <a:ea typeface="Calibri"/>
                <a:cs typeface="Arial"/>
              </a:rPr>
              <a:t>Finde</a:t>
            </a:r>
            <a:r>
              <a:rPr lang="de-DE" sz="3200" b="1">
                <a:latin typeface="Century Gothic"/>
                <a:ea typeface="Calibri"/>
                <a:cs typeface="Arial"/>
              </a:rPr>
              <a:t> Überschriften </a:t>
            </a:r>
            <a:r>
              <a:rPr lang="de-DE" sz="3200">
                <a:latin typeface="Century Gothic"/>
                <a:ea typeface="Calibri"/>
                <a:cs typeface="Arial"/>
              </a:rPr>
              <a:t>für die einzelnen Abschnitte.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400" b="1">
              <a:latin typeface="Century Gothic"/>
              <a:ea typeface="Calibri"/>
              <a:cs typeface="Arial"/>
            </a:endParaRPr>
          </a:p>
        </p:txBody>
      </p:sp>
      <p:sp>
        <p:nvSpPr>
          <p:cNvPr id="7" name="Inhaltsplatzhalter 2"/>
          <p:cNvSpPr txBox="1"/>
          <p:nvPr/>
        </p:nvSpPr>
        <p:spPr bwMode="auto">
          <a:xfrm>
            <a:off x="819649" y="2832811"/>
            <a:ext cx="14592301" cy="1336980"/>
          </a:xfrm>
          <a:prstGeom prst="rect">
            <a:avLst/>
          </a:prstGeom>
          <a:solidFill>
            <a:srgbClr val="73A0C1"/>
          </a:solidFill>
          <a:ln>
            <a:solidFill>
              <a:srgbClr val="A2BDE2"/>
            </a:solidFill>
          </a:ln>
        </p:spPr>
        <p:txBody>
          <a:bodyPr vert="horz" lIns="68582" tIns="34291" rIns="68582" bIns="34291" rtlCol="0">
            <a:noAutofit/>
          </a:bodyPr>
          <a:lstStyle>
            <a:lvl1pPr marL="406382" indent="-406382" algn="l" defTabSz="1625528">
              <a:lnSpc>
                <a:spcPct val="90000"/>
              </a:lnSpc>
              <a:spcBef>
                <a:spcPts val="1778"/>
              </a:spcBef>
              <a:buFont typeface="Arial"/>
              <a:buChar char="•"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6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4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5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5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4" lvl="1" indent="0" algn="ctr">
              <a:lnSpc>
                <a:spcPct val="120000"/>
              </a:lnSpc>
              <a:buNone/>
              <a:defRPr/>
            </a:pPr>
            <a:r>
              <a:rPr lang="de-DE" sz="3200" b="1">
                <a:latin typeface="Modern Love"/>
                <a:ea typeface="Calibri"/>
                <a:cs typeface="Arial"/>
              </a:rPr>
              <a:t>Lies den Text erneut und erschließe den Inhalt, indem du die nachfolgenden Arbeitsschritte ausführst!</a:t>
            </a:r>
            <a:endParaRPr lang="de-DE" sz="3200">
              <a:latin typeface="Century Gothic"/>
              <a:ea typeface="Calibri"/>
              <a:cs typeface="Arial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1087100" y="7067550"/>
            <a:ext cx="3295650" cy="2990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3200">
                <a:solidFill>
                  <a:schemeClr val="tx1"/>
                </a:solidFill>
                <a:latin typeface="Century Gothic"/>
              </a:rPr>
              <a:t>Platzhalter </a:t>
            </a:r>
            <a:endParaRPr/>
          </a:p>
          <a:p>
            <a:pPr algn="ctr">
              <a:defRPr/>
            </a:pPr>
            <a:r>
              <a:rPr lang="de-DE" sz="3200">
                <a:solidFill>
                  <a:schemeClr val="tx1"/>
                </a:solidFill>
                <a:latin typeface="Century Gothic"/>
              </a:rPr>
              <a:t>QR-Code</a:t>
            </a:r>
            <a:endParaRPr/>
          </a:p>
        </p:txBody>
      </p:sp>
      <p:sp>
        <p:nvSpPr>
          <p:cNvPr id="1865008773" name="Inhaltsplatzhalter 2"/>
          <p:cNvSpPr txBox="1"/>
          <p:nvPr/>
        </p:nvSpPr>
        <p:spPr bwMode="auto">
          <a:xfrm flipH="0" flipV="0">
            <a:off x="546098" y="8995025"/>
            <a:ext cx="9108996" cy="1336979"/>
          </a:xfrm>
          <a:prstGeom prst="rect">
            <a:avLst/>
          </a:prstGeom>
          <a:solidFill>
            <a:srgbClr val="73A0C1"/>
          </a:solidFill>
          <a:ln>
            <a:solidFill>
              <a:srgbClr val="A2BDE2"/>
            </a:solidFill>
          </a:ln>
        </p:spPr>
        <p:txBody>
          <a:bodyPr vert="horz" lIns="68581" tIns="34290" rIns="68581" bIns="34290" rtlCol="0">
            <a:noAutofit/>
          </a:bodyPr>
          <a:lstStyle>
            <a:lvl1pPr marL="406381" indent="-406381" algn="l" defTabSz="1625527">
              <a:lnSpc>
                <a:spcPct val="90000"/>
              </a:lnSpc>
              <a:spcBef>
                <a:spcPts val="1777"/>
              </a:spcBef>
              <a:buFont typeface="Arial"/>
              <a:buChar char="•"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5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4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0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35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5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39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3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8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2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7" indent="-406381" algn="l" defTabSz="1625527">
              <a:lnSpc>
                <a:spcPct val="90000"/>
              </a:lnSpc>
              <a:spcBef>
                <a:spcPts val="888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3" lvl="1" indent="0" algn="ctr">
              <a:lnSpc>
                <a:spcPct val="120000"/>
              </a:lnSpc>
              <a:buNone/>
              <a:defRPr/>
            </a:pPr>
            <a:endParaRPr lang="de-DE" sz="3200">
              <a:latin typeface="Century Gothic"/>
              <a:ea typeface="Calibri"/>
              <a:cs typeface="Arial"/>
            </a:endParaRPr>
          </a:p>
        </p:txBody>
      </p:sp>
      <p:pic>
        <p:nvPicPr>
          <p:cNvPr id="529926099" name="Grafik 16" descr="Ein Bild, das Symbol, Clipart, Verbandskasten, Design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9649" y="9216143"/>
            <a:ext cx="1084593" cy="928377"/>
          </a:xfrm>
          <a:prstGeom prst="rect">
            <a:avLst/>
          </a:prstGeom>
        </p:spPr>
      </p:pic>
      <p:sp>
        <p:nvSpPr>
          <p:cNvPr id="304366531" name="Textfeld 19"/>
          <p:cNvSpPr txBox="1"/>
          <p:nvPr/>
        </p:nvSpPr>
        <p:spPr bwMode="auto">
          <a:xfrm>
            <a:off x="2223816" y="9216142"/>
            <a:ext cx="6943482" cy="76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200">
                <a:latin typeface="Century Gothic"/>
              </a:rPr>
              <a:t>Du weißt nicht weiter? Dann folge dem QR-Code zur Hilfestellung</a:t>
            </a:r>
            <a:endParaRPr lang="de-DE" sz="2200" i="1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alphaModFix amt="57753"/>
            <a:lum/>
          </a:blip>
          <a:srcRect l="5357" t="0" r="5356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2</a:t>
            </a:fld>
            <a:endParaRPr lang="de-DE"/>
          </a:p>
        </p:txBody>
      </p:sp>
      <p:sp>
        <p:nvSpPr>
          <p:cNvPr id="13" name="Titel 1"/>
          <p:cNvSpPr txBox="1"/>
          <p:nvPr/>
        </p:nvSpPr>
        <p:spPr bwMode="auto">
          <a:xfrm>
            <a:off x="1117600" y="1373657"/>
            <a:ext cx="14306551" cy="977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620">
              <a:lnSpc>
                <a:spcPct val="90000"/>
              </a:lnSpc>
              <a:spcBef>
                <a:spcPts val="0"/>
              </a:spcBef>
              <a:buNone/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6600" b="1">
                <a:latin typeface="Modern Love"/>
              </a:rPr>
              <a:t>Textschnipsel ordnen	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500076" y="306180"/>
            <a:ext cx="15287998" cy="10728680"/>
          </a:xfrm>
          <a:custGeom>
            <a:avLst/>
            <a:gdLst>
              <a:gd name="connsiteX0" fmla="*/ 0 w 15287998"/>
              <a:gd name="connsiteY0" fmla="*/ 0 h 10728680"/>
              <a:gd name="connsiteX1" fmla="*/ 435120 w 15287998"/>
              <a:gd name="connsiteY1" fmla="*/ 0 h 10728680"/>
              <a:gd name="connsiteX2" fmla="*/ 564480 w 15287998"/>
              <a:gd name="connsiteY2" fmla="*/ 0 h 10728680"/>
              <a:gd name="connsiteX3" fmla="*/ 1458240 w 15287998"/>
              <a:gd name="connsiteY3" fmla="*/ 0 h 10728680"/>
              <a:gd name="connsiteX4" fmla="*/ 1893360 w 15287998"/>
              <a:gd name="connsiteY4" fmla="*/ 0 h 10728680"/>
              <a:gd name="connsiteX5" fmla="*/ 2328480 w 15287998"/>
              <a:gd name="connsiteY5" fmla="*/ 0 h 10728680"/>
              <a:gd name="connsiteX6" fmla="*/ 3222240 w 15287998"/>
              <a:gd name="connsiteY6" fmla="*/ 0 h 10728680"/>
              <a:gd name="connsiteX7" fmla="*/ 3504480 w 15287998"/>
              <a:gd name="connsiteY7" fmla="*/ 0 h 10728680"/>
              <a:gd name="connsiteX8" fmla="*/ 4398239 w 15287998"/>
              <a:gd name="connsiteY8" fmla="*/ 0 h 10728680"/>
              <a:gd name="connsiteX9" fmla="*/ 5291999 w 15287998"/>
              <a:gd name="connsiteY9" fmla="*/ 0 h 10728680"/>
              <a:gd name="connsiteX10" fmla="*/ 5879999 w 15287998"/>
              <a:gd name="connsiteY10" fmla="*/ 0 h 10728680"/>
              <a:gd name="connsiteX11" fmla="*/ 6773759 w 15287998"/>
              <a:gd name="connsiteY11" fmla="*/ 0 h 10728680"/>
              <a:gd name="connsiteX12" fmla="*/ 7208879 w 15287998"/>
              <a:gd name="connsiteY12" fmla="*/ 0 h 10728680"/>
              <a:gd name="connsiteX13" fmla="*/ 7643999 w 15287998"/>
              <a:gd name="connsiteY13" fmla="*/ 0 h 10728680"/>
              <a:gd name="connsiteX14" fmla="*/ 8384879 w 15287998"/>
              <a:gd name="connsiteY14" fmla="*/ 0 h 10728680"/>
              <a:gd name="connsiteX15" fmla="*/ 8819999 w 15287998"/>
              <a:gd name="connsiteY15" fmla="*/ 0 h 10728680"/>
              <a:gd name="connsiteX16" fmla="*/ 9713759 w 15287998"/>
              <a:gd name="connsiteY16" fmla="*/ 0 h 10728680"/>
              <a:gd name="connsiteX17" fmla="*/ 10607519 w 15287998"/>
              <a:gd name="connsiteY17" fmla="*/ 0 h 10728680"/>
              <a:gd name="connsiteX18" fmla="*/ 11195519 w 15287998"/>
              <a:gd name="connsiteY18" fmla="*/ 0 h 10728680"/>
              <a:gd name="connsiteX19" fmla="*/ 11630638 w 15287998"/>
              <a:gd name="connsiteY19" fmla="*/ 0 h 10728680"/>
              <a:gd name="connsiteX20" fmla="*/ 11759998 w 15287998"/>
              <a:gd name="connsiteY20" fmla="*/ 0 h 10728680"/>
              <a:gd name="connsiteX21" fmla="*/ 12042238 w 15287998"/>
              <a:gd name="connsiteY21" fmla="*/ 0 h 10728680"/>
              <a:gd name="connsiteX22" fmla="*/ 12324478 w 15287998"/>
              <a:gd name="connsiteY22" fmla="*/ 0 h 10728680"/>
              <a:gd name="connsiteX23" fmla="*/ 12759598 w 15287998"/>
              <a:gd name="connsiteY23" fmla="*/ 0 h 10728680"/>
              <a:gd name="connsiteX24" fmla="*/ 13653358 w 15287998"/>
              <a:gd name="connsiteY24" fmla="*/ 0 h 10728680"/>
              <a:gd name="connsiteX25" fmla="*/ 14241358 w 15287998"/>
              <a:gd name="connsiteY25" fmla="*/ 0 h 10728680"/>
              <a:gd name="connsiteX26" fmla="*/ 14676478 w 15287998"/>
              <a:gd name="connsiteY26" fmla="*/ 0 h 10728680"/>
              <a:gd name="connsiteX27" fmla="*/ 15287998 w 15287998"/>
              <a:gd name="connsiteY27" fmla="*/ 0 h 10728680"/>
              <a:gd name="connsiteX28" fmla="*/ 15287998 w 15287998"/>
              <a:gd name="connsiteY28" fmla="*/ 274177 h 10728680"/>
              <a:gd name="connsiteX29" fmla="*/ 15287998 w 15287998"/>
              <a:gd name="connsiteY29" fmla="*/ 977502 h 10728680"/>
              <a:gd name="connsiteX30" fmla="*/ 15287998 w 15287998"/>
              <a:gd name="connsiteY30" fmla="*/ 1251679 h 10728680"/>
              <a:gd name="connsiteX31" fmla="*/ 15287998 w 15287998"/>
              <a:gd name="connsiteY31" fmla="*/ 1740430 h 10728680"/>
              <a:gd name="connsiteX32" fmla="*/ 15287998 w 15287998"/>
              <a:gd name="connsiteY32" fmla="*/ 2551042 h 10728680"/>
              <a:gd name="connsiteX33" fmla="*/ 15287998 w 15287998"/>
              <a:gd name="connsiteY33" fmla="*/ 3147079 h 10728680"/>
              <a:gd name="connsiteX34" fmla="*/ 15287998 w 15287998"/>
              <a:gd name="connsiteY34" fmla="*/ 3850404 h 10728680"/>
              <a:gd name="connsiteX35" fmla="*/ 15287998 w 15287998"/>
              <a:gd name="connsiteY35" fmla="*/ 4339155 h 10728680"/>
              <a:gd name="connsiteX36" fmla="*/ 15287998 w 15287998"/>
              <a:gd name="connsiteY36" fmla="*/ 4935193 h 10728680"/>
              <a:gd name="connsiteX37" fmla="*/ 15287998 w 15287998"/>
              <a:gd name="connsiteY37" fmla="*/ 5745804 h 10728680"/>
              <a:gd name="connsiteX38" fmla="*/ 15287998 w 15287998"/>
              <a:gd name="connsiteY38" fmla="*/ 6127268 h 10728680"/>
              <a:gd name="connsiteX39" fmla="*/ 15287998 w 15287998"/>
              <a:gd name="connsiteY39" fmla="*/ 6830593 h 10728680"/>
              <a:gd name="connsiteX40" fmla="*/ 15287998 w 15287998"/>
              <a:gd name="connsiteY40" fmla="*/ 7212057 h 10728680"/>
              <a:gd name="connsiteX41" fmla="*/ 15287998 w 15287998"/>
              <a:gd name="connsiteY41" fmla="*/ 7808095 h 10728680"/>
              <a:gd name="connsiteX42" fmla="*/ 15287998 w 15287998"/>
              <a:gd name="connsiteY42" fmla="*/ 8511419 h 10728680"/>
              <a:gd name="connsiteX43" fmla="*/ 15287998 w 15287998"/>
              <a:gd name="connsiteY43" fmla="*/ 8785597 h 10728680"/>
              <a:gd name="connsiteX44" fmla="*/ 15287998 w 15287998"/>
              <a:gd name="connsiteY44" fmla="*/ 9059774 h 10728680"/>
              <a:gd name="connsiteX45" fmla="*/ 15287998 w 15287998"/>
              <a:gd name="connsiteY45" fmla="*/ 9870386 h 10728680"/>
              <a:gd name="connsiteX46" fmla="*/ 15287998 w 15287998"/>
              <a:gd name="connsiteY46" fmla="*/ 10728680 h 10728680"/>
              <a:gd name="connsiteX47" fmla="*/ 15158638 w 15287998"/>
              <a:gd name="connsiteY47" fmla="*/ 10728680 h 10728680"/>
              <a:gd name="connsiteX48" fmla="*/ 14723518 w 15287998"/>
              <a:gd name="connsiteY48" fmla="*/ 10728680 h 10728680"/>
              <a:gd name="connsiteX49" fmla="*/ 13982638 w 15287998"/>
              <a:gd name="connsiteY49" fmla="*/ 10728680 h 10728680"/>
              <a:gd name="connsiteX50" fmla="*/ 13700398 w 15287998"/>
              <a:gd name="connsiteY50" fmla="*/ 10728680 h 10728680"/>
              <a:gd name="connsiteX51" fmla="*/ 13112398 w 15287998"/>
              <a:gd name="connsiteY51" fmla="*/ 10728680 h 10728680"/>
              <a:gd name="connsiteX52" fmla="*/ 12983038 w 15287998"/>
              <a:gd name="connsiteY52" fmla="*/ 10728680 h 10728680"/>
              <a:gd name="connsiteX53" fmla="*/ 12089278 w 15287998"/>
              <a:gd name="connsiteY53" fmla="*/ 10728680 h 10728680"/>
              <a:gd name="connsiteX54" fmla="*/ 11501278 w 15287998"/>
              <a:gd name="connsiteY54" fmla="*/ 10728680 h 10728680"/>
              <a:gd name="connsiteX55" fmla="*/ 10607519 w 15287998"/>
              <a:gd name="connsiteY55" fmla="*/ 10728680 h 10728680"/>
              <a:gd name="connsiteX56" fmla="*/ 10172399 w 15287998"/>
              <a:gd name="connsiteY56" fmla="*/ 10728680 h 10728680"/>
              <a:gd name="connsiteX57" fmla="*/ 9890159 w 15287998"/>
              <a:gd name="connsiteY57" fmla="*/ 10728680 h 10728680"/>
              <a:gd name="connsiteX58" fmla="*/ 9302159 w 15287998"/>
              <a:gd name="connsiteY58" fmla="*/ 10728680 h 10728680"/>
              <a:gd name="connsiteX59" fmla="*/ 8561279 w 15287998"/>
              <a:gd name="connsiteY59" fmla="*/ 10728680 h 10728680"/>
              <a:gd name="connsiteX60" fmla="*/ 7667519 w 15287998"/>
              <a:gd name="connsiteY60" fmla="*/ 10728680 h 10728680"/>
              <a:gd name="connsiteX61" fmla="*/ 6926639 w 15287998"/>
              <a:gd name="connsiteY61" fmla="*/ 10728680 h 10728680"/>
              <a:gd name="connsiteX62" fmla="*/ 6032879 w 15287998"/>
              <a:gd name="connsiteY62" fmla="*/ 10728680 h 10728680"/>
              <a:gd name="connsiteX63" fmla="*/ 5291999 w 15287998"/>
              <a:gd name="connsiteY63" fmla="*/ 10728680 h 10728680"/>
              <a:gd name="connsiteX64" fmla="*/ 5009759 w 15287998"/>
              <a:gd name="connsiteY64" fmla="*/ 10728680 h 10728680"/>
              <a:gd name="connsiteX65" fmla="*/ 4268879 w 15287998"/>
              <a:gd name="connsiteY65" fmla="*/ 10728680 h 10728680"/>
              <a:gd name="connsiteX66" fmla="*/ 3833759 w 15287998"/>
              <a:gd name="connsiteY66" fmla="*/ 10728680 h 10728680"/>
              <a:gd name="connsiteX67" fmla="*/ 3551520 w 15287998"/>
              <a:gd name="connsiteY67" fmla="*/ 10728680 h 10728680"/>
              <a:gd name="connsiteX68" fmla="*/ 3422160 w 15287998"/>
              <a:gd name="connsiteY68" fmla="*/ 10728680 h 10728680"/>
              <a:gd name="connsiteX69" fmla="*/ 3139920 w 15287998"/>
              <a:gd name="connsiteY69" fmla="*/ 10728680 h 10728680"/>
              <a:gd name="connsiteX70" fmla="*/ 2857680 w 15287998"/>
              <a:gd name="connsiteY70" fmla="*/ 10728680 h 10728680"/>
              <a:gd name="connsiteX71" fmla="*/ 2269680 w 15287998"/>
              <a:gd name="connsiteY71" fmla="*/ 10728680 h 10728680"/>
              <a:gd name="connsiteX72" fmla="*/ 1681680 w 15287998"/>
              <a:gd name="connsiteY72" fmla="*/ 10728680 h 10728680"/>
              <a:gd name="connsiteX73" fmla="*/ 1246560 w 15287998"/>
              <a:gd name="connsiteY73" fmla="*/ 10728680 h 10728680"/>
              <a:gd name="connsiteX74" fmla="*/ 0 w 15287998"/>
              <a:gd name="connsiteY74" fmla="*/ 10728680 h 10728680"/>
              <a:gd name="connsiteX75" fmla="*/ 0 w 15287998"/>
              <a:gd name="connsiteY75" fmla="*/ 10347216 h 10728680"/>
              <a:gd name="connsiteX76" fmla="*/ 0 w 15287998"/>
              <a:gd name="connsiteY76" fmla="*/ 9751178 h 10728680"/>
              <a:gd name="connsiteX77" fmla="*/ 0 w 15287998"/>
              <a:gd name="connsiteY77" fmla="*/ 9047853 h 10728680"/>
              <a:gd name="connsiteX78" fmla="*/ 0 w 15287998"/>
              <a:gd name="connsiteY78" fmla="*/ 8773676 h 10728680"/>
              <a:gd name="connsiteX79" fmla="*/ 0 w 15287998"/>
              <a:gd name="connsiteY79" fmla="*/ 7963065 h 10728680"/>
              <a:gd name="connsiteX80" fmla="*/ 0 w 15287998"/>
              <a:gd name="connsiteY80" fmla="*/ 7474314 h 10728680"/>
              <a:gd name="connsiteX81" fmla="*/ 0 w 15287998"/>
              <a:gd name="connsiteY81" fmla="*/ 6770989 h 10728680"/>
              <a:gd name="connsiteX82" fmla="*/ 0 w 15287998"/>
              <a:gd name="connsiteY82" fmla="*/ 6496812 h 10728680"/>
              <a:gd name="connsiteX83" fmla="*/ 0 w 15287998"/>
              <a:gd name="connsiteY83" fmla="*/ 5686200 h 10728680"/>
              <a:gd name="connsiteX84" fmla="*/ 0 w 15287998"/>
              <a:gd name="connsiteY84" fmla="*/ 5197449 h 10728680"/>
              <a:gd name="connsiteX85" fmla="*/ 0 w 15287998"/>
              <a:gd name="connsiteY85" fmla="*/ 4601412 h 10728680"/>
              <a:gd name="connsiteX86" fmla="*/ 0 w 15287998"/>
              <a:gd name="connsiteY86" fmla="*/ 4219947 h 10728680"/>
              <a:gd name="connsiteX87" fmla="*/ 0 w 15287998"/>
              <a:gd name="connsiteY87" fmla="*/ 3516623 h 10728680"/>
              <a:gd name="connsiteX88" fmla="*/ 0 w 15287998"/>
              <a:gd name="connsiteY88" fmla="*/ 2706012 h 10728680"/>
              <a:gd name="connsiteX89" fmla="*/ 0 w 15287998"/>
              <a:gd name="connsiteY89" fmla="*/ 2217261 h 10728680"/>
              <a:gd name="connsiteX90" fmla="*/ 0 w 15287998"/>
              <a:gd name="connsiteY90" fmla="*/ 1406649 h 10728680"/>
              <a:gd name="connsiteX91" fmla="*/ 0 w 15287998"/>
              <a:gd name="connsiteY91" fmla="*/ 810611 h 10728680"/>
              <a:gd name="connsiteX92" fmla="*/ 0 w 15287998"/>
              <a:gd name="connsiteY92" fmla="*/ 0 h 107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5287998" h="10728680" fill="norm" stroke="1" extrusionOk="0">
                <a:moveTo>
                  <a:pt x="0" y="0"/>
                </a:moveTo>
                <a:cubicBezTo>
                  <a:pt x="163023" y="-51479"/>
                  <a:pt x="296383" y="23027"/>
                  <a:pt x="435120" y="0"/>
                </a:cubicBezTo>
                <a:cubicBezTo>
                  <a:pt x="573857" y="-23027"/>
                  <a:pt x="513450" y="13347"/>
                  <a:pt x="564480" y="0"/>
                </a:cubicBezTo>
                <a:cubicBezTo>
                  <a:pt x="615510" y="-13347"/>
                  <a:pt x="1246428" y="30936"/>
                  <a:pt x="1458240" y="0"/>
                </a:cubicBezTo>
                <a:cubicBezTo>
                  <a:pt x="1670052" y="-30936"/>
                  <a:pt x="1712875" y="38075"/>
                  <a:pt x="1893360" y="0"/>
                </a:cubicBezTo>
                <a:cubicBezTo>
                  <a:pt x="2073845" y="-38075"/>
                  <a:pt x="2166952" y="22907"/>
                  <a:pt x="2328480" y="0"/>
                </a:cubicBezTo>
                <a:cubicBezTo>
                  <a:pt x="2490008" y="-22907"/>
                  <a:pt x="3026685" y="26436"/>
                  <a:pt x="3222240" y="0"/>
                </a:cubicBezTo>
                <a:cubicBezTo>
                  <a:pt x="3417795" y="-26436"/>
                  <a:pt x="3378184" y="16702"/>
                  <a:pt x="3504480" y="0"/>
                </a:cubicBezTo>
                <a:cubicBezTo>
                  <a:pt x="3630776" y="-16702"/>
                  <a:pt x="4206570" y="62106"/>
                  <a:pt x="4398239" y="0"/>
                </a:cubicBezTo>
                <a:cubicBezTo>
                  <a:pt x="4589908" y="-62106"/>
                  <a:pt x="4949790" y="58002"/>
                  <a:pt x="5291999" y="0"/>
                </a:cubicBezTo>
                <a:cubicBezTo>
                  <a:pt x="5634208" y="-58002"/>
                  <a:pt x="5596089" y="42781"/>
                  <a:pt x="5879999" y="0"/>
                </a:cubicBezTo>
                <a:cubicBezTo>
                  <a:pt x="6163909" y="-42781"/>
                  <a:pt x="6555120" y="54338"/>
                  <a:pt x="6773759" y="0"/>
                </a:cubicBezTo>
                <a:cubicBezTo>
                  <a:pt x="6992398" y="-54338"/>
                  <a:pt x="7120960" y="26506"/>
                  <a:pt x="7208879" y="0"/>
                </a:cubicBezTo>
                <a:cubicBezTo>
                  <a:pt x="7296798" y="-26506"/>
                  <a:pt x="7526388" y="11668"/>
                  <a:pt x="7643999" y="0"/>
                </a:cubicBezTo>
                <a:cubicBezTo>
                  <a:pt x="7761610" y="-11668"/>
                  <a:pt x="8047036" y="83495"/>
                  <a:pt x="8384879" y="0"/>
                </a:cubicBezTo>
                <a:cubicBezTo>
                  <a:pt x="8722722" y="-83495"/>
                  <a:pt x="8710212" y="31237"/>
                  <a:pt x="8819999" y="0"/>
                </a:cubicBezTo>
                <a:cubicBezTo>
                  <a:pt x="8929786" y="-31237"/>
                  <a:pt x="9514313" y="96448"/>
                  <a:pt x="9713759" y="0"/>
                </a:cubicBezTo>
                <a:cubicBezTo>
                  <a:pt x="9913205" y="-96448"/>
                  <a:pt x="10179660" y="7456"/>
                  <a:pt x="10607519" y="0"/>
                </a:cubicBezTo>
                <a:cubicBezTo>
                  <a:pt x="11035378" y="-7456"/>
                  <a:pt x="10908728" y="50020"/>
                  <a:pt x="11195519" y="0"/>
                </a:cubicBezTo>
                <a:cubicBezTo>
                  <a:pt x="11482310" y="-50020"/>
                  <a:pt x="11423778" y="38663"/>
                  <a:pt x="11630638" y="0"/>
                </a:cubicBezTo>
                <a:cubicBezTo>
                  <a:pt x="11837498" y="-38663"/>
                  <a:pt x="11710655" y="1440"/>
                  <a:pt x="11759998" y="0"/>
                </a:cubicBezTo>
                <a:cubicBezTo>
                  <a:pt x="11809341" y="-1440"/>
                  <a:pt x="11903478" y="4436"/>
                  <a:pt x="12042238" y="0"/>
                </a:cubicBezTo>
                <a:cubicBezTo>
                  <a:pt x="12180998" y="-4436"/>
                  <a:pt x="12205700" y="15108"/>
                  <a:pt x="12324478" y="0"/>
                </a:cubicBezTo>
                <a:cubicBezTo>
                  <a:pt x="12443256" y="-15108"/>
                  <a:pt x="12653176" y="39714"/>
                  <a:pt x="12759598" y="0"/>
                </a:cubicBezTo>
                <a:cubicBezTo>
                  <a:pt x="12866020" y="-39714"/>
                  <a:pt x="13321157" y="11689"/>
                  <a:pt x="13653358" y="0"/>
                </a:cubicBezTo>
                <a:cubicBezTo>
                  <a:pt x="13985559" y="-11689"/>
                  <a:pt x="13962534" y="66724"/>
                  <a:pt x="14241358" y="0"/>
                </a:cubicBezTo>
                <a:cubicBezTo>
                  <a:pt x="14520182" y="-66724"/>
                  <a:pt x="14585785" y="11129"/>
                  <a:pt x="14676478" y="0"/>
                </a:cubicBezTo>
                <a:cubicBezTo>
                  <a:pt x="14767171" y="-11129"/>
                  <a:pt x="15080857" y="72623"/>
                  <a:pt x="15287998" y="0"/>
                </a:cubicBezTo>
                <a:cubicBezTo>
                  <a:pt x="15317321" y="83865"/>
                  <a:pt x="15265754" y="167690"/>
                  <a:pt x="15287998" y="274177"/>
                </a:cubicBezTo>
                <a:cubicBezTo>
                  <a:pt x="15310242" y="380664"/>
                  <a:pt x="15259548" y="675211"/>
                  <a:pt x="15287998" y="977502"/>
                </a:cubicBezTo>
                <a:cubicBezTo>
                  <a:pt x="15316448" y="1279794"/>
                  <a:pt x="15267669" y="1122079"/>
                  <a:pt x="15287998" y="1251679"/>
                </a:cubicBezTo>
                <a:cubicBezTo>
                  <a:pt x="15308327" y="1381279"/>
                  <a:pt x="15246800" y="1499034"/>
                  <a:pt x="15287998" y="1740430"/>
                </a:cubicBezTo>
                <a:cubicBezTo>
                  <a:pt x="15329196" y="1981826"/>
                  <a:pt x="15211774" y="2262887"/>
                  <a:pt x="15287998" y="2551042"/>
                </a:cubicBezTo>
                <a:cubicBezTo>
                  <a:pt x="15364222" y="2839197"/>
                  <a:pt x="15247163" y="2956589"/>
                  <a:pt x="15287998" y="3147079"/>
                </a:cubicBezTo>
                <a:cubicBezTo>
                  <a:pt x="15328833" y="3337569"/>
                  <a:pt x="15205731" y="3568860"/>
                  <a:pt x="15287998" y="3850404"/>
                </a:cubicBezTo>
                <a:cubicBezTo>
                  <a:pt x="15370265" y="4131948"/>
                  <a:pt x="15282314" y="4208510"/>
                  <a:pt x="15287998" y="4339155"/>
                </a:cubicBezTo>
                <a:cubicBezTo>
                  <a:pt x="15293682" y="4469800"/>
                  <a:pt x="15276744" y="4643423"/>
                  <a:pt x="15287998" y="4935193"/>
                </a:cubicBezTo>
                <a:cubicBezTo>
                  <a:pt x="15299252" y="5226963"/>
                  <a:pt x="15275001" y="5513250"/>
                  <a:pt x="15287998" y="5745804"/>
                </a:cubicBezTo>
                <a:cubicBezTo>
                  <a:pt x="15300995" y="5978358"/>
                  <a:pt x="15257940" y="6040540"/>
                  <a:pt x="15287998" y="6127268"/>
                </a:cubicBezTo>
                <a:cubicBezTo>
                  <a:pt x="15318056" y="6213996"/>
                  <a:pt x="15259330" y="6584866"/>
                  <a:pt x="15287998" y="6830593"/>
                </a:cubicBezTo>
                <a:cubicBezTo>
                  <a:pt x="15316666" y="7076321"/>
                  <a:pt x="15272215" y="7119032"/>
                  <a:pt x="15287998" y="7212057"/>
                </a:cubicBezTo>
                <a:cubicBezTo>
                  <a:pt x="15303781" y="7305082"/>
                  <a:pt x="15221743" y="7540608"/>
                  <a:pt x="15287998" y="7808095"/>
                </a:cubicBezTo>
                <a:cubicBezTo>
                  <a:pt x="15354253" y="8075582"/>
                  <a:pt x="15220602" y="8289923"/>
                  <a:pt x="15287998" y="8511419"/>
                </a:cubicBezTo>
                <a:cubicBezTo>
                  <a:pt x="15355394" y="8732915"/>
                  <a:pt x="15259145" y="8661974"/>
                  <a:pt x="15287998" y="8785597"/>
                </a:cubicBezTo>
                <a:cubicBezTo>
                  <a:pt x="15316851" y="8909220"/>
                  <a:pt x="15270023" y="8962071"/>
                  <a:pt x="15287998" y="9059774"/>
                </a:cubicBezTo>
                <a:cubicBezTo>
                  <a:pt x="15305973" y="9157477"/>
                  <a:pt x="15263746" y="9656752"/>
                  <a:pt x="15287998" y="9870386"/>
                </a:cubicBezTo>
                <a:cubicBezTo>
                  <a:pt x="15312250" y="10084020"/>
                  <a:pt x="15223948" y="10492497"/>
                  <a:pt x="15287998" y="10728680"/>
                </a:cubicBezTo>
                <a:cubicBezTo>
                  <a:pt x="15250242" y="10737024"/>
                  <a:pt x="15186949" y="10723321"/>
                  <a:pt x="15158638" y="10728680"/>
                </a:cubicBezTo>
                <a:cubicBezTo>
                  <a:pt x="15130327" y="10734039"/>
                  <a:pt x="14872473" y="10706945"/>
                  <a:pt x="14723518" y="10728680"/>
                </a:cubicBezTo>
                <a:cubicBezTo>
                  <a:pt x="14574563" y="10750415"/>
                  <a:pt x="14300905" y="10725110"/>
                  <a:pt x="13982638" y="10728680"/>
                </a:cubicBezTo>
                <a:cubicBezTo>
                  <a:pt x="13664371" y="10732250"/>
                  <a:pt x="13783238" y="10715601"/>
                  <a:pt x="13700398" y="10728680"/>
                </a:cubicBezTo>
                <a:cubicBezTo>
                  <a:pt x="13617558" y="10741759"/>
                  <a:pt x="13387831" y="10701617"/>
                  <a:pt x="13112398" y="10728680"/>
                </a:cubicBezTo>
                <a:cubicBezTo>
                  <a:pt x="12836965" y="10755743"/>
                  <a:pt x="13042767" y="10719070"/>
                  <a:pt x="12983038" y="10728680"/>
                </a:cubicBezTo>
                <a:cubicBezTo>
                  <a:pt x="12923309" y="10738290"/>
                  <a:pt x="12415895" y="10715378"/>
                  <a:pt x="12089278" y="10728680"/>
                </a:cubicBezTo>
                <a:cubicBezTo>
                  <a:pt x="11762661" y="10741982"/>
                  <a:pt x="11735443" y="10689190"/>
                  <a:pt x="11501278" y="10728680"/>
                </a:cubicBezTo>
                <a:cubicBezTo>
                  <a:pt x="11267113" y="10768170"/>
                  <a:pt x="11050398" y="10703436"/>
                  <a:pt x="10607519" y="10728680"/>
                </a:cubicBezTo>
                <a:cubicBezTo>
                  <a:pt x="10164640" y="10753924"/>
                  <a:pt x="10268241" y="10698074"/>
                  <a:pt x="10172399" y="10728680"/>
                </a:cubicBezTo>
                <a:cubicBezTo>
                  <a:pt x="10076557" y="10759286"/>
                  <a:pt x="9989440" y="10712901"/>
                  <a:pt x="9890159" y="10728680"/>
                </a:cubicBezTo>
                <a:cubicBezTo>
                  <a:pt x="9790878" y="10744459"/>
                  <a:pt x="9500869" y="10686483"/>
                  <a:pt x="9302159" y="10728680"/>
                </a:cubicBezTo>
                <a:cubicBezTo>
                  <a:pt x="9103449" y="10770877"/>
                  <a:pt x="8741276" y="10713724"/>
                  <a:pt x="8561279" y="10728680"/>
                </a:cubicBezTo>
                <a:cubicBezTo>
                  <a:pt x="8381282" y="10743636"/>
                  <a:pt x="7978580" y="10650736"/>
                  <a:pt x="7667519" y="10728680"/>
                </a:cubicBezTo>
                <a:cubicBezTo>
                  <a:pt x="7356458" y="10806624"/>
                  <a:pt x="7127312" y="10704985"/>
                  <a:pt x="6926639" y="10728680"/>
                </a:cubicBezTo>
                <a:cubicBezTo>
                  <a:pt x="6725966" y="10752375"/>
                  <a:pt x="6348129" y="10623998"/>
                  <a:pt x="6032879" y="10728680"/>
                </a:cubicBezTo>
                <a:cubicBezTo>
                  <a:pt x="5717629" y="10833362"/>
                  <a:pt x="5511616" y="10655892"/>
                  <a:pt x="5291999" y="10728680"/>
                </a:cubicBezTo>
                <a:cubicBezTo>
                  <a:pt x="5072382" y="10801468"/>
                  <a:pt x="5106481" y="10704437"/>
                  <a:pt x="5009759" y="10728680"/>
                </a:cubicBezTo>
                <a:cubicBezTo>
                  <a:pt x="4913037" y="10752923"/>
                  <a:pt x="4517382" y="10692346"/>
                  <a:pt x="4268879" y="10728680"/>
                </a:cubicBezTo>
                <a:cubicBezTo>
                  <a:pt x="4020376" y="10765014"/>
                  <a:pt x="4014861" y="10710015"/>
                  <a:pt x="3833759" y="10728680"/>
                </a:cubicBezTo>
                <a:cubicBezTo>
                  <a:pt x="3652657" y="10747345"/>
                  <a:pt x="3612542" y="10702876"/>
                  <a:pt x="3551520" y="10728680"/>
                </a:cubicBezTo>
                <a:cubicBezTo>
                  <a:pt x="3490498" y="10754484"/>
                  <a:pt x="3476565" y="10728538"/>
                  <a:pt x="3422160" y="10728680"/>
                </a:cubicBezTo>
                <a:cubicBezTo>
                  <a:pt x="3367755" y="10728822"/>
                  <a:pt x="3259082" y="10699456"/>
                  <a:pt x="3139920" y="10728680"/>
                </a:cubicBezTo>
                <a:cubicBezTo>
                  <a:pt x="3020758" y="10757904"/>
                  <a:pt x="2976832" y="10708854"/>
                  <a:pt x="2857680" y="10728680"/>
                </a:cubicBezTo>
                <a:cubicBezTo>
                  <a:pt x="2738528" y="10748506"/>
                  <a:pt x="2416236" y="10726525"/>
                  <a:pt x="2269680" y="10728680"/>
                </a:cubicBezTo>
                <a:cubicBezTo>
                  <a:pt x="2123124" y="10730835"/>
                  <a:pt x="1962391" y="10724889"/>
                  <a:pt x="1681680" y="10728680"/>
                </a:cubicBezTo>
                <a:cubicBezTo>
                  <a:pt x="1400969" y="10732471"/>
                  <a:pt x="1446790" y="10715786"/>
                  <a:pt x="1246560" y="10728680"/>
                </a:cubicBezTo>
                <a:cubicBezTo>
                  <a:pt x="1046330" y="10741574"/>
                  <a:pt x="524936" y="10679281"/>
                  <a:pt x="0" y="10728680"/>
                </a:cubicBezTo>
                <a:cubicBezTo>
                  <a:pt x="-15884" y="10611926"/>
                  <a:pt x="44050" y="10497709"/>
                  <a:pt x="0" y="10347216"/>
                </a:cubicBezTo>
                <a:cubicBezTo>
                  <a:pt x="-44050" y="10196723"/>
                  <a:pt x="15687" y="10035982"/>
                  <a:pt x="0" y="9751178"/>
                </a:cubicBezTo>
                <a:cubicBezTo>
                  <a:pt x="-15687" y="9466374"/>
                  <a:pt x="42211" y="9296720"/>
                  <a:pt x="0" y="9047853"/>
                </a:cubicBezTo>
                <a:cubicBezTo>
                  <a:pt x="-42211" y="8798986"/>
                  <a:pt x="15686" y="8837709"/>
                  <a:pt x="0" y="8773676"/>
                </a:cubicBezTo>
                <a:cubicBezTo>
                  <a:pt x="-15686" y="8709643"/>
                  <a:pt x="2182" y="8293901"/>
                  <a:pt x="0" y="7963065"/>
                </a:cubicBezTo>
                <a:cubicBezTo>
                  <a:pt x="-2182" y="7632229"/>
                  <a:pt x="34487" y="7681387"/>
                  <a:pt x="0" y="7474314"/>
                </a:cubicBezTo>
                <a:cubicBezTo>
                  <a:pt x="-34487" y="7267241"/>
                  <a:pt x="52499" y="6977630"/>
                  <a:pt x="0" y="6770989"/>
                </a:cubicBezTo>
                <a:cubicBezTo>
                  <a:pt x="-52499" y="6564349"/>
                  <a:pt x="4857" y="6604347"/>
                  <a:pt x="0" y="6496812"/>
                </a:cubicBezTo>
                <a:cubicBezTo>
                  <a:pt x="-4857" y="6389277"/>
                  <a:pt x="52239" y="5986947"/>
                  <a:pt x="0" y="5686200"/>
                </a:cubicBezTo>
                <a:cubicBezTo>
                  <a:pt x="-52239" y="5385453"/>
                  <a:pt x="16446" y="5390906"/>
                  <a:pt x="0" y="5197449"/>
                </a:cubicBezTo>
                <a:cubicBezTo>
                  <a:pt x="-16446" y="5003992"/>
                  <a:pt x="10070" y="4785136"/>
                  <a:pt x="0" y="4601412"/>
                </a:cubicBezTo>
                <a:cubicBezTo>
                  <a:pt x="-10070" y="4417688"/>
                  <a:pt x="33322" y="4353708"/>
                  <a:pt x="0" y="4219947"/>
                </a:cubicBezTo>
                <a:cubicBezTo>
                  <a:pt x="-33322" y="4086186"/>
                  <a:pt x="55376" y="3746849"/>
                  <a:pt x="0" y="3516623"/>
                </a:cubicBezTo>
                <a:cubicBezTo>
                  <a:pt x="-55376" y="3286397"/>
                  <a:pt x="57962" y="3041854"/>
                  <a:pt x="0" y="2706012"/>
                </a:cubicBezTo>
                <a:cubicBezTo>
                  <a:pt x="-57962" y="2370170"/>
                  <a:pt x="41112" y="2384946"/>
                  <a:pt x="0" y="2217261"/>
                </a:cubicBezTo>
                <a:cubicBezTo>
                  <a:pt x="-41112" y="2049576"/>
                  <a:pt x="31135" y="1682137"/>
                  <a:pt x="0" y="1406649"/>
                </a:cubicBezTo>
                <a:cubicBezTo>
                  <a:pt x="-31135" y="1131161"/>
                  <a:pt x="27111" y="962627"/>
                  <a:pt x="0" y="810611"/>
                </a:cubicBezTo>
                <a:cubicBezTo>
                  <a:pt x="-27111" y="658595"/>
                  <a:pt x="91854" y="27800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9ECC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" name="Textfeld 2"/>
          <p:cNvSpPr txBox="1"/>
          <p:nvPr/>
        </p:nvSpPr>
        <p:spPr bwMode="auto">
          <a:xfrm>
            <a:off x="819651" y="5231123"/>
            <a:ext cx="1248994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/>
              <a:buChar char="Ø"/>
              <a:defRPr/>
            </a:pPr>
            <a:r>
              <a:rPr lang="de-DE" sz="3200">
                <a:latin typeface="Century Gothic"/>
                <a:ea typeface="Calibri"/>
                <a:cs typeface="Arial"/>
              </a:rPr>
              <a:t>Überprüfe dein Wissen über den Inhalt des Textes, indem du die </a:t>
            </a:r>
            <a:r>
              <a:rPr lang="de-DE" sz="3200" b="1">
                <a:latin typeface="Century Gothic"/>
                <a:ea typeface="Calibri"/>
                <a:cs typeface="Arial"/>
              </a:rPr>
              <a:t>digitalen Textschnipsel </a:t>
            </a:r>
            <a:r>
              <a:rPr lang="de-DE" sz="3200">
                <a:latin typeface="Century Gothic"/>
                <a:ea typeface="Calibri"/>
                <a:cs typeface="Arial"/>
              </a:rPr>
              <a:t>in die </a:t>
            </a:r>
            <a:r>
              <a:rPr lang="de-DE" sz="3200" b="1">
                <a:latin typeface="Century Gothic"/>
                <a:ea typeface="Calibri"/>
                <a:cs typeface="Arial"/>
              </a:rPr>
              <a:t>richtige Reihenfolge</a:t>
            </a:r>
            <a:r>
              <a:rPr lang="de-DE" sz="3200">
                <a:latin typeface="Century Gothic"/>
                <a:ea typeface="Calibri"/>
                <a:cs typeface="Arial"/>
              </a:rPr>
              <a:t> bringst.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3200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3200">
                <a:latin typeface="Century Gothic"/>
                <a:ea typeface="Calibri"/>
                <a:cs typeface="Arial"/>
              </a:rPr>
              <a:t>Klicke das auf das „</a:t>
            </a:r>
            <a:r>
              <a:rPr lang="de-DE" sz="3200" b="1">
                <a:latin typeface="Century Gothic"/>
                <a:ea typeface="Calibri"/>
                <a:cs typeface="Arial"/>
              </a:rPr>
              <a:t>Pfeilsymbol</a:t>
            </a:r>
            <a:r>
              <a:rPr lang="de-DE" sz="3200">
                <a:latin typeface="Century Gothic"/>
                <a:ea typeface="Calibri"/>
                <a:cs typeface="Arial"/>
              </a:rPr>
              <a:t>“ auf dem jeweiligen Textschnipsel und verschiebe ihn entlang der Zeitleiste an die richtige Stelle.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3200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3200">
                <a:latin typeface="Century Gothic"/>
                <a:ea typeface="Calibri"/>
                <a:cs typeface="Arial"/>
              </a:rPr>
              <a:t>Lege dein Tablet an den Rand, sobald du die Aufgabe erledigt hast. </a:t>
            </a:r>
            <a:endParaRPr lang="de-DE" sz="3200" b="1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endParaRPr lang="de-DE" sz="2400" b="1">
              <a:latin typeface="Century Gothic"/>
              <a:ea typeface="Calibri"/>
              <a:cs typeface="Arial"/>
            </a:endParaRPr>
          </a:p>
        </p:txBody>
      </p:sp>
      <p:sp>
        <p:nvSpPr>
          <p:cNvPr id="7" name="Inhaltsplatzhalter 2"/>
          <p:cNvSpPr txBox="1"/>
          <p:nvPr/>
        </p:nvSpPr>
        <p:spPr bwMode="auto">
          <a:xfrm>
            <a:off x="819649" y="2832811"/>
            <a:ext cx="14592301" cy="1767952"/>
          </a:xfrm>
          <a:prstGeom prst="rect">
            <a:avLst/>
          </a:prstGeom>
          <a:solidFill>
            <a:srgbClr val="73A0C1"/>
          </a:solidFill>
          <a:ln>
            <a:solidFill>
              <a:srgbClr val="A2BDE2"/>
            </a:solidFill>
          </a:ln>
        </p:spPr>
        <p:txBody>
          <a:bodyPr vert="horz" lIns="68582" tIns="34291" rIns="68582" bIns="34291" rtlCol="0">
            <a:noAutofit/>
          </a:bodyPr>
          <a:lstStyle>
            <a:lvl1pPr marL="406382" indent="-406382" algn="l" defTabSz="1625528">
              <a:lnSpc>
                <a:spcPct val="90000"/>
              </a:lnSpc>
              <a:spcBef>
                <a:spcPts val="1778"/>
              </a:spcBef>
              <a:buFont typeface="Arial"/>
              <a:buChar char="•"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6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4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5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5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4" lvl="1" indent="0" algn="ctr">
              <a:lnSpc>
                <a:spcPct val="120000"/>
              </a:lnSpc>
              <a:buNone/>
              <a:defRPr/>
            </a:pPr>
            <a:r>
              <a:rPr lang="de-DE" sz="3800" b="1">
                <a:latin typeface="Modern Love"/>
                <a:ea typeface="Calibri"/>
                <a:cs typeface="Arial"/>
              </a:rPr>
              <a:t>Bearbeite die digitale Aufgabe: </a:t>
            </a:r>
            <a:endParaRPr/>
          </a:p>
          <a:p>
            <a:pPr marL="609574" lvl="1" indent="0" algn="ctr">
              <a:lnSpc>
                <a:spcPct val="120000"/>
              </a:lnSpc>
              <a:buNone/>
              <a:defRPr/>
            </a:pPr>
            <a:r>
              <a:rPr lang="de-DE" sz="3800" b="1">
                <a:latin typeface="Modern Love"/>
                <a:ea typeface="Calibri"/>
                <a:cs typeface="Arial"/>
              </a:rPr>
              <a:t>„Hier ist etwas durcheinander geraten!“</a:t>
            </a:r>
            <a:endParaRPr lang="de-DE" sz="3800">
              <a:latin typeface="Century Gothic"/>
              <a:ea typeface="Calibri"/>
              <a:cs typeface="Arial"/>
            </a:endParaRPr>
          </a:p>
        </p:txBody>
      </p:sp>
      <p:pic>
        <p:nvPicPr>
          <p:cNvPr id="2" name="Grafik 1" descr="무료 벡터 그래픽: 화살표, 레드, 설정, 최대, 아래로, 왼쪽, 오른쪽, 광택 - Pixabay의 무료 이미지 - 14774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341750" y="7051113"/>
            <a:ext cx="1539876" cy="14921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alphaModFix amt="57753"/>
            <a:lum/>
          </a:blip>
          <a:srcRect l="5357" t="0" r="5356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3</a:t>
            </a:fld>
            <a:endParaRPr lang="de-DE"/>
          </a:p>
        </p:txBody>
      </p:sp>
      <p:sp>
        <p:nvSpPr>
          <p:cNvPr id="11" name="Inhaltsplatzhalter 2"/>
          <p:cNvSpPr txBox="1"/>
          <p:nvPr/>
        </p:nvSpPr>
        <p:spPr bwMode="auto">
          <a:xfrm>
            <a:off x="847924" y="2439081"/>
            <a:ext cx="14592301" cy="1701119"/>
          </a:xfrm>
          <a:prstGeom prst="rect">
            <a:avLst/>
          </a:prstGeom>
          <a:solidFill>
            <a:srgbClr val="A2BDE2"/>
          </a:solidFill>
          <a:ln>
            <a:solidFill>
              <a:srgbClr val="A2BDE2"/>
            </a:solidFill>
          </a:ln>
        </p:spPr>
        <p:txBody>
          <a:bodyPr vert="horz" lIns="68582" tIns="34291" rIns="68582" bIns="34291" rtlCol="0">
            <a:noAutofit/>
          </a:bodyPr>
          <a:lstStyle>
            <a:lvl1pPr marL="406382" indent="-406382" algn="l" defTabSz="1625528">
              <a:lnSpc>
                <a:spcPct val="90000"/>
              </a:lnSpc>
              <a:spcBef>
                <a:spcPts val="1778"/>
              </a:spcBef>
              <a:buFont typeface="Arial"/>
              <a:buChar char="•"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6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4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5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5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4" lvl="1" indent="0" algn="ctr">
              <a:lnSpc>
                <a:spcPct val="120000"/>
              </a:lnSpc>
              <a:buNone/>
              <a:defRPr/>
            </a:pPr>
            <a:r>
              <a:rPr lang="de-DE" sz="3200" b="1">
                <a:latin typeface="Modern Love"/>
                <a:ea typeface="Calibri"/>
                <a:cs typeface="Arial"/>
              </a:rPr>
              <a:t>Aufgabe: </a:t>
            </a:r>
            <a:endParaRPr/>
          </a:p>
          <a:p>
            <a:pPr marL="609574" lvl="1" indent="0" algn="ctr">
              <a:lnSpc>
                <a:spcPct val="120000"/>
              </a:lnSpc>
              <a:buNone/>
              <a:defRPr/>
            </a:pPr>
            <a:r>
              <a:rPr lang="de-DE" sz="3200">
                <a:latin typeface="Modern Love"/>
                <a:ea typeface="Calibri"/>
                <a:cs typeface="Arial"/>
              </a:rPr>
              <a:t>Überprüfe das Ergebnis deines Lernpartners und gib Rückmeldung.</a:t>
            </a:r>
            <a:endParaRPr lang="de-DE" sz="3200">
              <a:latin typeface="Century Gothic"/>
              <a:ea typeface="Calibri"/>
              <a:cs typeface="Arial"/>
            </a:endParaRPr>
          </a:p>
        </p:txBody>
      </p:sp>
      <p:sp>
        <p:nvSpPr>
          <p:cNvPr id="13" name="Titel 1"/>
          <p:cNvSpPr txBox="1"/>
          <p:nvPr/>
        </p:nvSpPr>
        <p:spPr bwMode="auto">
          <a:xfrm>
            <a:off x="1117600" y="1061890"/>
            <a:ext cx="14306551" cy="977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620">
              <a:lnSpc>
                <a:spcPct val="90000"/>
              </a:lnSpc>
              <a:spcBef>
                <a:spcPts val="0"/>
              </a:spcBef>
              <a:buNone/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6600" b="1">
                <a:latin typeface="Modern Love"/>
              </a:rPr>
              <a:t>Rückmeldung zur Aufgabe		</a:t>
            </a:r>
            <a:endParaRPr b="1"/>
          </a:p>
        </p:txBody>
      </p:sp>
      <p:sp>
        <p:nvSpPr>
          <p:cNvPr id="16" name="Rechteck 15"/>
          <p:cNvSpPr/>
          <p:nvPr/>
        </p:nvSpPr>
        <p:spPr bwMode="auto">
          <a:xfrm>
            <a:off x="500076" y="306180"/>
            <a:ext cx="15287998" cy="10728680"/>
          </a:xfrm>
          <a:custGeom>
            <a:avLst/>
            <a:gdLst>
              <a:gd name="connsiteX0" fmla="*/ 0 w 15287998"/>
              <a:gd name="connsiteY0" fmla="*/ 0 h 10728680"/>
              <a:gd name="connsiteX1" fmla="*/ 435120 w 15287998"/>
              <a:gd name="connsiteY1" fmla="*/ 0 h 10728680"/>
              <a:gd name="connsiteX2" fmla="*/ 564480 w 15287998"/>
              <a:gd name="connsiteY2" fmla="*/ 0 h 10728680"/>
              <a:gd name="connsiteX3" fmla="*/ 1458240 w 15287998"/>
              <a:gd name="connsiteY3" fmla="*/ 0 h 10728680"/>
              <a:gd name="connsiteX4" fmla="*/ 1893360 w 15287998"/>
              <a:gd name="connsiteY4" fmla="*/ 0 h 10728680"/>
              <a:gd name="connsiteX5" fmla="*/ 2328480 w 15287998"/>
              <a:gd name="connsiteY5" fmla="*/ 0 h 10728680"/>
              <a:gd name="connsiteX6" fmla="*/ 3222240 w 15287998"/>
              <a:gd name="connsiteY6" fmla="*/ 0 h 10728680"/>
              <a:gd name="connsiteX7" fmla="*/ 3504480 w 15287998"/>
              <a:gd name="connsiteY7" fmla="*/ 0 h 10728680"/>
              <a:gd name="connsiteX8" fmla="*/ 4398239 w 15287998"/>
              <a:gd name="connsiteY8" fmla="*/ 0 h 10728680"/>
              <a:gd name="connsiteX9" fmla="*/ 5291999 w 15287998"/>
              <a:gd name="connsiteY9" fmla="*/ 0 h 10728680"/>
              <a:gd name="connsiteX10" fmla="*/ 5879999 w 15287998"/>
              <a:gd name="connsiteY10" fmla="*/ 0 h 10728680"/>
              <a:gd name="connsiteX11" fmla="*/ 6773759 w 15287998"/>
              <a:gd name="connsiteY11" fmla="*/ 0 h 10728680"/>
              <a:gd name="connsiteX12" fmla="*/ 7208879 w 15287998"/>
              <a:gd name="connsiteY12" fmla="*/ 0 h 10728680"/>
              <a:gd name="connsiteX13" fmla="*/ 7643999 w 15287998"/>
              <a:gd name="connsiteY13" fmla="*/ 0 h 10728680"/>
              <a:gd name="connsiteX14" fmla="*/ 8384879 w 15287998"/>
              <a:gd name="connsiteY14" fmla="*/ 0 h 10728680"/>
              <a:gd name="connsiteX15" fmla="*/ 8819999 w 15287998"/>
              <a:gd name="connsiteY15" fmla="*/ 0 h 10728680"/>
              <a:gd name="connsiteX16" fmla="*/ 9713759 w 15287998"/>
              <a:gd name="connsiteY16" fmla="*/ 0 h 10728680"/>
              <a:gd name="connsiteX17" fmla="*/ 10607519 w 15287998"/>
              <a:gd name="connsiteY17" fmla="*/ 0 h 10728680"/>
              <a:gd name="connsiteX18" fmla="*/ 11195519 w 15287998"/>
              <a:gd name="connsiteY18" fmla="*/ 0 h 10728680"/>
              <a:gd name="connsiteX19" fmla="*/ 11630638 w 15287998"/>
              <a:gd name="connsiteY19" fmla="*/ 0 h 10728680"/>
              <a:gd name="connsiteX20" fmla="*/ 11759998 w 15287998"/>
              <a:gd name="connsiteY20" fmla="*/ 0 h 10728680"/>
              <a:gd name="connsiteX21" fmla="*/ 12042238 w 15287998"/>
              <a:gd name="connsiteY21" fmla="*/ 0 h 10728680"/>
              <a:gd name="connsiteX22" fmla="*/ 12324478 w 15287998"/>
              <a:gd name="connsiteY22" fmla="*/ 0 h 10728680"/>
              <a:gd name="connsiteX23" fmla="*/ 12759598 w 15287998"/>
              <a:gd name="connsiteY23" fmla="*/ 0 h 10728680"/>
              <a:gd name="connsiteX24" fmla="*/ 13653358 w 15287998"/>
              <a:gd name="connsiteY24" fmla="*/ 0 h 10728680"/>
              <a:gd name="connsiteX25" fmla="*/ 14241358 w 15287998"/>
              <a:gd name="connsiteY25" fmla="*/ 0 h 10728680"/>
              <a:gd name="connsiteX26" fmla="*/ 14676478 w 15287998"/>
              <a:gd name="connsiteY26" fmla="*/ 0 h 10728680"/>
              <a:gd name="connsiteX27" fmla="*/ 15287998 w 15287998"/>
              <a:gd name="connsiteY27" fmla="*/ 0 h 10728680"/>
              <a:gd name="connsiteX28" fmla="*/ 15287998 w 15287998"/>
              <a:gd name="connsiteY28" fmla="*/ 274177 h 10728680"/>
              <a:gd name="connsiteX29" fmla="*/ 15287998 w 15287998"/>
              <a:gd name="connsiteY29" fmla="*/ 977502 h 10728680"/>
              <a:gd name="connsiteX30" fmla="*/ 15287998 w 15287998"/>
              <a:gd name="connsiteY30" fmla="*/ 1251679 h 10728680"/>
              <a:gd name="connsiteX31" fmla="*/ 15287998 w 15287998"/>
              <a:gd name="connsiteY31" fmla="*/ 1740430 h 10728680"/>
              <a:gd name="connsiteX32" fmla="*/ 15287998 w 15287998"/>
              <a:gd name="connsiteY32" fmla="*/ 2551042 h 10728680"/>
              <a:gd name="connsiteX33" fmla="*/ 15287998 w 15287998"/>
              <a:gd name="connsiteY33" fmla="*/ 3147079 h 10728680"/>
              <a:gd name="connsiteX34" fmla="*/ 15287998 w 15287998"/>
              <a:gd name="connsiteY34" fmla="*/ 3850404 h 10728680"/>
              <a:gd name="connsiteX35" fmla="*/ 15287998 w 15287998"/>
              <a:gd name="connsiteY35" fmla="*/ 4339155 h 10728680"/>
              <a:gd name="connsiteX36" fmla="*/ 15287998 w 15287998"/>
              <a:gd name="connsiteY36" fmla="*/ 4935193 h 10728680"/>
              <a:gd name="connsiteX37" fmla="*/ 15287998 w 15287998"/>
              <a:gd name="connsiteY37" fmla="*/ 5745804 h 10728680"/>
              <a:gd name="connsiteX38" fmla="*/ 15287998 w 15287998"/>
              <a:gd name="connsiteY38" fmla="*/ 6127268 h 10728680"/>
              <a:gd name="connsiteX39" fmla="*/ 15287998 w 15287998"/>
              <a:gd name="connsiteY39" fmla="*/ 6830593 h 10728680"/>
              <a:gd name="connsiteX40" fmla="*/ 15287998 w 15287998"/>
              <a:gd name="connsiteY40" fmla="*/ 7212057 h 10728680"/>
              <a:gd name="connsiteX41" fmla="*/ 15287998 w 15287998"/>
              <a:gd name="connsiteY41" fmla="*/ 7808095 h 10728680"/>
              <a:gd name="connsiteX42" fmla="*/ 15287998 w 15287998"/>
              <a:gd name="connsiteY42" fmla="*/ 8511419 h 10728680"/>
              <a:gd name="connsiteX43" fmla="*/ 15287998 w 15287998"/>
              <a:gd name="connsiteY43" fmla="*/ 8785597 h 10728680"/>
              <a:gd name="connsiteX44" fmla="*/ 15287998 w 15287998"/>
              <a:gd name="connsiteY44" fmla="*/ 9059774 h 10728680"/>
              <a:gd name="connsiteX45" fmla="*/ 15287998 w 15287998"/>
              <a:gd name="connsiteY45" fmla="*/ 9870386 h 10728680"/>
              <a:gd name="connsiteX46" fmla="*/ 15287998 w 15287998"/>
              <a:gd name="connsiteY46" fmla="*/ 10728680 h 10728680"/>
              <a:gd name="connsiteX47" fmla="*/ 15158638 w 15287998"/>
              <a:gd name="connsiteY47" fmla="*/ 10728680 h 10728680"/>
              <a:gd name="connsiteX48" fmla="*/ 14723518 w 15287998"/>
              <a:gd name="connsiteY48" fmla="*/ 10728680 h 10728680"/>
              <a:gd name="connsiteX49" fmla="*/ 13982638 w 15287998"/>
              <a:gd name="connsiteY49" fmla="*/ 10728680 h 10728680"/>
              <a:gd name="connsiteX50" fmla="*/ 13700398 w 15287998"/>
              <a:gd name="connsiteY50" fmla="*/ 10728680 h 10728680"/>
              <a:gd name="connsiteX51" fmla="*/ 13112398 w 15287998"/>
              <a:gd name="connsiteY51" fmla="*/ 10728680 h 10728680"/>
              <a:gd name="connsiteX52" fmla="*/ 12983038 w 15287998"/>
              <a:gd name="connsiteY52" fmla="*/ 10728680 h 10728680"/>
              <a:gd name="connsiteX53" fmla="*/ 12089278 w 15287998"/>
              <a:gd name="connsiteY53" fmla="*/ 10728680 h 10728680"/>
              <a:gd name="connsiteX54" fmla="*/ 11501278 w 15287998"/>
              <a:gd name="connsiteY54" fmla="*/ 10728680 h 10728680"/>
              <a:gd name="connsiteX55" fmla="*/ 10607519 w 15287998"/>
              <a:gd name="connsiteY55" fmla="*/ 10728680 h 10728680"/>
              <a:gd name="connsiteX56" fmla="*/ 10172399 w 15287998"/>
              <a:gd name="connsiteY56" fmla="*/ 10728680 h 10728680"/>
              <a:gd name="connsiteX57" fmla="*/ 9890159 w 15287998"/>
              <a:gd name="connsiteY57" fmla="*/ 10728680 h 10728680"/>
              <a:gd name="connsiteX58" fmla="*/ 9302159 w 15287998"/>
              <a:gd name="connsiteY58" fmla="*/ 10728680 h 10728680"/>
              <a:gd name="connsiteX59" fmla="*/ 8561279 w 15287998"/>
              <a:gd name="connsiteY59" fmla="*/ 10728680 h 10728680"/>
              <a:gd name="connsiteX60" fmla="*/ 7667519 w 15287998"/>
              <a:gd name="connsiteY60" fmla="*/ 10728680 h 10728680"/>
              <a:gd name="connsiteX61" fmla="*/ 6926639 w 15287998"/>
              <a:gd name="connsiteY61" fmla="*/ 10728680 h 10728680"/>
              <a:gd name="connsiteX62" fmla="*/ 6032879 w 15287998"/>
              <a:gd name="connsiteY62" fmla="*/ 10728680 h 10728680"/>
              <a:gd name="connsiteX63" fmla="*/ 5291999 w 15287998"/>
              <a:gd name="connsiteY63" fmla="*/ 10728680 h 10728680"/>
              <a:gd name="connsiteX64" fmla="*/ 5009759 w 15287998"/>
              <a:gd name="connsiteY64" fmla="*/ 10728680 h 10728680"/>
              <a:gd name="connsiteX65" fmla="*/ 4268879 w 15287998"/>
              <a:gd name="connsiteY65" fmla="*/ 10728680 h 10728680"/>
              <a:gd name="connsiteX66" fmla="*/ 3833759 w 15287998"/>
              <a:gd name="connsiteY66" fmla="*/ 10728680 h 10728680"/>
              <a:gd name="connsiteX67" fmla="*/ 3551520 w 15287998"/>
              <a:gd name="connsiteY67" fmla="*/ 10728680 h 10728680"/>
              <a:gd name="connsiteX68" fmla="*/ 3422160 w 15287998"/>
              <a:gd name="connsiteY68" fmla="*/ 10728680 h 10728680"/>
              <a:gd name="connsiteX69" fmla="*/ 3139920 w 15287998"/>
              <a:gd name="connsiteY69" fmla="*/ 10728680 h 10728680"/>
              <a:gd name="connsiteX70" fmla="*/ 2857680 w 15287998"/>
              <a:gd name="connsiteY70" fmla="*/ 10728680 h 10728680"/>
              <a:gd name="connsiteX71" fmla="*/ 2269680 w 15287998"/>
              <a:gd name="connsiteY71" fmla="*/ 10728680 h 10728680"/>
              <a:gd name="connsiteX72" fmla="*/ 1681680 w 15287998"/>
              <a:gd name="connsiteY72" fmla="*/ 10728680 h 10728680"/>
              <a:gd name="connsiteX73" fmla="*/ 1246560 w 15287998"/>
              <a:gd name="connsiteY73" fmla="*/ 10728680 h 10728680"/>
              <a:gd name="connsiteX74" fmla="*/ 0 w 15287998"/>
              <a:gd name="connsiteY74" fmla="*/ 10728680 h 10728680"/>
              <a:gd name="connsiteX75" fmla="*/ 0 w 15287998"/>
              <a:gd name="connsiteY75" fmla="*/ 10347216 h 10728680"/>
              <a:gd name="connsiteX76" fmla="*/ 0 w 15287998"/>
              <a:gd name="connsiteY76" fmla="*/ 9751178 h 10728680"/>
              <a:gd name="connsiteX77" fmla="*/ 0 w 15287998"/>
              <a:gd name="connsiteY77" fmla="*/ 9047853 h 10728680"/>
              <a:gd name="connsiteX78" fmla="*/ 0 w 15287998"/>
              <a:gd name="connsiteY78" fmla="*/ 8773676 h 10728680"/>
              <a:gd name="connsiteX79" fmla="*/ 0 w 15287998"/>
              <a:gd name="connsiteY79" fmla="*/ 7963065 h 10728680"/>
              <a:gd name="connsiteX80" fmla="*/ 0 w 15287998"/>
              <a:gd name="connsiteY80" fmla="*/ 7474314 h 10728680"/>
              <a:gd name="connsiteX81" fmla="*/ 0 w 15287998"/>
              <a:gd name="connsiteY81" fmla="*/ 6770989 h 10728680"/>
              <a:gd name="connsiteX82" fmla="*/ 0 w 15287998"/>
              <a:gd name="connsiteY82" fmla="*/ 6496812 h 10728680"/>
              <a:gd name="connsiteX83" fmla="*/ 0 w 15287998"/>
              <a:gd name="connsiteY83" fmla="*/ 5686200 h 10728680"/>
              <a:gd name="connsiteX84" fmla="*/ 0 w 15287998"/>
              <a:gd name="connsiteY84" fmla="*/ 5197449 h 10728680"/>
              <a:gd name="connsiteX85" fmla="*/ 0 w 15287998"/>
              <a:gd name="connsiteY85" fmla="*/ 4601412 h 10728680"/>
              <a:gd name="connsiteX86" fmla="*/ 0 w 15287998"/>
              <a:gd name="connsiteY86" fmla="*/ 4219947 h 10728680"/>
              <a:gd name="connsiteX87" fmla="*/ 0 w 15287998"/>
              <a:gd name="connsiteY87" fmla="*/ 3516623 h 10728680"/>
              <a:gd name="connsiteX88" fmla="*/ 0 w 15287998"/>
              <a:gd name="connsiteY88" fmla="*/ 2706012 h 10728680"/>
              <a:gd name="connsiteX89" fmla="*/ 0 w 15287998"/>
              <a:gd name="connsiteY89" fmla="*/ 2217261 h 10728680"/>
              <a:gd name="connsiteX90" fmla="*/ 0 w 15287998"/>
              <a:gd name="connsiteY90" fmla="*/ 1406649 h 10728680"/>
              <a:gd name="connsiteX91" fmla="*/ 0 w 15287998"/>
              <a:gd name="connsiteY91" fmla="*/ 810611 h 10728680"/>
              <a:gd name="connsiteX92" fmla="*/ 0 w 15287998"/>
              <a:gd name="connsiteY92" fmla="*/ 0 h 107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5287998" h="10728680" fill="norm" stroke="1" extrusionOk="0">
                <a:moveTo>
                  <a:pt x="0" y="0"/>
                </a:moveTo>
                <a:cubicBezTo>
                  <a:pt x="163023" y="-51479"/>
                  <a:pt x="296383" y="23027"/>
                  <a:pt x="435120" y="0"/>
                </a:cubicBezTo>
                <a:cubicBezTo>
                  <a:pt x="573857" y="-23027"/>
                  <a:pt x="513450" y="13347"/>
                  <a:pt x="564480" y="0"/>
                </a:cubicBezTo>
                <a:cubicBezTo>
                  <a:pt x="615510" y="-13347"/>
                  <a:pt x="1246428" y="30936"/>
                  <a:pt x="1458240" y="0"/>
                </a:cubicBezTo>
                <a:cubicBezTo>
                  <a:pt x="1670052" y="-30936"/>
                  <a:pt x="1712875" y="38075"/>
                  <a:pt x="1893360" y="0"/>
                </a:cubicBezTo>
                <a:cubicBezTo>
                  <a:pt x="2073845" y="-38075"/>
                  <a:pt x="2166952" y="22907"/>
                  <a:pt x="2328480" y="0"/>
                </a:cubicBezTo>
                <a:cubicBezTo>
                  <a:pt x="2490008" y="-22907"/>
                  <a:pt x="3026685" y="26436"/>
                  <a:pt x="3222240" y="0"/>
                </a:cubicBezTo>
                <a:cubicBezTo>
                  <a:pt x="3417795" y="-26436"/>
                  <a:pt x="3378184" y="16702"/>
                  <a:pt x="3504480" y="0"/>
                </a:cubicBezTo>
                <a:cubicBezTo>
                  <a:pt x="3630776" y="-16702"/>
                  <a:pt x="4206570" y="62106"/>
                  <a:pt x="4398239" y="0"/>
                </a:cubicBezTo>
                <a:cubicBezTo>
                  <a:pt x="4589908" y="-62106"/>
                  <a:pt x="4949790" y="58002"/>
                  <a:pt x="5291999" y="0"/>
                </a:cubicBezTo>
                <a:cubicBezTo>
                  <a:pt x="5634208" y="-58002"/>
                  <a:pt x="5596089" y="42781"/>
                  <a:pt x="5879999" y="0"/>
                </a:cubicBezTo>
                <a:cubicBezTo>
                  <a:pt x="6163909" y="-42781"/>
                  <a:pt x="6555120" y="54338"/>
                  <a:pt x="6773759" y="0"/>
                </a:cubicBezTo>
                <a:cubicBezTo>
                  <a:pt x="6992398" y="-54338"/>
                  <a:pt x="7120960" y="26506"/>
                  <a:pt x="7208879" y="0"/>
                </a:cubicBezTo>
                <a:cubicBezTo>
                  <a:pt x="7296798" y="-26506"/>
                  <a:pt x="7526388" y="11668"/>
                  <a:pt x="7643999" y="0"/>
                </a:cubicBezTo>
                <a:cubicBezTo>
                  <a:pt x="7761610" y="-11668"/>
                  <a:pt x="8047036" y="83495"/>
                  <a:pt x="8384879" y="0"/>
                </a:cubicBezTo>
                <a:cubicBezTo>
                  <a:pt x="8722722" y="-83495"/>
                  <a:pt x="8710212" y="31237"/>
                  <a:pt x="8819999" y="0"/>
                </a:cubicBezTo>
                <a:cubicBezTo>
                  <a:pt x="8929786" y="-31237"/>
                  <a:pt x="9514313" y="96448"/>
                  <a:pt x="9713759" y="0"/>
                </a:cubicBezTo>
                <a:cubicBezTo>
                  <a:pt x="9913205" y="-96448"/>
                  <a:pt x="10179660" y="7456"/>
                  <a:pt x="10607519" y="0"/>
                </a:cubicBezTo>
                <a:cubicBezTo>
                  <a:pt x="11035378" y="-7456"/>
                  <a:pt x="10908728" y="50020"/>
                  <a:pt x="11195519" y="0"/>
                </a:cubicBezTo>
                <a:cubicBezTo>
                  <a:pt x="11482310" y="-50020"/>
                  <a:pt x="11423778" y="38663"/>
                  <a:pt x="11630638" y="0"/>
                </a:cubicBezTo>
                <a:cubicBezTo>
                  <a:pt x="11837498" y="-38663"/>
                  <a:pt x="11710655" y="1440"/>
                  <a:pt x="11759998" y="0"/>
                </a:cubicBezTo>
                <a:cubicBezTo>
                  <a:pt x="11809341" y="-1440"/>
                  <a:pt x="11903478" y="4436"/>
                  <a:pt x="12042238" y="0"/>
                </a:cubicBezTo>
                <a:cubicBezTo>
                  <a:pt x="12180998" y="-4436"/>
                  <a:pt x="12205700" y="15108"/>
                  <a:pt x="12324478" y="0"/>
                </a:cubicBezTo>
                <a:cubicBezTo>
                  <a:pt x="12443256" y="-15108"/>
                  <a:pt x="12653176" y="39714"/>
                  <a:pt x="12759598" y="0"/>
                </a:cubicBezTo>
                <a:cubicBezTo>
                  <a:pt x="12866020" y="-39714"/>
                  <a:pt x="13321157" y="11689"/>
                  <a:pt x="13653358" y="0"/>
                </a:cubicBezTo>
                <a:cubicBezTo>
                  <a:pt x="13985559" y="-11689"/>
                  <a:pt x="13962534" y="66724"/>
                  <a:pt x="14241358" y="0"/>
                </a:cubicBezTo>
                <a:cubicBezTo>
                  <a:pt x="14520182" y="-66724"/>
                  <a:pt x="14585785" y="11129"/>
                  <a:pt x="14676478" y="0"/>
                </a:cubicBezTo>
                <a:cubicBezTo>
                  <a:pt x="14767171" y="-11129"/>
                  <a:pt x="15080857" y="72623"/>
                  <a:pt x="15287998" y="0"/>
                </a:cubicBezTo>
                <a:cubicBezTo>
                  <a:pt x="15317321" y="83865"/>
                  <a:pt x="15265754" y="167690"/>
                  <a:pt x="15287998" y="274177"/>
                </a:cubicBezTo>
                <a:cubicBezTo>
                  <a:pt x="15310242" y="380664"/>
                  <a:pt x="15259548" y="675211"/>
                  <a:pt x="15287998" y="977502"/>
                </a:cubicBezTo>
                <a:cubicBezTo>
                  <a:pt x="15316448" y="1279794"/>
                  <a:pt x="15267669" y="1122079"/>
                  <a:pt x="15287998" y="1251679"/>
                </a:cubicBezTo>
                <a:cubicBezTo>
                  <a:pt x="15308327" y="1381279"/>
                  <a:pt x="15246800" y="1499034"/>
                  <a:pt x="15287998" y="1740430"/>
                </a:cubicBezTo>
                <a:cubicBezTo>
                  <a:pt x="15329196" y="1981826"/>
                  <a:pt x="15211774" y="2262887"/>
                  <a:pt x="15287998" y="2551042"/>
                </a:cubicBezTo>
                <a:cubicBezTo>
                  <a:pt x="15364222" y="2839197"/>
                  <a:pt x="15247163" y="2956589"/>
                  <a:pt x="15287998" y="3147079"/>
                </a:cubicBezTo>
                <a:cubicBezTo>
                  <a:pt x="15328833" y="3337569"/>
                  <a:pt x="15205731" y="3568860"/>
                  <a:pt x="15287998" y="3850404"/>
                </a:cubicBezTo>
                <a:cubicBezTo>
                  <a:pt x="15370265" y="4131948"/>
                  <a:pt x="15282314" y="4208510"/>
                  <a:pt x="15287998" y="4339155"/>
                </a:cubicBezTo>
                <a:cubicBezTo>
                  <a:pt x="15293682" y="4469800"/>
                  <a:pt x="15276744" y="4643423"/>
                  <a:pt x="15287998" y="4935193"/>
                </a:cubicBezTo>
                <a:cubicBezTo>
                  <a:pt x="15299252" y="5226963"/>
                  <a:pt x="15275001" y="5513250"/>
                  <a:pt x="15287998" y="5745804"/>
                </a:cubicBezTo>
                <a:cubicBezTo>
                  <a:pt x="15300995" y="5978358"/>
                  <a:pt x="15257940" y="6040540"/>
                  <a:pt x="15287998" y="6127268"/>
                </a:cubicBezTo>
                <a:cubicBezTo>
                  <a:pt x="15318056" y="6213996"/>
                  <a:pt x="15259330" y="6584866"/>
                  <a:pt x="15287998" y="6830593"/>
                </a:cubicBezTo>
                <a:cubicBezTo>
                  <a:pt x="15316666" y="7076321"/>
                  <a:pt x="15272215" y="7119032"/>
                  <a:pt x="15287998" y="7212057"/>
                </a:cubicBezTo>
                <a:cubicBezTo>
                  <a:pt x="15303781" y="7305082"/>
                  <a:pt x="15221743" y="7540608"/>
                  <a:pt x="15287998" y="7808095"/>
                </a:cubicBezTo>
                <a:cubicBezTo>
                  <a:pt x="15354253" y="8075582"/>
                  <a:pt x="15220602" y="8289923"/>
                  <a:pt x="15287998" y="8511419"/>
                </a:cubicBezTo>
                <a:cubicBezTo>
                  <a:pt x="15355394" y="8732915"/>
                  <a:pt x="15259145" y="8661974"/>
                  <a:pt x="15287998" y="8785597"/>
                </a:cubicBezTo>
                <a:cubicBezTo>
                  <a:pt x="15316851" y="8909220"/>
                  <a:pt x="15270023" y="8962071"/>
                  <a:pt x="15287998" y="9059774"/>
                </a:cubicBezTo>
                <a:cubicBezTo>
                  <a:pt x="15305973" y="9157477"/>
                  <a:pt x="15263746" y="9656752"/>
                  <a:pt x="15287998" y="9870386"/>
                </a:cubicBezTo>
                <a:cubicBezTo>
                  <a:pt x="15312250" y="10084020"/>
                  <a:pt x="15223948" y="10492497"/>
                  <a:pt x="15287998" y="10728680"/>
                </a:cubicBezTo>
                <a:cubicBezTo>
                  <a:pt x="15250242" y="10737024"/>
                  <a:pt x="15186949" y="10723321"/>
                  <a:pt x="15158638" y="10728680"/>
                </a:cubicBezTo>
                <a:cubicBezTo>
                  <a:pt x="15130327" y="10734039"/>
                  <a:pt x="14872473" y="10706945"/>
                  <a:pt x="14723518" y="10728680"/>
                </a:cubicBezTo>
                <a:cubicBezTo>
                  <a:pt x="14574563" y="10750415"/>
                  <a:pt x="14300905" y="10725110"/>
                  <a:pt x="13982638" y="10728680"/>
                </a:cubicBezTo>
                <a:cubicBezTo>
                  <a:pt x="13664371" y="10732250"/>
                  <a:pt x="13783238" y="10715601"/>
                  <a:pt x="13700398" y="10728680"/>
                </a:cubicBezTo>
                <a:cubicBezTo>
                  <a:pt x="13617558" y="10741759"/>
                  <a:pt x="13387831" y="10701617"/>
                  <a:pt x="13112398" y="10728680"/>
                </a:cubicBezTo>
                <a:cubicBezTo>
                  <a:pt x="12836965" y="10755743"/>
                  <a:pt x="13042767" y="10719070"/>
                  <a:pt x="12983038" y="10728680"/>
                </a:cubicBezTo>
                <a:cubicBezTo>
                  <a:pt x="12923309" y="10738290"/>
                  <a:pt x="12415895" y="10715378"/>
                  <a:pt x="12089278" y="10728680"/>
                </a:cubicBezTo>
                <a:cubicBezTo>
                  <a:pt x="11762661" y="10741982"/>
                  <a:pt x="11735443" y="10689190"/>
                  <a:pt x="11501278" y="10728680"/>
                </a:cubicBezTo>
                <a:cubicBezTo>
                  <a:pt x="11267113" y="10768170"/>
                  <a:pt x="11050398" y="10703436"/>
                  <a:pt x="10607519" y="10728680"/>
                </a:cubicBezTo>
                <a:cubicBezTo>
                  <a:pt x="10164640" y="10753924"/>
                  <a:pt x="10268241" y="10698074"/>
                  <a:pt x="10172399" y="10728680"/>
                </a:cubicBezTo>
                <a:cubicBezTo>
                  <a:pt x="10076557" y="10759286"/>
                  <a:pt x="9989440" y="10712901"/>
                  <a:pt x="9890159" y="10728680"/>
                </a:cubicBezTo>
                <a:cubicBezTo>
                  <a:pt x="9790878" y="10744459"/>
                  <a:pt x="9500869" y="10686483"/>
                  <a:pt x="9302159" y="10728680"/>
                </a:cubicBezTo>
                <a:cubicBezTo>
                  <a:pt x="9103449" y="10770877"/>
                  <a:pt x="8741276" y="10713724"/>
                  <a:pt x="8561279" y="10728680"/>
                </a:cubicBezTo>
                <a:cubicBezTo>
                  <a:pt x="8381282" y="10743636"/>
                  <a:pt x="7978580" y="10650736"/>
                  <a:pt x="7667519" y="10728680"/>
                </a:cubicBezTo>
                <a:cubicBezTo>
                  <a:pt x="7356458" y="10806624"/>
                  <a:pt x="7127312" y="10704985"/>
                  <a:pt x="6926639" y="10728680"/>
                </a:cubicBezTo>
                <a:cubicBezTo>
                  <a:pt x="6725966" y="10752375"/>
                  <a:pt x="6348129" y="10623998"/>
                  <a:pt x="6032879" y="10728680"/>
                </a:cubicBezTo>
                <a:cubicBezTo>
                  <a:pt x="5717629" y="10833362"/>
                  <a:pt x="5511616" y="10655892"/>
                  <a:pt x="5291999" y="10728680"/>
                </a:cubicBezTo>
                <a:cubicBezTo>
                  <a:pt x="5072382" y="10801468"/>
                  <a:pt x="5106481" y="10704437"/>
                  <a:pt x="5009759" y="10728680"/>
                </a:cubicBezTo>
                <a:cubicBezTo>
                  <a:pt x="4913037" y="10752923"/>
                  <a:pt x="4517382" y="10692346"/>
                  <a:pt x="4268879" y="10728680"/>
                </a:cubicBezTo>
                <a:cubicBezTo>
                  <a:pt x="4020376" y="10765014"/>
                  <a:pt x="4014861" y="10710015"/>
                  <a:pt x="3833759" y="10728680"/>
                </a:cubicBezTo>
                <a:cubicBezTo>
                  <a:pt x="3652657" y="10747345"/>
                  <a:pt x="3612542" y="10702876"/>
                  <a:pt x="3551520" y="10728680"/>
                </a:cubicBezTo>
                <a:cubicBezTo>
                  <a:pt x="3490498" y="10754484"/>
                  <a:pt x="3476565" y="10728538"/>
                  <a:pt x="3422160" y="10728680"/>
                </a:cubicBezTo>
                <a:cubicBezTo>
                  <a:pt x="3367755" y="10728822"/>
                  <a:pt x="3259082" y="10699456"/>
                  <a:pt x="3139920" y="10728680"/>
                </a:cubicBezTo>
                <a:cubicBezTo>
                  <a:pt x="3020758" y="10757904"/>
                  <a:pt x="2976832" y="10708854"/>
                  <a:pt x="2857680" y="10728680"/>
                </a:cubicBezTo>
                <a:cubicBezTo>
                  <a:pt x="2738528" y="10748506"/>
                  <a:pt x="2416236" y="10726525"/>
                  <a:pt x="2269680" y="10728680"/>
                </a:cubicBezTo>
                <a:cubicBezTo>
                  <a:pt x="2123124" y="10730835"/>
                  <a:pt x="1962391" y="10724889"/>
                  <a:pt x="1681680" y="10728680"/>
                </a:cubicBezTo>
                <a:cubicBezTo>
                  <a:pt x="1400969" y="10732471"/>
                  <a:pt x="1446790" y="10715786"/>
                  <a:pt x="1246560" y="10728680"/>
                </a:cubicBezTo>
                <a:cubicBezTo>
                  <a:pt x="1046330" y="10741574"/>
                  <a:pt x="524936" y="10679281"/>
                  <a:pt x="0" y="10728680"/>
                </a:cubicBezTo>
                <a:cubicBezTo>
                  <a:pt x="-15884" y="10611926"/>
                  <a:pt x="44050" y="10497709"/>
                  <a:pt x="0" y="10347216"/>
                </a:cubicBezTo>
                <a:cubicBezTo>
                  <a:pt x="-44050" y="10196723"/>
                  <a:pt x="15687" y="10035982"/>
                  <a:pt x="0" y="9751178"/>
                </a:cubicBezTo>
                <a:cubicBezTo>
                  <a:pt x="-15687" y="9466374"/>
                  <a:pt x="42211" y="9296720"/>
                  <a:pt x="0" y="9047853"/>
                </a:cubicBezTo>
                <a:cubicBezTo>
                  <a:pt x="-42211" y="8798986"/>
                  <a:pt x="15686" y="8837709"/>
                  <a:pt x="0" y="8773676"/>
                </a:cubicBezTo>
                <a:cubicBezTo>
                  <a:pt x="-15686" y="8709643"/>
                  <a:pt x="2182" y="8293901"/>
                  <a:pt x="0" y="7963065"/>
                </a:cubicBezTo>
                <a:cubicBezTo>
                  <a:pt x="-2182" y="7632229"/>
                  <a:pt x="34487" y="7681387"/>
                  <a:pt x="0" y="7474314"/>
                </a:cubicBezTo>
                <a:cubicBezTo>
                  <a:pt x="-34487" y="7267241"/>
                  <a:pt x="52499" y="6977630"/>
                  <a:pt x="0" y="6770989"/>
                </a:cubicBezTo>
                <a:cubicBezTo>
                  <a:pt x="-52499" y="6564349"/>
                  <a:pt x="4857" y="6604347"/>
                  <a:pt x="0" y="6496812"/>
                </a:cubicBezTo>
                <a:cubicBezTo>
                  <a:pt x="-4857" y="6389277"/>
                  <a:pt x="52239" y="5986947"/>
                  <a:pt x="0" y="5686200"/>
                </a:cubicBezTo>
                <a:cubicBezTo>
                  <a:pt x="-52239" y="5385453"/>
                  <a:pt x="16446" y="5390906"/>
                  <a:pt x="0" y="5197449"/>
                </a:cubicBezTo>
                <a:cubicBezTo>
                  <a:pt x="-16446" y="5003992"/>
                  <a:pt x="10070" y="4785136"/>
                  <a:pt x="0" y="4601412"/>
                </a:cubicBezTo>
                <a:cubicBezTo>
                  <a:pt x="-10070" y="4417688"/>
                  <a:pt x="33322" y="4353708"/>
                  <a:pt x="0" y="4219947"/>
                </a:cubicBezTo>
                <a:cubicBezTo>
                  <a:pt x="-33322" y="4086186"/>
                  <a:pt x="55376" y="3746849"/>
                  <a:pt x="0" y="3516623"/>
                </a:cubicBezTo>
                <a:cubicBezTo>
                  <a:pt x="-55376" y="3286397"/>
                  <a:pt x="57962" y="3041854"/>
                  <a:pt x="0" y="2706012"/>
                </a:cubicBezTo>
                <a:cubicBezTo>
                  <a:pt x="-57962" y="2370170"/>
                  <a:pt x="41112" y="2384946"/>
                  <a:pt x="0" y="2217261"/>
                </a:cubicBezTo>
                <a:cubicBezTo>
                  <a:pt x="-41112" y="2049576"/>
                  <a:pt x="31135" y="1682137"/>
                  <a:pt x="0" y="1406649"/>
                </a:cubicBezTo>
                <a:cubicBezTo>
                  <a:pt x="-31135" y="1131161"/>
                  <a:pt x="27111" y="962627"/>
                  <a:pt x="0" y="810611"/>
                </a:cubicBezTo>
                <a:cubicBezTo>
                  <a:pt x="-27111" y="658595"/>
                  <a:pt x="91854" y="27800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9ECC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" name="Textfeld 2"/>
          <p:cNvSpPr txBox="1"/>
          <p:nvPr/>
        </p:nvSpPr>
        <p:spPr bwMode="auto">
          <a:xfrm>
            <a:off x="230230" y="4293577"/>
            <a:ext cx="594554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/>
              <a:buChar char="Ø"/>
              <a:defRPr/>
            </a:pPr>
            <a:r>
              <a:rPr lang="de-DE" sz="2400">
                <a:latin typeface="Century Gothic"/>
                <a:ea typeface="Calibri"/>
                <a:cs typeface="Arial"/>
              </a:rPr>
              <a:t>Tauscht mit eurem Lernpartner den Zugang zur Zeitleiste.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400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2400">
                <a:latin typeface="Century Gothic"/>
                <a:ea typeface="Calibri"/>
                <a:cs typeface="Arial"/>
              </a:rPr>
              <a:t>Öffnet damit die Zeitleiste des jeweils anderen.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400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2400" b="1">
                <a:latin typeface="Century Gothic"/>
                <a:ea typeface="Calibri"/>
                <a:cs typeface="Arial"/>
              </a:rPr>
              <a:t>Überprüfe jeden Textschnipsel und färbe diesen entsprechend ein:</a:t>
            </a:r>
            <a:endParaRPr/>
          </a:p>
          <a:p>
            <a:pPr marL="1257300" lvl="2" indent="-342900">
              <a:buFont typeface="Wingdings"/>
              <a:buChar char="Ø"/>
              <a:defRPr/>
            </a:pPr>
            <a:r>
              <a:rPr lang="de-DE" sz="2400" b="1">
                <a:highlight>
                  <a:srgbClr val="00FF00"/>
                </a:highlight>
                <a:latin typeface="Century Gothic"/>
                <a:ea typeface="Calibri"/>
                <a:cs typeface="Arial"/>
              </a:rPr>
              <a:t>Richtig = grün</a:t>
            </a:r>
            <a:endParaRPr/>
          </a:p>
          <a:p>
            <a:pPr marL="1257300" lvl="2" indent="-342900">
              <a:buFont typeface="Wingdings"/>
              <a:buChar char="Ø"/>
              <a:defRPr/>
            </a:pPr>
            <a:r>
              <a:rPr lang="de-DE" sz="2400" b="1">
                <a:highlight>
                  <a:srgbClr val="FF0000"/>
                </a:highlight>
                <a:latin typeface="Century Gothic"/>
                <a:ea typeface="Calibri"/>
                <a:cs typeface="Arial"/>
              </a:rPr>
              <a:t>Falsch = rot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400" b="1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2400" b="1">
                <a:latin typeface="Century Gothic"/>
                <a:ea typeface="Calibri"/>
                <a:cs typeface="Arial"/>
              </a:rPr>
              <a:t>Nenne unter </a:t>
            </a:r>
            <a:r>
              <a:rPr lang="de-DE" sz="2400" b="1" i="1">
                <a:latin typeface="Century Gothic"/>
                <a:ea typeface="Calibri"/>
                <a:cs typeface="Arial"/>
              </a:rPr>
              <a:t>Beschreibung</a:t>
            </a:r>
            <a:r>
              <a:rPr lang="de-DE" sz="2400" b="1">
                <a:latin typeface="Century Gothic"/>
                <a:ea typeface="Calibri"/>
                <a:cs typeface="Arial"/>
              </a:rPr>
              <a:t> bei jedem falsch angeordneten Textschnipsel, an welcher Stelle dieser sein müsste.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endParaRPr lang="de-DE" sz="2400" b="1">
              <a:latin typeface="Century Gothic"/>
              <a:ea typeface="Calibri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rcRect l="16326" t="0" r="0" b="0"/>
          <a:stretch/>
        </p:blipFill>
        <p:spPr bwMode="auto">
          <a:xfrm>
            <a:off x="6175771" y="4293577"/>
            <a:ext cx="9264453" cy="643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Gerade Verbindung mit Pfeil 8"/>
          <p:cNvCxnSpPr>
            <a:cxnSpLocks/>
          </p:cNvCxnSpPr>
          <p:nvPr/>
        </p:nvCxnSpPr>
        <p:spPr bwMode="auto">
          <a:xfrm flipV="1">
            <a:off x="4775200" y="6883400"/>
            <a:ext cx="2362199" cy="1676400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alphaModFix amt="57753"/>
            <a:lum/>
          </a:blip>
          <a:srcRect l="5357" t="0" r="5356" b="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CC BY-NC-SA 4.0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Corinna Mosch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DB8B79-1319-744D-B4CA-BA9F7BB1D910}" type="slidenum">
              <a:rPr lang="de-DE"/>
              <a:t>4</a:t>
            </a:fld>
            <a:endParaRPr lang="de-DE"/>
          </a:p>
        </p:txBody>
      </p:sp>
      <p:sp>
        <p:nvSpPr>
          <p:cNvPr id="11" name="Inhaltsplatzhalter 2"/>
          <p:cNvSpPr txBox="1"/>
          <p:nvPr/>
        </p:nvSpPr>
        <p:spPr bwMode="auto">
          <a:xfrm>
            <a:off x="847924" y="2439081"/>
            <a:ext cx="14592301" cy="1701119"/>
          </a:xfrm>
          <a:prstGeom prst="rect">
            <a:avLst/>
          </a:prstGeom>
          <a:solidFill>
            <a:srgbClr val="A2BDE2"/>
          </a:solidFill>
          <a:ln>
            <a:solidFill>
              <a:srgbClr val="A2BDE2"/>
            </a:solidFill>
          </a:ln>
        </p:spPr>
        <p:txBody>
          <a:bodyPr vert="horz" lIns="68582" tIns="34291" rIns="68582" bIns="34291" rtlCol="0">
            <a:noAutofit/>
          </a:bodyPr>
          <a:lstStyle>
            <a:lvl1pPr marL="406382" indent="-406382" algn="l" defTabSz="1625528">
              <a:lnSpc>
                <a:spcPct val="90000"/>
              </a:lnSpc>
              <a:spcBef>
                <a:spcPts val="1778"/>
              </a:spcBef>
              <a:buFont typeface="Arial"/>
              <a:buChar char="•"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6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4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5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5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8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74" lvl="1" indent="0" algn="ctr">
              <a:lnSpc>
                <a:spcPct val="120000"/>
              </a:lnSpc>
              <a:buNone/>
              <a:defRPr/>
            </a:pPr>
            <a:r>
              <a:rPr lang="de-DE" sz="3200" b="1">
                <a:latin typeface="Modern Love"/>
                <a:ea typeface="Calibri"/>
                <a:cs typeface="Arial"/>
              </a:rPr>
              <a:t>Aufgabe: </a:t>
            </a:r>
            <a:endParaRPr/>
          </a:p>
          <a:p>
            <a:pPr marL="609574" lvl="1" indent="0" algn="ctr">
              <a:lnSpc>
                <a:spcPct val="120000"/>
              </a:lnSpc>
              <a:buNone/>
              <a:defRPr/>
            </a:pPr>
            <a:r>
              <a:rPr lang="de-DE" sz="3200">
                <a:latin typeface="Modern Love"/>
                <a:ea typeface="Calibri"/>
                <a:cs typeface="Arial"/>
              </a:rPr>
              <a:t>Verfasse eine vollständige Inhaltszusammenfassung.</a:t>
            </a:r>
            <a:endParaRPr lang="de-DE" sz="3200">
              <a:latin typeface="Century Gothic"/>
              <a:ea typeface="Calibri"/>
              <a:cs typeface="Arial"/>
            </a:endParaRPr>
          </a:p>
        </p:txBody>
      </p:sp>
      <p:sp>
        <p:nvSpPr>
          <p:cNvPr id="13" name="Titel 1"/>
          <p:cNvSpPr txBox="1"/>
          <p:nvPr/>
        </p:nvSpPr>
        <p:spPr bwMode="auto">
          <a:xfrm>
            <a:off x="1117600" y="1061890"/>
            <a:ext cx="14306551" cy="977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620">
              <a:lnSpc>
                <a:spcPct val="90000"/>
              </a:lnSpc>
              <a:spcBef>
                <a:spcPts val="0"/>
              </a:spcBef>
              <a:buNone/>
              <a:defRPr sz="7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6600" b="1">
                <a:latin typeface="Modern Love"/>
              </a:rPr>
              <a:t>Weiterführende Aufgabe</a:t>
            </a:r>
            <a:endParaRPr b="1"/>
          </a:p>
        </p:txBody>
      </p:sp>
      <p:sp>
        <p:nvSpPr>
          <p:cNvPr id="16" name="Rechteck 15"/>
          <p:cNvSpPr/>
          <p:nvPr/>
        </p:nvSpPr>
        <p:spPr bwMode="auto">
          <a:xfrm>
            <a:off x="500076" y="306180"/>
            <a:ext cx="15287998" cy="10728680"/>
          </a:xfrm>
          <a:custGeom>
            <a:avLst/>
            <a:gdLst>
              <a:gd name="connsiteX0" fmla="*/ 0 w 15287998"/>
              <a:gd name="connsiteY0" fmla="*/ 0 h 10728680"/>
              <a:gd name="connsiteX1" fmla="*/ 435120 w 15287998"/>
              <a:gd name="connsiteY1" fmla="*/ 0 h 10728680"/>
              <a:gd name="connsiteX2" fmla="*/ 564480 w 15287998"/>
              <a:gd name="connsiteY2" fmla="*/ 0 h 10728680"/>
              <a:gd name="connsiteX3" fmla="*/ 1458240 w 15287998"/>
              <a:gd name="connsiteY3" fmla="*/ 0 h 10728680"/>
              <a:gd name="connsiteX4" fmla="*/ 1893360 w 15287998"/>
              <a:gd name="connsiteY4" fmla="*/ 0 h 10728680"/>
              <a:gd name="connsiteX5" fmla="*/ 2328480 w 15287998"/>
              <a:gd name="connsiteY5" fmla="*/ 0 h 10728680"/>
              <a:gd name="connsiteX6" fmla="*/ 3222240 w 15287998"/>
              <a:gd name="connsiteY6" fmla="*/ 0 h 10728680"/>
              <a:gd name="connsiteX7" fmla="*/ 3504480 w 15287998"/>
              <a:gd name="connsiteY7" fmla="*/ 0 h 10728680"/>
              <a:gd name="connsiteX8" fmla="*/ 4398239 w 15287998"/>
              <a:gd name="connsiteY8" fmla="*/ 0 h 10728680"/>
              <a:gd name="connsiteX9" fmla="*/ 5291999 w 15287998"/>
              <a:gd name="connsiteY9" fmla="*/ 0 h 10728680"/>
              <a:gd name="connsiteX10" fmla="*/ 5879999 w 15287998"/>
              <a:gd name="connsiteY10" fmla="*/ 0 h 10728680"/>
              <a:gd name="connsiteX11" fmla="*/ 6773759 w 15287998"/>
              <a:gd name="connsiteY11" fmla="*/ 0 h 10728680"/>
              <a:gd name="connsiteX12" fmla="*/ 7208879 w 15287998"/>
              <a:gd name="connsiteY12" fmla="*/ 0 h 10728680"/>
              <a:gd name="connsiteX13" fmla="*/ 7643999 w 15287998"/>
              <a:gd name="connsiteY13" fmla="*/ 0 h 10728680"/>
              <a:gd name="connsiteX14" fmla="*/ 8384879 w 15287998"/>
              <a:gd name="connsiteY14" fmla="*/ 0 h 10728680"/>
              <a:gd name="connsiteX15" fmla="*/ 8819999 w 15287998"/>
              <a:gd name="connsiteY15" fmla="*/ 0 h 10728680"/>
              <a:gd name="connsiteX16" fmla="*/ 9713759 w 15287998"/>
              <a:gd name="connsiteY16" fmla="*/ 0 h 10728680"/>
              <a:gd name="connsiteX17" fmla="*/ 10607519 w 15287998"/>
              <a:gd name="connsiteY17" fmla="*/ 0 h 10728680"/>
              <a:gd name="connsiteX18" fmla="*/ 11195519 w 15287998"/>
              <a:gd name="connsiteY18" fmla="*/ 0 h 10728680"/>
              <a:gd name="connsiteX19" fmla="*/ 11630638 w 15287998"/>
              <a:gd name="connsiteY19" fmla="*/ 0 h 10728680"/>
              <a:gd name="connsiteX20" fmla="*/ 11759998 w 15287998"/>
              <a:gd name="connsiteY20" fmla="*/ 0 h 10728680"/>
              <a:gd name="connsiteX21" fmla="*/ 12042238 w 15287998"/>
              <a:gd name="connsiteY21" fmla="*/ 0 h 10728680"/>
              <a:gd name="connsiteX22" fmla="*/ 12324478 w 15287998"/>
              <a:gd name="connsiteY22" fmla="*/ 0 h 10728680"/>
              <a:gd name="connsiteX23" fmla="*/ 12759598 w 15287998"/>
              <a:gd name="connsiteY23" fmla="*/ 0 h 10728680"/>
              <a:gd name="connsiteX24" fmla="*/ 13653358 w 15287998"/>
              <a:gd name="connsiteY24" fmla="*/ 0 h 10728680"/>
              <a:gd name="connsiteX25" fmla="*/ 14241358 w 15287998"/>
              <a:gd name="connsiteY25" fmla="*/ 0 h 10728680"/>
              <a:gd name="connsiteX26" fmla="*/ 14676478 w 15287998"/>
              <a:gd name="connsiteY26" fmla="*/ 0 h 10728680"/>
              <a:gd name="connsiteX27" fmla="*/ 15287998 w 15287998"/>
              <a:gd name="connsiteY27" fmla="*/ 0 h 10728680"/>
              <a:gd name="connsiteX28" fmla="*/ 15287998 w 15287998"/>
              <a:gd name="connsiteY28" fmla="*/ 274177 h 10728680"/>
              <a:gd name="connsiteX29" fmla="*/ 15287998 w 15287998"/>
              <a:gd name="connsiteY29" fmla="*/ 977502 h 10728680"/>
              <a:gd name="connsiteX30" fmla="*/ 15287998 w 15287998"/>
              <a:gd name="connsiteY30" fmla="*/ 1251679 h 10728680"/>
              <a:gd name="connsiteX31" fmla="*/ 15287998 w 15287998"/>
              <a:gd name="connsiteY31" fmla="*/ 1740430 h 10728680"/>
              <a:gd name="connsiteX32" fmla="*/ 15287998 w 15287998"/>
              <a:gd name="connsiteY32" fmla="*/ 2551042 h 10728680"/>
              <a:gd name="connsiteX33" fmla="*/ 15287998 w 15287998"/>
              <a:gd name="connsiteY33" fmla="*/ 3147079 h 10728680"/>
              <a:gd name="connsiteX34" fmla="*/ 15287998 w 15287998"/>
              <a:gd name="connsiteY34" fmla="*/ 3850404 h 10728680"/>
              <a:gd name="connsiteX35" fmla="*/ 15287998 w 15287998"/>
              <a:gd name="connsiteY35" fmla="*/ 4339155 h 10728680"/>
              <a:gd name="connsiteX36" fmla="*/ 15287998 w 15287998"/>
              <a:gd name="connsiteY36" fmla="*/ 4935193 h 10728680"/>
              <a:gd name="connsiteX37" fmla="*/ 15287998 w 15287998"/>
              <a:gd name="connsiteY37" fmla="*/ 5745804 h 10728680"/>
              <a:gd name="connsiteX38" fmla="*/ 15287998 w 15287998"/>
              <a:gd name="connsiteY38" fmla="*/ 6127268 h 10728680"/>
              <a:gd name="connsiteX39" fmla="*/ 15287998 w 15287998"/>
              <a:gd name="connsiteY39" fmla="*/ 6830593 h 10728680"/>
              <a:gd name="connsiteX40" fmla="*/ 15287998 w 15287998"/>
              <a:gd name="connsiteY40" fmla="*/ 7212057 h 10728680"/>
              <a:gd name="connsiteX41" fmla="*/ 15287998 w 15287998"/>
              <a:gd name="connsiteY41" fmla="*/ 7808095 h 10728680"/>
              <a:gd name="connsiteX42" fmla="*/ 15287998 w 15287998"/>
              <a:gd name="connsiteY42" fmla="*/ 8511419 h 10728680"/>
              <a:gd name="connsiteX43" fmla="*/ 15287998 w 15287998"/>
              <a:gd name="connsiteY43" fmla="*/ 8785597 h 10728680"/>
              <a:gd name="connsiteX44" fmla="*/ 15287998 w 15287998"/>
              <a:gd name="connsiteY44" fmla="*/ 9059774 h 10728680"/>
              <a:gd name="connsiteX45" fmla="*/ 15287998 w 15287998"/>
              <a:gd name="connsiteY45" fmla="*/ 9870386 h 10728680"/>
              <a:gd name="connsiteX46" fmla="*/ 15287998 w 15287998"/>
              <a:gd name="connsiteY46" fmla="*/ 10728680 h 10728680"/>
              <a:gd name="connsiteX47" fmla="*/ 15158638 w 15287998"/>
              <a:gd name="connsiteY47" fmla="*/ 10728680 h 10728680"/>
              <a:gd name="connsiteX48" fmla="*/ 14723518 w 15287998"/>
              <a:gd name="connsiteY48" fmla="*/ 10728680 h 10728680"/>
              <a:gd name="connsiteX49" fmla="*/ 13982638 w 15287998"/>
              <a:gd name="connsiteY49" fmla="*/ 10728680 h 10728680"/>
              <a:gd name="connsiteX50" fmla="*/ 13700398 w 15287998"/>
              <a:gd name="connsiteY50" fmla="*/ 10728680 h 10728680"/>
              <a:gd name="connsiteX51" fmla="*/ 13112398 w 15287998"/>
              <a:gd name="connsiteY51" fmla="*/ 10728680 h 10728680"/>
              <a:gd name="connsiteX52" fmla="*/ 12983038 w 15287998"/>
              <a:gd name="connsiteY52" fmla="*/ 10728680 h 10728680"/>
              <a:gd name="connsiteX53" fmla="*/ 12089278 w 15287998"/>
              <a:gd name="connsiteY53" fmla="*/ 10728680 h 10728680"/>
              <a:gd name="connsiteX54" fmla="*/ 11501278 w 15287998"/>
              <a:gd name="connsiteY54" fmla="*/ 10728680 h 10728680"/>
              <a:gd name="connsiteX55" fmla="*/ 10607519 w 15287998"/>
              <a:gd name="connsiteY55" fmla="*/ 10728680 h 10728680"/>
              <a:gd name="connsiteX56" fmla="*/ 10172399 w 15287998"/>
              <a:gd name="connsiteY56" fmla="*/ 10728680 h 10728680"/>
              <a:gd name="connsiteX57" fmla="*/ 9890159 w 15287998"/>
              <a:gd name="connsiteY57" fmla="*/ 10728680 h 10728680"/>
              <a:gd name="connsiteX58" fmla="*/ 9302159 w 15287998"/>
              <a:gd name="connsiteY58" fmla="*/ 10728680 h 10728680"/>
              <a:gd name="connsiteX59" fmla="*/ 8561279 w 15287998"/>
              <a:gd name="connsiteY59" fmla="*/ 10728680 h 10728680"/>
              <a:gd name="connsiteX60" fmla="*/ 7667519 w 15287998"/>
              <a:gd name="connsiteY60" fmla="*/ 10728680 h 10728680"/>
              <a:gd name="connsiteX61" fmla="*/ 6926639 w 15287998"/>
              <a:gd name="connsiteY61" fmla="*/ 10728680 h 10728680"/>
              <a:gd name="connsiteX62" fmla="*/ 6032879 w 15287998"/>
              <a:gd name="connsiteY62" fmla="*/ 10728680 h 10728680"/>
              <a:gd name="connsiteX63" fmla="*/ 5291999 w 15287998"/>
              <a:gd name="connsiteY63" fmla="*/ 10728680 h 10728680"/>
              <a:gd name="connsiteX64" fmla="*/ 5009759 w 15287998"/>
              <a:gd name="connsiteY64" fmla="*/ 10728680 h 10728680"/>
              <a:gd name="connsiteX65" fmla="*/ 4268879 w 15287998"/>
              <a:gd name="connsiteY65" fmla="*/ 10728680 h 10728680"/>
              <a:gd name="connsiteX66" fmla="*/ 3833759 w 15287998"/>
              <a:gd name="connsiteY66" fmla="*/ 10728680 h 10728680"/>
              <a:gd name="connsiteX67" fmla="*/ 3551520 w 15287998"/>
              <a:gd name="connsiteY67" fmla="*/ 10728680 h 10728680"/>
              <a:gd name="connsiteX68" fmla="*/ 3422160 w 15287998"/>
              <a:gd name="connsiteY68" fmla="*/ 10728680 h 10728680"/>
              <a:gd name="connsiteX69" fmla="*/ 3139920 w 15287998"/>
              <a:gd name="connsiteY69" fmla="*/ 10728680 h 10728680"/>
              <a:gd name="connsiteX70" fmla="*/ 2857680 w 15287998"/>
              <a:gd name="connsiteY70" fmla="*/ 10728680 h 10728680"/>
              <a:gd name="connsiteX71" fmla="*/ 2269680 w 15287998"/>
              <a:gd name="connsiteY71" fmla="*/ 10728680 h 10728680"/>
              <a:gd name="connsiteX72" fmla="*/ 1681680 w 15287998"/>
              <a:gd name="connsiteY72" fmla="*/ 10728680 h 10728680"/>
              <a:gd name="connsiteX73" fmla="*/ 1246560 w 15287998"/>
              <a:gd name="connsiteY73" fmla="*/ 10728680 h 10728680"/>
              <a:gd name="connsiteX74" fmla="*/ 0 w 15287998"/>
              <a:gd name="connsiteY74" fmla="*/ 10728680 h 10728680"/>
              <a:gd name="connsiteX75" fmla="*/ 0 w 15287998"/>
              <a:gd name="connsiteY75" fmla="*/ 10347216 h 10728680"/>
              <a:gd name="connsiteX76" fmla="*/ 0 w 15287998"/>
              <a:gd name="connsiteY76" fmla="*/ 9751178 h 10728680"/>
              <a:gd name="connsiteX77" fmla="*/ 0 w 15287998"/>
              <a:gd name="connsiteY77" fmla="*/ 9047853 h 10728680"/>
              <a:gd name="connsiteX78" fmla="*/ 0 w 15287998"/>
              <a:gd name="connsiteY78" fmla="*/ 8773676 h 10728680"/>
              <a:gd name="connsiteX79" fmla="*/ 0 w 15287998"/>
              <a:gd name="connsiteY79" fmla="*/ 7963065 h 10728680"/>
              <a:gd name="connsiteX80" fmla="*/ 0 w 15287998"/>
              <a:gd name="connsiteY80" fmla="*/ 7474314 h 10728680"/>
              <a:gd name="connsiteX81" fmla="*/ 0 w 15287998"/>
              <a:gd name="connsiteY81" fmla="*/ 6770989 h 10728680"/>
              <a:gd name="connsiteX82" fmla="*/ 0 w 15287998"/>
              <a:gd name="connsiteY82" fmla="*/ 6496812 h 10728680"/>
              <a:gd name="connsiteX83" fmla="*/ 0 w 15287998"/>
              <a:gd name="connsiteY83" fmla="*/ 5686200 h 10728680"/>
              <a:gd name="connsiteX84" fmla="*/ 0 w 15287998"/>
              <a:gd name="connsiteY84" fmla="*/ 5197449 h 10728680"/>
              <a:gd name="connsiteX85" fmla="*/ 0 w 15287998"/>
              <a:gd name="connsiteY85" fmla="*/ 4601412 h 10728680"/>
              <a:gd name="connsiteX86" fmla="*/ 0 w 15287998"/>
              <a:gd name="connsiteY86" fmla="*/ 4219947 h 10728680"/>
              <a:gd name="connsiteX87" fmla="*/ 0 w 15287998"/>
              <a:gd name="connsiteY87" fmla="*/ 3516623 h 10728680"/>
              <a:gd name="connsiteX88" fmla="*/ 0 w 15287998"/>
              <a:gd name="connsiteY88" fmla="*/ 2706012 h 10728680"/>
              <a:gd name="connsiteX89" fmla="*/ 0 w 15287998"/>
              <a:gd name="connsiteY89" fmla="*/ 2217261 h 10728680"/>
              <a:gd name="connsiteX90" fmla="*/ 0 w 15287998"/>
              <a:gd name="connsiteY90" fmla="*/ 1406649 h 10728680"/>
              <a:gd name="connsiteX91" fmla="*/ 0 w 15287998"/>
              <a:gd name="connsiteY91" fmla="*/ 810611 h 10728680"/>
              <a:gd name="connsiteX92" fmla="*/ 0 w 15287998"/>
              <a:gd name="connsiteY92" fmla="*/ 0 h 107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5287998" h="10728680" fill="norm" stroke="1" extrusionOk="0">
                <a:moveTo>
                  <a:pt x="0" y="0"/>
                </a:moveTo>
                <a:cubicBezTo>
                  <a:pt x="163023" y="-51479"/>
                  <a:pt x="296383" y="23027"/>
                  <a:pt x="435120" y="0"/>
                </a:cubicBezTo>
                <a:cubicBezTo>
                  <a:pt x="573857" y="-23027"/>
                  <a:pt x="513450" y="13347"/>
                  <a:pt x="564480" y="0"/>
                </a:cubicBezTo>
                <a:cubicBezTo>
                  <a:pt x="615510" y="-13347"/>
                  <a:pt x="1246428" y="30936"/>
                  <a:pt x="1458240" y="0"/>
                </a:cubicBezTo>
                <a:cubicBezTo>
                  <a:pt x="1670052" y="-30936"/>
                  <a:pt x="1712875" y="38075"/>
                  <a:pt x="1893360" y="0"/>
                </a:cubicBezTo>
                <a:cubicBezTo>
                  <a:pt x="2073845" y="-38075"/>
                  <a:pt x="2166952" y="22907"/>
                  <a:pt x="2328480" y="0"/>
                </a:cubicBezTo>
                <a:cubicBezTo>
                  <a:pt x="2490008" y="-22907"/>
                  <a:pt x="3026685" y="26436"/>
                  <a:pt x="3222240" y="0"/>
                </a:cubicBezTo>
                <a:cubicBezTo>
                  <a:pt x="3417795" y="-26436"/>
                  <a:pt x="3378184" y="16702"/>
                  <a:pt x="3504480" y="0"/>
                </a:cubicBezTo>
                <a:cubicBezTo>
                  <a:pt x="3630776" y="-16702"/>
                  <a:pt x="4206570" y="62106"/>
                  <a:pt x="4398239" y="0"/>
                </a:cubicBezTo>
                <a:cubicBezTo>
                  <a:pt x="4589908" y="-62106"/>
                  <a:pt x="4949790" y="58002"/>
                  <a:pt x="5291999" y="0"/>
                </a:cubicBezTo>
                <a:cubicBezTo>
                  <a:pt x="5634208" y="-58002"/>
                  <a:pt x="5596089" y="42781"/>
                  <a:pt x="5879999" y="0"/>
                </a:cubicBezTo>
                <a:cubicBezTo>
                  <a:pt x="6163909" y="-42781"/>
                  <a:pt x="6555120" y="54338"/>
                  <a:pt x="6773759" y="0"/>
                </a:cubicBezTo>
                <a:cubicBezTo>
                  <a:pt x="6992398" y="-54338"/>
                  <a:pt x="7120960" y="26506"/>
                  <a:pt x="7208879" y="0"/>
                </a:cubicBezTo>
                <a:cubicBezTo>
                  <a:pt x="7296798" y="-26506"/>
                  <a:pt x="7526388" y="11668"/>
                  <a:pt x="7643999" y="0"/>
                </a:cubicBezTo>
                <a:cubicBezTo>
                  <a:pt x="7761610" y="-11668"/>
                  <a:pt x="8047036" y="83495"/>
                  <a:pt x="8384879" y="0"/>
                </a:cubicBezTo>
                <a:cubicBezTo>
                  <a:pt x="8722722" y="-83495"/>
                  <a:pt x="8710212" y="31237"/>
                  <a:pt x="8819999" y="0"/>
                </a:cubicBezTo>
                <a:cubicBezTo>
                  <a:pt x="8929786" y="-31237"/>
                  <a:pt x="9514313" y="96448"/>
                  <a:pt x="9713759" y="0"/>
                </a:cubicBezTo>
                <a:cubicBezTo>
                  <a:pt x="9913205" y="-96448"/>
                  <a:pt x="10179660" y="7456"/>
                  <a:pt x="10607519" y="0"/>
                </a:cubicBezTo>
                <a:cubicBezTo>
                  <a:pt x="11035378" y="-7456"/>
                  <a:pt x="10908728" y="50020"/>
                  <a:pt x="11195519" y="0"/>
                </a:cubicBezTo>
                <a:cubicBezTo>
                  <a:pt x="11482310" y="-50020"/>
                  <a:pt x="11423778" y="38663"/>
                  <a:pt x="11630638" y="0"/>
                </a:cubicBezTo>
                <a:cubicBezTo>
                  <a:pt x="11837498" y="-38663"/>
                  <a:pt x="11710655" y="1440"/>
                  <a:pt x="11759998" y="0"/>
                </a:cubicBezTo>
                <a:cubicBezTo>
                  <a:pt x="11809341" y="-1440"/>
                  <a:pt x="11903478" y="4436"/>
                  <a:pt x="12042238" y="0"/>
                </a:cubicBezTo>
                <a:cubicBezTo>
                  <a:pt x="12180998" y="-4436"/>
                  <a:pt x="12205700" y="15108"/>
                  <a:pt x="12324478" y="0"/>
                </a:cubicBezTo>
                <a:cubicBezTo>
                  <a:pt x="12443256" y="-15108"/>
                  <a:pt x="12653176" y="39714"/>
                  <a:pt x="12759598" y="0"/>
                </a:cubicBezTo>
                <a:cubicBezTo>
                  <a:pt x="12866020" y="-39714"/>
                  <a:pt x="13321157" y="11689"/>
                  <a:pt x="13653358" y="0"/>
                </a:cubicBezTo>
                <a:cubicBezTo>
                  <a:pt x="13985559" y="-11689"/>
                  <a:pt x="13962534" y="66724"/>
                  <a:pt x="14241358" y="0"/>
                </a:cubicBezTo>
                <a:cubicBezTo>
                  <a:pt x="14520182" y="-66724"/>
                  <a:pt x="14585785" y="11129"/>
                  <a:pt x="14676478" y="0"/>
                </a:cubicBezTo>
                <a:cubicBezTo>
                  <a:pt x="14767171" y="-11129"/>
                  <a:pt x="15080857" y="72623"/>
                  <a:pt x="15287998" y="0"/>
                </a:cubicBezTo>
                <a:cubicBezTo>
                  <a:pt x="15317321" y="83865"/>
                  <a:pt x="15265754" y="167690"/>
                  <a:pt x="15287998" y="274177"/>
                </a:cubicBezTo>
                <a:cubicBezTo>
                  <a:pt x="15310242" y="380664"/>
                  <a:pt x="15259548" y="675211"/>
                  <a:pt x="15287998" y="977502"/>
                </a:cubicBezTo>
                <a:cubicBezTo>
                  <a:pt x="15316448" y="1279794"/>
                  <a:pt x="15267669" y="1122079"/>
                  <a:pt x="15287998" y="1251679"/>
                </a:cubicBezTo>
                <a:cubicBezTo>
                  <a:pt x="15308327" y="1381279"/>
                  <a:pt x="15246800" y="1499034"/>
                  <a:pt x="15287998" y="1740430"/>
                </a:cubicBezTo>
                <a:cubicBezTo>
                  <a:pt x="15329196" y="1981826"/>
                  <a:pt x="15211774" y="2262887"/>
                  <a:pt x="15287998" y="2551042"/>
                </a:cubicBezTo>
                <a:cubicBezTo>
                  <a:pt x="15364222" y="2839197"/>
                  <a:pt x="15247163" y="2956589"/>
                  <a:pt x="15287998" y="3147079"/>
                </a:cubicBezTo>
                <a:cubicBezTo>
                  <a:pt x="15328833" y="3337569"/>
                  <a:pt x="15205731" y="3568860"/>
                  <a:pt x="15287998" y="3850404"/>
                </a:cubicBezTo>
                <a:cubicBezTo>
                  <a:pt x="15370265" y="4131948"/>
                  <a:pt x="15282314" y="4208510"/>
                  <a:pt x="15287998" y="4339155"/>
                </a:cubicBezTo>
                <a:cubicBezTo>
                  <a:pt x="15293682" y="4469800"/>
                  <a:pt x="15276744" y="4643423"/>
                  <a:pt x="15287998" y="4935193"/>
                </a:cubicBezTo>
                <a:cubicBezTo>
                  <a:pt x="15299252" y="5226963"/>
                  <a:pt x="15275001" y="5513250"/>
                  <a:pt x="15287998" y="5745804"/>
                </a:cubicBezTo>
                <a:cubicBezTo>
                  <a:pt x="15300995" y="5978358"/>
                  <a:pt x="15257940" y="6040540"/>
                  <a:pt x="15287998" y="6127268"/>
                </a:cubicBezTo>
                <a:cubicBezTo>
                  <a:pt x="15318056" y="6213996"/>
                  <a:pt x="15259330" y="6584866"/>
                  <a:pt x="15287998" y="6830593"/>
                </a:cubicBezTo>
                <a:cubicBezTo>
                  <a:pt x="15316666" y="7076321"/>
                  <a:pt x="15272215" y="7119032"/>
                  <a:pt x="15287998" y="7212057"/>
                </a:cubicBezTo>
                <a:cubicBezTo>
                  <a:pt x="15303781" y="7305082"/>
                  <a:pt x="15221743" y="7540608"/>
                  <a:pt x="15287998" y="7808095"/>
                </a:cubicBezTo>
                <a:cubicBezTo>
                  <a:pt x="15354253" y="8075582"/>
                  <a:pt x="15220602" y="8289923"/>
                  <a:pt x="15287998" y="8511419"/>
                </a:cubicBezTo>
                <a:cubicBezTo>
                  <a:pt x="15355394" y="8732915"/>
                  <a:pt x="15259145" y="8661974"/>
                  <a:pt x="15287998" y="8785597"/>
                </a:cubicBezTo>
                <a:cubicBezTo>
                  <a:pt x="15316851" y="8909220"/>
                  <a:pt x="15270023" y="8962071"/>
                  <a:pt x="15287998" y="9059774"/>
                </a:cubicBezTo>
                <a:cubicBezTo>
                  <a:pt x="15305973" y="9157477"/>
                  <a:pt x="15263746" y="9656752"/>
                  <a:pt x="15287998" y="9870386"/>
                </a:cubicBezTo>
                <a:cubicBezTo>
                  <a:pt x="15312250" y="10084020"/>
                  <a:pt x="15223948" y="10492497"/>
                  <a:pt x="15287998" y="10728680"/>
                </a:cubicBezTo>
                <a:cubicBezTo>
                  <a:pt x="15250242" y="10737024"/>
                  <a:pt x="15186949" y="10723321"/>
                  <a:pt x="15158638" y="10728680"/>
                </a:cubicBezTo>
                <a:cubicBezTo>
                  <a:pt x="15130327" y="10734039"/>
                  <a:pt x="14872473" y="10706945"/>
                  <a:pt x="14723518" y="10728680"/>
                </a:cubicBezTo>
                <a:cubicBezTo>
                  <a:pt x="14574563" y="10750415"/>
                  <a:pt x="14300905" y="10725110"/>
                  <a:pt x="13982638" y="10728680"/>
                </a:cubicBezTo>
                <a:cubicBezTo>
                  <a:pt x="13664371" y="10732250"/>
                  <a:pt x="13783238" y="10715601"/>
                  <a:pt x="13700398" y="10728680"/>
                </a:cubicBezTo>
                <a:cubicBezTo>
                  <a:pt x="13617558" y="10741759"/>
                  <a:pt x="13387831" y="10701617"/>
                  <a:pt x="13112398" y="10728680"/>
                </a:cubicBezTo>
                <a:cubicBezTo>
                  <a:pt x="12836965" y="10755743"/>
                  <a:pt x="13042767" y="10719070"/>
                  <a:pt x="12983038" y="10728680"/>
                </a:cubicBezTo>
                <a:cubicBezTo>
                  <a:pt x="12923309" y="10738290"/>
                  <a:pt x="12415895" y="10715378"/>
                  <a:pt x="12089278" y="10728680"/>
                </a:cubicBezTo>
                <a:cubicBezTo>
                  <a:pt x="11762661" y="10741982"/>
                  <a:pt x="11735443" y="10689190"/>
                  <a:pt x="11501278" y="10728680"/>
                </a:cubicBezTo>
                <a:cubicBezTo>
                  <a:pt x="11267113" y="10768170"/>
                  <a:pt x="11050398" y="10703436"/>
                  <a:pt x="10607519" y="10728680"/>
                </a:cubicBezTo>
                <a:cubicBezTo>
                  <a:pt x="10164640" y="10753924"/>
                  <a:pt x="10268241" y="10698074"/>
                  <a:pt x="10172399" y="10728680"/>
                </a:cubicBezTo>
                <a:cubicBezTo>
                  <a:pt x="10076557" y="10759286"/>
                  <a:pt x="9989440" y="10712901"/>
                  <a:pt x="9890159" y="10728680"/>
                </a:cubicBezTo>
                <a:cubicBezTo>
                  <a:pt x="9790878" y="10744459"/>
                  <a:pt x="9500869" y="10686483"/>
                  <a:pt x="9302159" y="10728680"/>
                </a:cubicBezTo>
                <a:cubicBezTo>
                  <a:pt x="9103449" y="10770877"/>
                  <a:pt x="8741276" y="10713724"/>
                  <a:pt x="8561279" y="10728680"/>
                </a:cubicBezTo>
                <a:cubicBezTo>
                  <a:pt x="8381282" y="10743636"/>
                  <a:pt x="7978580" y="10650736"/>
                  <a:pt x="7667519" y="10728680"/>
                </a:cubicBezTo>
                <a:cubicBezTo>
                  <a:pt x="7356458" y="10806624"/>
                  <a:pt x="7127312" y="10704985"/>
                  <a:pt x="6926639" y="10728680"/>
                </a:cubicBezTo>
                <a:cubicBezTo>
                  <a:pt x="6725966" y="10752375"/>
                  <a:pt x="6348129" y="10623998"/>
                  <a:pt x="6032879" y="10728680"/>
                </a:cubicBezTo>
                <a:cubicBezTo>
                  <a:pt x="5717629" y="10833362"/>
                  <a:pt x="5511616" y="10655892"/>
                  <a:pt x="5291999" y="10728680"/>
                </a:cubicBezTo>
                <a:cubicBezTo>
                  <a:pt x="5072382" y="10801468"/>
                  <a:pt x="5106481" y="10704437"/>
                  <a:pt x="5009759" y="10728680"/>
                </a:cubicBezTo>
                <a:cubicBezTo>
                  <a:pt x="4913037" y="10752923"/>
                  <a:pt x="4517382" y="10692346"/>
                  <a:pt x="4268879" y="10728680"/>
                </a:cubicBezTo>
                <a:cubicBezTo>
                  <a:pt x="4020376" y="10765014"/>
                  <a:pt x="4014861" y="10710015"/>
                  <a:pt x="3833759" y="10728680"/>
                </a:cubicBezTo>
                <a:cubicBezTo>
                  <a:pt x="3652657" y="10747345"/>
                  <a:pt x="3612542" y="10702876"/>
                  <a:pt x="3551520" y="10728680"/>
                </a:cubicBezTo>
                <a:cubicBezTo>
                  <a:pt x="3490498" y="10754484"/>
                  <a:pt x="3476565" y="10728538"/>
                  <a:pt x="3422160" y="10728680"/>
                </a:cubicBezTo>
                <a:cubicBezTo>
                  <a:pt x="3367755" y="10728822"/>
                  <a:pt x="3259082" y="10699456"/>
                  <a:pt x="3139920" y="10728680"/>
                </a:cubicBezTo>
                <a:cubicBezTo>
                  <a:pt x="3020758" y="10757904"/>
                  <a:pt x="2976832" y="10708854"/>
                  <a:pt x="2857680" y="10728680"/>
                </a:cubicBezTo>
                <a:cubicBezTo>
                  <a:pt x="2738528" y="10748506"/>
                  <a:pt x="2416236" y="10726525"/>
                  <a:pt x="2269680" y="10728680"/>
                </a:cubicBezTo>
                <a:cubicBezTo>
                  <a:pt x="2123124" y="10730835"/>
                  <a:pt x="1962391" y="10724889"/>
                  <a:pt x="1681680" y="10728680"/>
                </a:cubicBezTo>
                <a:cubicBezTo>
                  <a:pt x="1400969" y="10732471"/>
                  <a:pt x="1446790" y="10715786"/>
                  <a:pt x="1246560" y="10728680"/>
                </a:cubicBezTo>
                <a:cubicBezTo>
                  <a:pt x="1046330" y="10741574"/>
                  <a:pt x="524936" y="10679281"/>
                  <a:pt x="0" y="10728680"/>
                </a:cubicBezTo>
                <a:cubicBezTo>
                  <a:pt x="-15884" y="10611926"/>
                  <a:pt x="44050" y="10497709"/>
                  <a:pt x="0" y="10347216"/>
                </a:cubicBezTo>
                <a:cubicBezTo>
                  <a:pt x="-44050" y="10196723"/>
                  <a:pt x="15687" y="10035982"/>
                  <a:pt x="0" y="9751178"/>
                </a:cubicBezTo>
                <a:cubicBezTo>
                  <a:pt x="-15687" y="9466374"/>
                  <a:pt x="42211" y="9296720"/>
                  <a:pt x="0" y="9047853"/>
                </a:cubicBezTo>
                <a:cubicBezTo>
                  <a:pt x="-42211" y="8798986"/>
                  <a:pt x="15686" y="8837709"/>
                  <a:pt x="0" y="8773676"/>
                </a:cubicBezTo>
                <a:cubicBezTo>
                  <a:pt x="-15686" y="8709643"/>
                  <a:pt x="2182" y="8293901"/>
                  <a:pt x="0" y="7963065"/>
                </a:cubicBezTo>
                <a:cubicBezTo>
                  <a:pt x="-2182" y="7632229"/>
                  <a:pt x="34487" y="7681387"/>
                  <a:pt x="0" y="7474314"/>
                </a:cubicBezTo>
                <a:cubicBezTo>
                  <a:pt x="-34487" y="7267241"/>
                  <a:pt x="52499" y="6977630"/>
                  <a:pt x="0" y="6770989"/>
                </a:cubicBezTo>
                <a:cubicBezTo>
                  <a:pt x="-52499" y="6564349"/>
                  <a:pt x="4857" y="6604347"/>
                  <a:pt x="0" y="6496812"/>
                </a:cubicBezTo>
                <a:cubicBezTo>
                  <a:pt x="-4857" y="6389277"/>
                  <a:pt x="52239" y="5986947"/>
                  <a:pt x="0" y="5686200"/>
                </a:cubicBezTo>
                <a:cubicBezTo>
                  <a:pt x="-52239" y="5385453"/>
                  <a:pt x="16446" y="5390906"/>
                  <a:pt x="0" y="5197449"/>
                </a:cubicBezTo>
                <a:cubicBezTo>
                  <a:pt x="-16446" y="5003992"/>
                  <a:pt x="10070" y="4785136"/>
                  <a:pt x="0" y="4601412"/>
                </a:cubicBezTo>
                <a:cubicBezTo>
                  <a:pt x="-10070" y="4417688"/>
                  <a:pt x="33322" y="4353708"/>
                  <a:pt x="0" y="4219947"/>
                </a:cubicBezTo>
                <a:cubicBezTo>
                  <a:pt x="-33322" y="4086186"/>
                  <a:pt x="55376" y="3746849"/>
                  <a:pt x="0" y="3516623"/>
                </a:cubicBezTo>
                <a:cubicBezTo>
                  <a:pt x="-55376" y="3286397"/>
                  <a:pt x="57962" y="3041854"/>
                  <a:pt x="0" y="2706012"/>
                </a:cubicBezTo>
                <a:cubicBezTo>
                  <a:pt x="-57962" y="2370170"/>
                  <a:pt x="41112" y="2384946"/>
                  <a:pt x="0" y="2217261"/>
                </a:cubicBezTo>
                <a:cubicBezTo>
                  <a:pt x="-41112" y="2049576"/>
                  <a:pt x="31135" y="1682137"/>
                  <a:pt x="0" y="1406649"/>
                </a:cubicBezTo>
                <a:cubicBezTo>
                  <a:pt x="-31135" y="1131161"/>
                  <a:pt x="27111" y="962627"/>
                  <a:pt x="0" y="810611"/>
                </a:cubicBezTo>
                <a:cubicBezTo>
                  <a:pt x="-27111" y="658595"/>
                  <a:pt x="91854" y="278009"/>
                  <a:pt x="0" y="0"/>
                </a:cubicBezTo>
                <a:close/>
              </a:path>
            </a:pathLst>
          </a:custGeom>
          <a:noFill/>
          <a:ln w="76200">
            <a:solidFill>
              <a:srgbClr val="9ECC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400783" y="4764020"/>
            <a:ext cx="133736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/>
              <a:buChar char="Ø"/>
              <a:defRPr/>
            </a:pPr>
            <a:r>
              <a:rPr lang="de-DE" sz="2800">
                <a:latin typeface="Century Gothic"/>
                <a:ea typeface="Calibri"/>
                <a:cs typeface="Arial"/>
              </a:rPr>
              <a:t>Logge dich nun erneut auf deiner eigenen Arbeitsoberfläche ein.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800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2800">
                <a:latin typeface="Century Gothic"/>
                <a:ea typeface="Calibri"/>
                <a:cs typeface="Arial"/>
              </a:rPr>
              <a:t>Sieh dir die Rückmeldung deines Mitschülers an und korrigiere gegebenenfalls dein Ergebnis mithilfe der Anmerkungen.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800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2800">
                <a:latin typeface="Century Gothic"/>
                <a:ea typeface="Calibri"/>
                <a:cs typeface="Arial"/>
              </a:rPr>
              <a:t>Übertrage zum Schluss die Textschnipsel in dein Heft, indem du die einzelnen Textteile sinnvoll durch geeignete Satzüberleitungen verknüpfst.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800">
              <a:latin typeface="Century Gothic"/>
              <a:ea typeface="Calibri"/>
              <a:cs typeface="Arial"/>
            </a:endParaRPr>
          </a:p>
          <a:p>
            <a:pPr marL="800100" lvl="1" indent="-342900">
              <a:buFont typeface="Wingdings"/>
              <a:buChar char="Ø"/>
              <a:defRPr/>
            </a:pPr>
            <a:r>
              <a:rPr lang="de-DE" sz="2800">
                <a:latin typeface="Century Gothic"/>
                <a:ea typeface="Calibri"/>
                <a:cs typeface="Arial"/>
              </a:rPr>
              <a:t>Ergänze zum Schluss noch eine vollständige Einleitung und einen Schluss.</a:t>
            </a:r>
            <a:endParaRPr/>
          </a:p>
          <a:p>
            <a:pPr marL="800100" lvl="1" indent="-342900">
              <a:buFont typeface="Wingdings"/>
              <a:buChar char="Ø"/>
              <a:defRPr/>
            </a:pPr>
            <a:endParaRPr lang="de-DE" sz="2800">
              <a:latin typeface="Century Gothic"/>
              <a:ea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ONLYOFFICE/7.5.1.23</Application>
  <DocSecurity>0</DocSecurity>
  <PresentationFormat>Benutzerdefiniert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„Wir gestalten einen neuen Lageplan für den  Tier- und Vogelpark Abensberg“</dc:title>
  <dc:subject/>
  <dc:creator>Mosch Corinna</dc:creator>
  <cp:keywords/>
  <dc:description/>
  <dc:identifier/>
  <dc:language/>
  <cp:lastModifiedBy>Corinna Mosch</cp:lastModifiedBy>
  <cp:revision>13</cp:revision>
  <dcterms:created xsi:type="dcterms:W3CDTF">2023-06-26T05:17:02Z</dcterms:created>
  <dcterms:modified xsi:type="dcterms:W3CDTF">2024-07-17T05:21:19Z</dcterms:modified>
  <cp:category/>
  <cp:contentStatus/>
  <cp:version/>
</cp:coreProperties>
</file>